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900" r:id="rId1"/>
    <p:sldMasterId id="2147483929" r:id="rId2"/>
  </p:sldMasterIdLst>
  <p:notesMasterIdLst>
    <p:notesMasterId r:id="rId33"/>
  </p:notesMasterIdLst>
  <p:sldIdLst>
    <p:sldId id="337" r:id="rId3"/>
    <p:sldId id="275" r:id="rId4"/>
    <p:sldId id="338" r:id="rId5"/>
    <p:sldId id="339" r:id="rId6"/>
    <p:sldId id="347" r:id="rId7"/>
    <p:sldId id="343" r:id="rId8"/>
    <p:sldId id="348" r:id="rId9"/>
    <p:sldId id="687" r:id="rId10"/>
    <p:sldId id="764" r:id="rId11"/>
    <p:sldId id="785" r:id="rId12"/>
    <p:sldId id="707" r:id="rId13"/>
    <p:sldId id="743" r:id="rId14"/>
    <p:sldId id="745" r:id="rId15"/>
    <p:sldId id="766" r:id="rId16"/>
    <p:sldId id="778" r:id="rId17"/>
    <p:sldId id="769" r:id="rId18"/>
    <p:sldId id="777" r:id="rId19"/>
    <p:sldId id="758" r:id="rId20"/>
    <p:sldId id="760" r:id="rId21"/>
    <p:sldId id="782" r:id="rId22"/>
    <p:sldId id="784" r:id="rId23"/>
    <p:sldId id="774" r:id="rId24"/>
    <p:sldId id="761" r:id="rId25"/>
    <p:sldId id="762" r:id="rId26"/>
    <p:sldId id="763" r:id="rId27"/>
    <p:sldId id="365" r:id="rId28"/>
    <p:sldId id="353" r:id="rId29"/>
    <p:sldId id="351" r:id="rId30"/>
    <p:sldId id="355" r:id="rId31"/>
    <p:sldId id="354"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AA371-8132-43DF-89F0-EB491575FB44}">
          <p14:sldIdLst>
            <p14:sldId id="337"/>
          </p14:sldIdLst>
        </p14:section>
        <p14:section name="Untitled Section" id="{ECECBFDE-1C7F-494E-8894-23AC5146AF01}">
          <p14:sldIdLst>
            <p14:sldId id="275"/>
            <p14:sldId id="338"/>
            <p14:sldId id="339"/>
            <p14:sldId id="347"/>
            <p14:sldId id="343"/>
            <p14:sldId id="348"/>
            <p14:sldId id="687"/>
            <p14:sldId id="764"/>
            <p14:sldId id="785"/>
            <p14:sldId id="707"/>
            <p14:sldId id="743"/>
            <p14:sldId id="745"/>
            <p14:sldId id="766"/>
            <p14:sldId id="778"/>
            <p14:sldId id="769"/>
            <p14:sldId id="777"/>
            <p14:sldId id="758"/>
            <p14:sldId id="760"/>
            <p14:sldId id="782"/>
            <p14:sldId id="784"/>
            <p14:sldId id="774"/>
            <p14:sldId id="761"/>
            <p14:sldId id="762"/>
            <p14:sldId id="763"/>
            <p14:sldId id="365"/>
            <p14:sldId id="353"/>
            <p14:sldId id="351"/>
            <p14:sldId id="355"/>
            <p14:sldId id="35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77" autoAdjust="0"/>
    <p:restoredTop sz="86748" autoAdjust="0"/>
  </p:normalViewPr>
  <p:slideViewPr>
    <p:cSldViewPr snapToGrid="0">
      <p:cViewPr varScale="1">
        <p:scale>
          <a:sx n="91" d="100"/>
          <a:sy n="91" d="100"/>
        </p:scale>
        <p:origin x="2394"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39EB99A-5C6C-4A83-AC54-844A3248BDE1}" type="datetimeFigureOut">
              <a:rPr lang="en-US" smtClean="0"/>
              <a:t>8/8/2019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C381D7-3B13-4034-B734-D087811E7B1C}" type="slidenum">
              <a:rPr lang="en-US" smtClean="0"/>
              <a:t>‹#›</a:t>
            </a:fld>
            <a:endParaRPr lang="en-US"/>
          </a:p>
        </p:txBody>
      </p:sp>
    </p:spTree>
    <p:extLst>
      <p:ext uri="{BB962C8B-B14F-4D97-AF65-F5344CB8AC3E}">
        <p14:creationId xmlns:p14="http://schemas.microsoft.com/office/powerpoint/2010/main" val="538994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381D7-3B13-4034-B734-D087811E7B1C}" type="slidenum">
              <a:rPr lang="en-US" smtClean="0"/>
              <a:t>2</a:t>
            </a:fld>
            <a:endParaRPr lang="en-US"/>
          </a:p>
        </p:txBody>
      </p:sp>
    </p:spTree>
    <p:extLst>
      <p:ext uri="{BB962C8B-B14F-4D97-AF65-F5344CB8AC3E}">
        <p14:creationId xmlns:p14="http://schemas.microsoft.com/office/powerpoint/2010/main" val="892235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April 11</a:t>
            </a:r>
            <a:r>
              <a:rPr lang="en-US" baseline="30000" dirty="0"/>
              <a:t>th</a:t>
            </a:r>
            <a:r>
              <a:rPr lang="en-US" dirty="0"/>
              <a:t>, Governor Kelly challenged us all to be early childhood stakeholders.  Kansans have delivered and shared their thoughts through community  engagement sessions and by sharing their lived experience through Our Tomorrows. The input will be incorporated into the needs assessment and will add a rich perspective to the population-based data. Specifically, the stories will be used to-–</a:t>
            </a:r>
          </a:p>
          <a:p>
            <a:pPr marL="171450" indent="-171450">
              <a:buFont typeface="Arial" panose="020B0604020202020204" pitchFamily="34" charset="0"/>
              <a:buChar char="•"/>
            </a:pPr>
            <a:r>
              <a:rPr lang="en-US" dirty="0"/>
              <a:t>Hear perspectives on real-life struggles and resilience through the story teller’s eyes</a:t>
            </a:r>
          </a:p>
          <a:p>
            <a:pPr marL="171450" indent="-171450">
              <a:buFont typeface="Arial" panose="020B0604020202020204" pitchFamily="34" charset="0"/>
              <a:buChar char="•"/>
            </a:pPr>
            <a:r>
              <a:rPr lang="en-US" dirty="0"/>
              <a:t>Understand how gaps are experienced </a:t>
            </a:r>
          </a:p>
          <a:p>
            <a:pPr marL="171450" indent="-171450">
              <a:buFont typeface="Arial" panose="020B0604020202020204" pitchFamily="34" charset="0"/>
              <a:buChar char="•"/>
            </a:pPr>
            <a:r>
              <a:rPr lang="en-US" dirty="0"/>
              <a:t>Lift up what families think and want</a:t>
            </a:r>
          </a:p>
          <a:p>
            <a:pPr marL="171450" indent="-171450">
              <a:buFont typeface="Arial" panose="020B0604020202020204" pitchFamily="34" charset="0"/>
              <a:buChar char="•"/>
            </a:pPr>
            <a:r>
              <a:rPr lang="en-US" dirty="0"/>
              <a:t>And finally, to use the input and the </a:t>
            </a:r>
            <a:r>
              <a:rPr lang="en-US" dirty="0" err="1"/>
              <a:t>sensemaking</a:t>
            </a:r>
            <a:r>
              <a:rPr lang="en-US" dirty="0"/>
              <a:t> to shape the strategic plan for KS.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1151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map of the stories that have been collected so far. If your county has a 0 by it, then we need your help!</a:t>
            </a:r>
          </a:p>
          <a:p>
            <a:endParaRPr lang="en-US" dirty="0"/>
          </a:p>
          <a:p>
            <a:r>
              <a:rPr lang="en-US" dirty="0" err="1"/>
              <a:t>Organisational</a:t>
            </a:r>
            <a:r>
              <a:rPr lang="en-US" dirty="0"/>
              <a:t> partners for Our Tomorrows cover the counties shown with colored boundaries.  Each partner </a:t>
            </a:r>
            <a:r>
              <a:rPr lang="en-US" dirty="0" err="1"/>
              <a:t>organisation</a:t>
            </a:r>
            <a:r>
              <a:rPr lang="en-US" dirty="0"/>
              <a:t> that collects at least 100 stories will be invited to participate in a Sense-Making workshop.</a:t>
            </a:r>
          </a:p>
          <a:p>
            <a:endParaRPr lang="en-US" dirty="0"/>
          </a:p>
          <a:p>
            <a:r>
              <a:rPr lang="en-US" dirty="0"/>
              <a:t>Orange dots show the planned location of the community engagement workshops.</a:t>
            </a:r>
          </a:p>
        </p:txBody>
      </p:sp>
    </p:spTree>
    <p:extLst>
      <p:ext uri="{BB962C8B-B14F-4D97-AF65-F5344CB8AC3E}">
        <p14:creationId xmlns:p14="http://schemas.microsoft.com/office/powerpoint/2010/main" val="3524990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this process, we have learned that giving and receiving stories is an intervention itself. The process is powerful.  Individuals were told that they could give a very short status of their experience.  That is not what the majority chose to do.  Instead, they have taken the time to share an experience that means something to them. </a:t>
            </a:r>
          </a:p>
          <a:p>
            <a:endParaRPr lang="en-US" dirty="0"/>
          </a:p>
          <a:p>
            <a:r>
              <a:rPr lang="en-US" dirty="0"/>
              <a:t>Invite partner up to share their strategy and experience—</a:t>
            </a:r>
          </a:p>
          <a:p>
            <a:pPr marL="171450" indent="-171450">
              <a:buFont typeface="Arial" panose="020B0604020202020204" pitchFamily="34" charset="0"/>
              <a:buChar char="•"/>
            </a:pPr>
            <a:r>
              <a:rPr lang="en-US" dirty="0"/>
              <a:t>What worked</a:t>
            </a:r>
          </a:p>
          <a:p>
            <a:pPr marL="171450" indent="-171450">
              <a:buFont typeface="Arial" panose="020B0604020202020204" pitchFamily="34" charset="0"/>
              <a:buChar char="•"/>
            </a:pPr>
            <a:r>
              <a:rPr lang="en-US" dirty="0"/>
              <a:t>what would do differently next time</a:t>
            </a:r>
          </a:p>
          <a:p>
            <a:pPr marL="171450" indent="-171450">
              <a:buFont typeface="Arial" panose="020B0604020202020204" pitchFamily="34" charset="0"/>
              <a:buChar char="•"/>
            </a:pPr>
            <a:r>
              <a:rPr lang="en-US" dirty="0"/>
              <a:t>aspiration for the work.</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7610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6953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going to explore the story bank through four different lens that align with the needs assessment—</a:t>
            </a:r>
            <a:r>
              <a:rPr lang="en-US" dirty="0" err="1"/>
              <a:t>brightspots</a:t>
            </a:r>
            <a:r>
              <a:rPr lang="en-US" dirty="0"/>
              <a:t>, disrupters, unheard voices, unmet needs. (give description of each one). During this next phase, ponder what you are hearing.  Take note of what surprising.  What you agree and disagree with.  Are there any themes or patterns that we have missed.  </a:t>
            </a:r>
          </a:p>
          <a:p>
            <a:endParaRPr lang="en-US" dirty="0"/>
          </a:p>
          <a:p>
            <a:r>
              <a:rPr lang="en-US" dirty="0"/>
              <a:t>Secondary Coding by the our tomorrows team</a:t>
            </a:r>
          </a:p>
          <a:p>
            <a:r>
              <a:rPr lang="en-US" dirty="0"/>
              <a:t>~1100 stories coded to date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5296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dirty="0"/>
              <a:t>Read the stories in your story pack</a:t>
            </a:r>
          </a:p>
          <a:p>
            <a:pPr>
              <a:spcAft>
                <a:spcPts val="1200"/>
              </a:spcAft>
            </a:pPr>
            <a:r>
              <a:rPr lang="en-US" sz="1200" dirty="0"/>
              <a:t>Work with your partner to group similar stories together (these might be themes, categories, who is involved, </a:t>
            </a:r>
            <a:r>
              <a:rPr lang="en-US" sz="1200" dirty="0" err="1"/>
              <a:t>etc</a:t>
            </a:r>
            <a:r>
              <a:rPr lang="en-US" sz="1200" dirty="0"/>
              <a:t>)</a:t>
            </a:r>
          </a:p>
          <a:p>
            <a:pPr>
              <a:spcAft>
                <a:spcPts val="1200"/>
              </a:spcAft>
            </a:pPr>
            <a:r>
              <a:rPr lang="en-US" sz="1200" dirty="0"/>
              <a:t>Give each story group a title write on a sticky note</a:t>
            </a:r>
          </a:p>
          <a:p>
            <a:pPr>
              <a:spcAft>
                <a:spcPts val="1200"/>
              </a:spcAft>
            </a:pPr>
            <a:r>
              <a:rPr lang="en-US" sz="1200" dirty="0"/>
              <a:t>Choose an exemplar story that best represents each story group</a:t>
            </a:r>
          </a:p>
          <a:p>
            <a:pPr marL="0" indent="0">
              <a:spcAft>
                <a:spcPts val="1200"/>
              </a:spcAft>
              <a:buNone/>
            </a:pPr>
            <a:endParaRPr lang="en-US" sz="1200" dirty="0"/>
          </a:p>
          <a:p>
            <a:endParaRPr lang="en-US" dirty="0"/>
          </a:p>
          <a:p>
            <a:pPr fontAlgn="base">
              <a:spcAft>
                <a:spcPts val="1000"/>
              </a:spcAft>
            </a:pPr>
            <a:endParaRPr lang="en-US" sz="1200" b="0" dirty="0">
              <a:solidFill>
                <a:srgbClr val="285F92"/>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3098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Aft>
                <a:spcPts val="1000"/>
              </a:spcAft>
            </a:pPr>
            <a:endParaRPr lang="en-US" sz="1200" b="0" dirty="0">
              <a:solidFill>
                <a:srgbClr val="285F92"/>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1993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dirty="0"/>
              <a:t>Read the stories in your story pack</a:t>
            </a:r>
          </a:p>
          <a:p>
            <a:pPr>
              <a:spcAft>
                <a:spcPts val="1200"/>
              </a:spcAft>
            </a:pPr>
            <a:r>
              <a:rPr lang="en-US" sz="1200" dirty="0"/>
              <a:t>Work with your partner to group similar stories together (these might be themes, categories, who is involved, </a:t>
            </a:r>
            <a:r>
              <a:rPr lang="en-US" sz="1200" dirty="0" err="1"/>
              <a:t>etc</a:t>
            </a:r>
            <a:r>
              <a:rPr lang="en-US" sz="1200" dirty="0"/>
              <a:t>)</a:t>
            </a:r>
          </a:p>
          <a:p>
            <a:pPr>
              <a:spcAft>
                <a:spcPts val="1200"/>
              </a:spcAft>
            </a:pPr>
            <a:r>
              <a:rPr lang="en-US" sz="1200" dirty="0"/>
              <a:t>Give each story group a title write on a sticky note</a:t>
            </a:r>
          </a:p>
          <a:p>
            <a:pPr>
              <a:spcAft>
                <a:spcPts val="1200"/>
              </a:spcAft>
            </a:pPr>
            <a:r>
              <a:rPr lang="en-US" sz="1200" dirty="0"/>
              <a:t>Choose an exemplar story that best represents each story group</a:t>
            </a:r>
          </a:p>
          <a:p>
            <a:pPr marL="0" indent="0">
              <a:spcAft>
                <a:spcPts val="1200"/>
              </a:spcAft>
              <a:buNone/>
            </a:pPr>
            <a:endParaRPr lang="en-US" sz="1200" dirty="0"/>
          </a:p>
          <a:p>
            <a:endParaRPr lang="en-US" dirty="0"/>
          </a:p>
          <a:p>
            <a:pPr fontAlgn="base">
              <a:spcAft>
                <a:spcPts val="1000"/>
              </a:spcAft>
            </a:pPr>
            <a:endParaRPr lang="en-US" sz="1200" b="0" dirty="0">
              <a:solidFill>
                <a:srgbClr val="285F92"/>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5924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going to explore the story bank through four different lens that align with the needs assessment—</a:t>
            </a:r>
            <a:r>
              <a:rPr lang="en-US" dirty="0" err="1"/>
              <a:t>brightspots</a:t>
            </a:r>
            <a:r>
              <a:rPr lang="en-US" dirty="0"/>
              <a:t>, disrupters, unheard voices, </a:t>
            </a:r>
            <a:r>
              <a:rPr lang="en-US" dirty="0" err="1"/>
              <a:t>unput</a:t>
            </a:r>
            <a:r>
              <a:rPr lang="en-US" dirty="0"/>
              <a:t> needs. (give description of each one). During this next phase, ponder what you are hearing.  Take note of what surprising.  What you agree and disagree with.  Are there any </a:t>
            </a:r>
            <a:r>
              <a:rPr lang="en-US" dirty="0" err="1"/>
              <a:t>themese</a:t>
            </a:r>
            <a:r>
              <a:rPr lang="en-US" dirty="0"/>
              <a:t> or patterns that we have missed.  </a:t>
            </a:r>
          </a:p>
          <a:p>
            <a:endParaRPr lang="en-US" dirty="0"/>
          </a:p>
          <a:p>
            <a:r>
              <a:rPr lang="en-US" dirty="0"/>
              <a:t>Secondary Coding by the our tomorrows team</a:t>
            </a:r>
          </a:p>
          <a:p>
            <a:r>
              <a:rPr lang="en-US" dirty="0"/>
              <a:t>~1100 stories coded to date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7430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Aft>
                <a:spcPts val="1000"/>
              </a:spcAft>
            </a:pPr>
            <a:endParaRPr lang="en-US" sz="1200" b="0" dirty="0">
              <a:solidFill>
                <a:srgbClr val="285F92"/>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835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C381D7-3B13-4034-B734-D087811E7B1C}" type="slidenum">
              <a:rPr lang="en-US" smtClean="0"/>
              <a:t>4</a:t>
            </a:fld>
            <a:endParaRPr lang="en-US"/>
          </a:p>
        </p:txBody>
      </p:sp>
    </p:spTree>
    <p:extLst>
      <p:ext uri="{BB962C8B-B14F-4D97-AF65-F5344CB8AC3E}">
        <p14:creationId xmlns:p14="http://schemas.microsoft.com/office/powerpoint/2010/main" val="4083621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1000"/>
              </a:spcAft>
              <a:buClrTx/>
              <a:buSzTx/>
              <a:buFontTx/>
              <a:buNone/>
              <a:tabLst/>
              <a:defRPr/>
            </a:pPr>
            <a:r>
              <a:rPr lang="en-US" dirty="0"/>
              <a:t>Data, insight, action</a:t>
            </a:r>
          </a:p>
          <a:p>
            <a:pPr fontAlgn="base">
              <a:spcAft>
                <a:spcPts val="1000"/>
              </a:spcAft>
            </a:pPr>
            <a:endParaRPr lang="en-US" sz="1200" b="0" dirty="0">
              <a:solidFill>
                <a:srgbClr val="285F92"/>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1796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 to one pager and how to get involved.</a:t>
            </a:r>
          </a:p>
          <a:p>
            <a:endParaRPr lang="en-US" dirty="0"/>
          </a:p>
          <a:p>
            <a:r>
              <a:rPr lang="en-US" dirty="0"/>
              <a:t>Please help us improve our process by filling out a Hope-o-meter and </a:t>
            </a:r>
            <a:br>
              <a:rPr lang="en-US" dirty="0"/>
            </a:br>
            <a:r>
              <a:rPr lang="en-US" dirty="0"/>
              <a:t>Evaluation form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28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381D7-3B13-4034-B734-D087811E7B1C}" type="slidenum">
              <a:rPr lang="en-US" smtClean="0"/>
              <a:t>27</a:t>
            </a:fld>
            <a:endParaRPr lang="en-US"/>
          </a:p>
        </p:txBody>
      </p:sp>
    </p:spTree>
    <p:extLst>
      <p:ext uri="{BB962C8B-B14F-4D97-AF65-F5344CB8AC3E}">
        <p14:creationId xmlns:p14="http://schemas.microsoft.com/office/powerpoint/2010/main" val="1891660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381D7-3B13-4034-B734-D087811E7B1C}" type="slidenum">
              <a:rPr lang="en-US" smtClean="0"/>
              <a:t>30</a:t>
            </a:fld>
            <a:endParaRPr lang="en-US"/>
          </a:p>
        </p:txBody>
      </p:sp>
    </p:spTree>
    <p:extLst>
      <p:ext uri="{BB962C8B-B14F-4D97-AF65-F5344CB8AC3E}">
        <p14:creationId xmlns:p14="http://schemas.microsoft.com/office/powerpoint/2010/main" val="144442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381D7-3B13-4034-B734-D087811E7B1C}" type="slidenum">
              <a:rPr lang="en-US" smtClean="0"/>
              <a:t>6</a:t>
            </a:fld>
            <a:endParaRPr lang="en-US"/>
          </a:p>
        </p:txBody>
      </p:sp>
    </p:spTree>
    <p:extLst>
      <p:ext uri="{BB962C8B-B14F-4D97-AF65-F5344CB8AC3E}">
        <p14:creationId xmlns:p14="http://schemas.microsoft.com/office/powerpoint/2010/main" val="3728090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Welcome to the XX Region Community </a:t>
            </a:r>
            <a:r>
              <a:rPr lang="en-US" sz="1200" b="0" i="0" u="none" strike="noStrike" kern="1200" dirty="0" err="1">
                <a:solidFill>
                  <a:schemeClr val="tx1"/>
                </a:solidFill>
                <a:effectLst/>
                <a:latin typeface="+mn-lt"/>
                <a:ea typeface="+mn-ea"/>
                <a:cs typeface="+mn-cs"/>
              </a:rPr>
              <a:t>sensemaking</a:t>
            </a:r>
            <a:r>
              <a:rPr lang="en-US" sz="1200" b="0" i="0" u="none" strike="noStrike" kern="1200" dirty="0">
                <a:solidFill>
                  <a:schemeClr val="tx1"/>
                </a:solidFill>
                <a:effectLst/>
                <a:latin typeface="+mn-lt"/>
                <a:ea typeface="+mn-ea"/>
                <a:cs typeface="+mn-cs"/>
              </a:rPr>
              <a:t> session.  </a:t>
            </a:r>
          </a:p>
          <a:p>
            <a:endParaRPr lang="en-US" sz="1200" b="0" i="0" u="none" strike="noStrike" kern="1200" dirty="0">
              <a:solidFill>
                <a:schemeClr val="tx1"/>
              </a:solidFill>
              <a:effectLst/>
              <a:latin typeface="+mn-lt"/>
              <a:ea typeface="+mn-ea"/>
              <a:cs typeface="+mn-cs"/>
            </a:endParaRPr>
          </a:p>
          <a:p>
            <a:pPr marL="0" marR="0" lvl="0" indent="0" algn="l" defTabSz="914132"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As you know,  Kansas received a federal planning grant to facilitate a collaborative effort to shape our state’s future direction for early childhood. </a:t>
            </a:r>
          </a:p>
          <a:p>
            <a:r>
              <a:rPr lang="en-US" sz="1200" b="0" i="0" u="none" strike="noStrike" kern="1200" dirty="0">
                <a:solidFill>
                  <a:schemeClr val="tx1"/>
                </a:solidFill>
                <a:effectLst/>
                <a:latin typeface="+mn-lt"/>
                <a:ea typeface="+mn-ea"/>
                <a:cs typeface="+mn-cs"/>
              </a:rPr>
              <a:t>This one-year planning grant supports the development of a comprehensive needs assessment and strategic plan for early childhood in Kansas. The Kansas Children’s Cabinet and Trust Fund, Kansas Department for Children and Families, Kansas Department of Health and Environment, Kansas State Department of Education, and other early childhood stakeholders are partnering to carry out this important work.</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One important component of the needs assessment work has been the collection of stories and perspectives from Kansas families to make sure that our research is reflective of what Kansans want for early childhood. That’s why we are here today.  Before we get started, I’m going to run through the agenda and tell you what we will be doing today and how this work fits into the overall systems building efforts.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9429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This is your s4ensemaking session- we </a:t>
            </a:r>
            <a:r>
              <a:rPr lang="en-US" dirty="0" err="1"/>
              <a:t>hav</a:t>
            </a:r>
            <a:r>
              <a:rPr lang="en-US" dirty="0"/>
              <a:t> </a:t>
            </a:r>
            <a:r>
              <a:rPr lang="en-US" dirty="0" err="1"/>
              <a:t>ethe</a:t>
            </a:r>
            <a:r>
              <a:rPr lang="en-US" dirty="0"/>
              <a:t> regional demographics and the SAVVY dashboard to show you what you need. </a:t>
            </a:r>
          </a:p>
          <a:p>
            <a:endParaRPr lang="en-US" dirty="0"/>
          </a:p>
          <a:p>
            <a:r>
              <a:rPr lang="en-US" dirty="0"/>
              <a:t>The next 90 minutes are going to be action packed.  </a:t>
            </a:r>
          </a:p>
          <a:p>
            <a:endParaRPr lang="en-US" dirty="0"/>
          </a:p>
          <a:p>
            <a:pPr marL="171450" indent="-171450">
              <a:buFont typeface="Arial" panose="020B0604020202020204" pitchFamily="34" charset="0"/>
              <a:buChar char="•"/>
            </a:pPr>
            <a:r>
              <a:rPr lang="en-US" dirty="0"/>
              <a:t>First, we will review what has happened over the last several months.</a:t>
            </a:r>
          </a:p>
          <a:p>
            <a:pPr marL="171450" indent="-171450">
              <a:buFont typeface="Arial" panose="020B0604020202020204" pitchFamily="34" charset="0"/>
              <a:buChar char="•"/>
            </a:pPr>
            <a:r>
              <a:rPr lang="en-US" dirty="0"/>
              <a:t>Next, we will discuss the community context an hear from the Organizational Partner who collected the stories.</a:t>
            </a:r>
          </a:p>
          <a:p>
            <a:pPr marL="171450" indent="-171450">
              <a:buFont typeface="Arial" panose="020B0604020202020204" pitchFamily="34" charset="0"/>
              <a:buChar char="•"/>
            </a:pPr>
            <a:r>
              <a:rPr lang="en-US" dirty="0"/>
              <a:t>Then we will look at who provided stories and the demographics of those individuals.</a:t>
            </a:r>
          </a:p>
          <a:p>
            <a:pPr marL="171450" indent="-171450">
              <a:buFont typeface="Arial" panose="020B0604020202020204" pitchFamily="34" charset="0"/>
              <a:buChar char="•"/>
            </a:pPr>
            <a:r>
              <a:rPr lang="en-US" dirty="0"/>
              <a:t>Next, we will present some themes and </a:t>
            </a:r>
            <a:r>
              <a:rPr lang="en-US" dirty="0" err="1"/>
              <a:t>takeawyas</a:t>
            </a:r>
            <a:r>
              <a:rPr lang="en-US" dirty="0"/>
              <a:t> from your region’s story bank.  Then we will take a deep dive into the data and </a:t>
            </a:r>
            <a:r>
              <a:rPr lang="en-US" dirty="0" err="1"/>
              <a:t>will</a:t>
            </a:r>
            <a:r>
              <a:rPr lang="en-US" sz="1200" b="1" i="0" u="none" strike="noStrike" kern="1200" dirty="0" err="1">
                <a:solidFill>
                  <a:schemeClr val="tx1"/>
                </a:solidFill>
                <a:effectLst/>
                <a:latin typeface="+mn-lt"/>
                <a:ea typeface="+mn-ea"/>
                <a:cs typeface="+mn-cs"/>
              </a:rPr>
              <a:t>Sensemaking</a:t>
            </a:r>
            <a:r>
              <a:rPr lang="en-US" sz="1200" b="1" i="0" u="none" strike="noStrike" kern="1200" dirty="0">
                <a:solidFill>
                  <a:schemeClr val="tx1"/>
                </a:solidFill>
                <a:effectLst/>
                <a:latin typeface="+mn-lt"/>
                <a:ea typeface="+mn-ea"/>
                <a:cs typeface="+mn-cs"/>
              </a:rPr>
              <a:t> Analysis and Visualization (SAVVY) Dashboard.  </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After that, we will break up into groups and will explore the stories within patterns.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We will then move into action phase and begin to generate ideas to amplify the stories we want more of and to dampen those stories we want less of.</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Finally, we will come back together and report out on our group findings and next steps. </a:t>
            </a:r>
          </a:p>
          <a:p>
            <a:endParaRPr lang="en-US" sz="1200" b="0" i="0" u="none" strike="noStrike" kern="1200" dirty="0">
              <a:solidFill>
                <a:schemeClr val="tx1"/>
              </a:solidFill>
              <a:effectLst/>
              <a:latin typeface="+mn-lt"/>
              <a:ea typeface="+mn-ea"/>
              <a:cs typeface="+mn-cs"/>
            </a:endParaRPr>
          </a:p>
          <a:p>
            <a:r>
              <a:rPr lang="en-US" dirty="0"/>
              <a:t>Our Community </a:t>
            </a:r>
            <a:r>
              <a:rPr lang="en-US" dirty="0" err="1"/>
              <a:t>Sensemaking</a:t>
            </a:r>
            <a:r>
              <a:rPr lang="en-US" dirty="0"/>
              <a:t> Approach is growing and changing every time we return Our Tomorrows data to communities across Kansas.</a:t>
            </a:r>
          </a:p>
          <a:p>
            <a:r>
              <a:rPr lang="en-US" dirty="0"/>
              <a:t>Each session is unique to reflect the diversity of our State. </a:t>
            </a: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846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this process, we have learned that giving and receiving stories is an intervention itself. The process is powerful.  Individuals were told that they could give a very short status of their experience.  That is not what the majority chose to do.  Instead, they have taken the time to share an experience that means something to them. </a:t>
            </a:r>
          </a:p>
          <a:p>
            <a:endParaRPr lang="en-US" dirty="0"/>
          </a:p>
          <a:p>
            <a:r>
              <a:rPr lang="en-US" dirty="0"/>
              <a:t>Invite partner up to share their strategy and experience—</a:t>
            </a:r>
          </a:p>
          <a:p>
            <a:pPr marL="171450" indent="-171450">
              <a:buFont typeface="Arial" panose="020B0604020202020204" pitchFamily="34" charset="0"/>
              <a:buChar char="•"/>
            </a:pPr>
            <a:r>
              <a:rPr lang="en-US" dirty="0"/>
              <a:t>What worked</a:t>
            </a:r>
          </a:p>
          <a:p>
            <a:pPr marL="171450" indent="-171450">
              <a:buFont typeface="Arial" panose="020B0604020202020204" pitchFamily="34" charset="0"/>
              <a:buChar char="•"/>
            </a:pPr>
            <a:r>
              <a:rPr lang="en-US" dirty="0"/>
              <a:t>what would do differently next time</a:t>
            </a:r>
          </a:p>
          <a:p>
            <a:pPr marL="171450" indent="-171450">
              <a:buFont typeface="Arial" panose="020B0604020202020204" pitchFamily="34" charset="0"/>
              <a:buChar char="•"/>
            </a:pPr>
            <a:r>
              <a:rPr lang="en-US" dirty="0"/>
              <a:t>aspiration for the work.</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3964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Whether it be on bi-weekly webinars, state meetings, community engagement sessions, or the early childhood journey website, you are probably aware that there has been a lot going on in early childhood in Kansas. Over the past few months, there have been over 50 community engagement sessions across the state; an online survey, and the Our Tomorrows story collection to collect input on what works and doesn’t work for Kansas children and families.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to the public input, the Implementation Team has been reviewing needs assessments from several programs and collecting additional information about early childhood screenings, the workforce, and other topic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Through these efforts, our goal is to assist communities like yours to make sure that families and children are supported from infancy through those early school years in ways that support healthy growth, development, and learning through high-quality early care and education environments. We thank you for your participation and efforts to collect the lived experience of individuals in your region. Today kicks off a conversation about the stories that were collected in your region and what they mean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2329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To capture parent voice and lived experience, we used </a:t>
            </a:r>
            <a:r>
              <a:rPr lang="en-US" sz="1200" b="0" i="0" u="none" strike="noStrike" kern="1200" dirty="0" err="1">
                <a:solidFill>
                  <a:schemeClr val="tx1"/>
                </a:solidFill>
                <a:effectLst/>
                <a:latin typeface="+mn-lt"/>
                <a:ea typeface="+mn-ea"/>
                <a:cs typeface="+mn-cs"/>
              </a:rPr>
              <a:t>SenseMaker</a:t>
            </a:r>
            <a:r>
              <a:rPr lang="en-US" sz="1200" b="0" i="0" u="none" strike="noStrike" kern="1200" dirty="0">
                <a:solidFill>
                  <a:schemeClr val="tx1"/>
                </a:solidFill>
                <a:effectLst/>
                <a:latin typeface="+mn-lt"/>
                <a:ea typeface="+mn-ea"/>
                <a:cs typeface="+mn-cs"/>
              </a:rPr>
              <a:t> to better understand family resilience in Kansas.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 initiative is called </a:t>
            </a:r>
            <a:r>
              <a:rPr lang="en-US" sz="1200" b="0" i="1" u="none" strike="noStrike" kern="1200" dirty="0">
                <a:solidFill>
                  <a:schemeClr val="tx1"/>
                </a:solidFill>
                <a:effectLst/>
                <a:latin typeface="+mn-lt"/>
                <a:ea typeface="+mn-ea"/>
                <a:cs typeface="+mn-cs"/>
              </a:rPr>
              <a:t>Our </a:t>
            </a:r>
            <a:r>
              <a:rPr lang="en-US" sz="1200" b="0" i="0" u="none" strike="noStrike" kern="1200" dirty="0">
                <a:solidFill>
                  <a:schemeClr val="tx1"/>
                </a:solidFill>
                <a:effectLst/>
                <a:latin typeface="+mn-lt"/>
                <a:ea typeface="+mn-ea"/>
                <a:cs typeface="+mn-cs"/>
              </a:rPr>
              <a:t>Tomorrows because that’s really what our youngest citizens are.  Our goals were ambitious—</a:t>
            </a:r>
          </a:p>
          <a:p>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To collect at least 2,000 stories from across Kansas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To have 100% representation of KS counties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2482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To share the stories and information back with the people who provided it through facilitated </a:t>
            </a:r>
            <a:r>
              <a:rPr lang="en-US" sz="1200" b="0" i="0" u="none" strike="noStrike" kern="1200" dirty="0" err="1">
                <a:solidFill>
                  <a:schemeClr val="tx1"/>
                </a:solidFill>
                <a:effectLst/>
                <a:latin typeface="+mn-lt"/>
                <a:ea typeface="+mn-ea"/>
                <a:cs typeface="+mn-cs"/>
              </a:rPr>
              <a:t>sensemaking</a:t>
            </a:r>
            <a:r>
              <a:rPr lang="en-US" sz="1200" b="0" i="0" u="none" strike="noStrike" kern="1200" dirty="0">
                <a:solidFill>
                  <a:schemeClr val="tx1"/>
                </a:solidFill>
                <a:effectLst/>
                <a:latin typeface="+mn-lt"/>
                <a:ea typeface="+mn-ea"/>
                <a:cs typeface="+mn-cs"/>
              </a:rPr>
              <a:t>.  And finally,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To collectively identify actions that we can do today to get us closer to the world we want for Kansas children and families. </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r>
              <a:rPr lang="en-US" dirty="0"/>
              <a:t>The purpose of the Our Tomorrows process is not to confirm what we already know.  Rather, it is to understand problems in new ways and to explore a method that parallels what you do every day—try new things to support children and families. You are constantly adapting to better serve families.  The </a:t>
            </a:r>
            <a:r>
              <a:rPr lang="en-US" dirty="0" err="1"/>
              <a:t>SenseMaker</a:t>
            </a:r>
            <a:r>
              <a:rPr lang="en-US" dirty="0"/>
              <a:t> process provides a method to document this path and to shine a light on what is working and what isn’t.  If there are </a:t>
            </a:r>
            <a:r>
              <a:rPr lang="en-US" dirty="0" err="1"/>
              <a:t>brightspots</a:t>
            </a:r>
            <a:r>
              <a:rPr lang="en-US" dirty="0"/>
              <a:t> in your region, how can we lift them up to explore and start creating an evidence base for?  And, how can we address the negative before they show up in the data set?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1384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18628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tx1"/>
        </a:solidFill>
        <a:effectLst/>
      </p:bgPr>
    </p:bg>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0956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510554"/>
            <a:ext cx="1602997" cy="144270"/>
          </a:xfrm>
          <a:prstGeom prst="rect">
            <a:avLst/>
          </a:prstGeom>
        </p:spPr>
      </p:pic>
      <p:sp>
        <p:nvSpPr>
          <p:cNvPr id="17" name="Rectangle 16"/>
          <p:cNvSpPr/>
          <p:nvPr/>
        </p:nvSpPr>
        <p:spPr bwMode="ltGray">
          <a:xfrm>
            <a:off x="1" y="148920"/>
            <a:ext cx="10437812" cy="1368198"/>
          </a:xfrm>
          <a:prstGeom prst="rect">
            <a:avLst/>
          </a:prstGeom>
          <a:solidFill>
            <a:srgbClr val="20225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14892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500" y="295122"/>
            <a:ext cx="9613861" cy="1080938"/>
          </a:xfrm>
        </p:spPr>
        <p:txBody>
          <a:bodyPr>
            <a:normAutofit/>
          </a:bodyPr>
          <a:lstStyle>
            <a:lvl1pPr>
              <a:defRPr sz="4000" b="1"/>
            </a:lvl1pPr>
          </a:lstStyle>
          <a:p>
            <a:r>
              <a:rPr lang="en-US" dirty="0"/>
              <a:t>Click to edit Master title style</a:t>
            </a:r>
          </a:p>
        </p:txBody>
      </p:sp>
      <p:sp>
        <p:nvSpPr>
          <p:cNvPr id="3" name="Content Placeholder 2"/>
          <p:cNvSpPr>
            <a:spLocks noGrp="1"/>
          </p:cNvSpPr>
          <p:nvPr>
            <p:ph idx="1"/>
          </p:nvPr>
        </p:nvSpPr>
        <p:spPr>
          <a:xfrm>
            <a:off x="617499" y="1770191"/>
            <a:ext cx="9613861" cy="3599316"/>
          </a:xfrm>
        </p:spPr>
        <p:txBody>
          <a:bodyPr/>
          <a:lstStyle>
            <a:lvl1pPr>
              <a:defRPr>
                <a:solidFill>
                  <a:srgbClr val="292929"/>
                </a:solidFill>
              </a:defRPr>
            </a:lvl1pPr>
            <a:lvl2pPr>
              <a:defRPr>
                <a:solidFill>
                  <a:srgbClr val="292929"/>
                </a:solidFill>
              </a:defRPr>
            </a:lvl2pPr>
            <a:lvl3pPr>
              <a:defRPr>
                <a:solidFill>
                  <a:srgbClr val="292929"/>
                </a:solidFill>
              </a:defRPr>
            </a:lvl3pPr>
            <a:lvl4pPr>
              <a:defRPr>
                <a:solidFill>
                  <a:srgbClr val="292929"/>
                </a:solidFill>
              </a:defRPr>
            </a:lvl4pPr>
            <a:lvl5pPr>
              <a:defRPr>
                <a:solidFill>
                  <a:srgbClr val="29292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2DE42F4-6EEF-4EF7-8ED4-2208F0F89A08}" type="datetimeFigureOut">
              <a:rPr lang="en-US" dirty="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810248" y="295122"/>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8169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tx1"/>
        </a:solidFill>
        <a:effectLst/>
      </p:bgPr>
    </p:bg>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0956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510554"/>
            <a:ext cx="1602997" cy="144270"/>
          </a:xfrm>
          <a:prstGeom prst="rect">
            <a:avLst/>
          </a:prstGeom>
        </p:spPr>
      </p:pic>
      <p:sp>
        <p:nvSpPr>
          <p:cNvPr id="17" name="Rectangle 16"/>
          <p:cNvSpPr/>
          <p:nvPr/>
        </p:nvSpPr>
        <p:spPr bwMode="ltGray">
          <a:xfrm>
            <a:off x="1" y="148920"/>
            <a:ext cx="10437812" cy="1368198"/>
          </a:xfrm>
          <a:prstGeom prst="rect">
            <a:avLst/>
          </a:prstGeom>
          <a:solidFill>
            <a:srgbClr val="0060A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14892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500" y="295122"/>
            <a:ext cx="9613861" cy="1080938"/>
          </a:xfrm>
        </p:spPr>
        <p:txBody>
          <a:bodyPr/>
          <a:lstStyle/>
          <a:p>
            <a:r>
              <a:rPr lang="en-US" dirty="0"/>
              <a:t>Click to edit Master title style</a:t>
            </a:r>
          </a:p>
        </p:txBody>
      </p:sp>
      <p:sp>
        <p:nvSpPr>
          <p:cNvPr id="3" name="Content Placeholder 2"/>
          <p:cNvSpPr>
            <a:spLocks noGrp="1"/>
          </p:cNvSpPr>
          <p:nvPr>
            <p:ph idx="1"/>
          </p:nvPr>
        </p:nvSpPr>
        <p:spPr>
          <a:xfrm>
            <a:off x="617499" y="1770191"/>
            <a:ext cx="9613861" cy="3599316"/>
          </a:xfrm>
        </p:spPr>
        <p:txBody>
          <a:bodyPr/>
          <a:lstStyle>
            <a:lvl1pPr>
              <a:defRPr>
                <a:solidFill>
                  <a:srgbClr val="292929"/>
                </a:solidFill>
              </a:defRPr>
            </a:lvl1pPr>
            <a:lvl2pPr>
              <a:defRPr>
                <a:solidFill>
                  <a:srgbClr val="292929"/>
                </a:solidFill>
              </a:defRPr>
            </a:lvl2pPr>
            <a:lvl3pPr>
              <a:defRPr>
                <a:solidFill>
                  <a:srgbClr val="292929"/>
                </a:solidFill>
              </a:defRPr>
            </a:lvl3pPr>
            <a:lvl4pPr>
              <a:defRPr>
                <a:solidFill>
                  <a:srgbClr val="292929"/>
                </a:solidFill>
              </a:defRPr>
            </a:lvl4pPr>
            <a:lvl5pPr>
              <a:defRPr>
                <a:solidFill>
                  <a:srgbClr val="29292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2DE42F4-6EEF-4EF7-8ED4-2208F0F89A08}" type="datetimeFigureOut">
              <a:rPr lang="en-US" dirty="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810248" y="295122"/>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4482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00718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5141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37331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16645" y="2883606"/>
            <a:ext cx="5958709" cy="1090788"/>
          </a:xfrm>
        </p:spPr>
        <p:txBody>
          <a:bodyPr anchor="ctr">
            <a:noAutofit/>
          </a:bodyPr>
          <a:lstStyle>
            <a:lvl1pPr algn="ctr">
              <a:defRPr sz="8000"/>
            </a:lvl1pPr>
          </a:lstStyle>
          <a:p>
            <a:r>
              <a:rPr lang="en-US" dirty="0"/>
              <a:t>Questions?</a:t>
            </a:r>
          </a:p>
        </p:txBody>
      </p:sp>
      <p:sp>
        <p:nvSpPr>
          <p:cNvPr id="16" name="Rectangle 15">
            <a:extLst>
              <a:ext uri="{FF2B5EF4-FFF2-40B4-BE49-F238E27FC236}">
                <a16:creationId xmlns:a16="http://schemas.microsoft.com/office/drawing/2014/main" id="{EA17A0E0-528E-4619-8B66-80A2125E748F}"/>
              </a:ext>
            </a:extLst>
          </p:cNvPr>
          <p:cNvSpPr/>
          <p:nvPr userDrawn="1"/>
        </p:nvSpPr>
        <p:spPr>
          <a:xfrm>
            <a:off x="0" y="6032634"/>
            <a:ext cx="12188823" cy="87465"/>
          </a:xfrm>
          <a:prstGeom prst="rect">
            <a:avLst/>
          </a:prstGeom>
          <a:solidFill>
            <a:srgbClr val="20225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55D165E-9465-4327-B2C2-AF479087C5F6}"/>
              </a:ext>
            </a:extLst>
          </p:cNvPr>
          <p:cNvSpPr/>
          <p:nvPr userDrawn="1"/>
        </p:nvSpPr>
        <p:spPr>
          <a:xfrm>
            <a:off x="-3177" y="6177515"/>
            <a:ext cx="12192000" cy="531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23A37B-EABD-4509-AEC7-32726A9699C4}"/>
              </a:ext>
            </a:extLst>
          </p:cNvPr>
          <p:cNvSpPr/>
          <p:nvPr userDrawn="1"/>
        </p:nvSpPr>
        <p:spPr bwMode="ltGray">
          <a:xfrm>
            <a:off x="0" y="6326371"/>
            <a:ext cx="12192000" cy="564345"/>
          </a:xfrm>
          <a:prstGeom prst="rect">
            <a:avLst/>
          </a:prstGeom>
          <a:solidFill>
            <a:srgbClr val="20225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5267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35546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8/8/2019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2199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8/8/2019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3524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6347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49548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73897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58478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87387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144955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0609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8/8/2019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39763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8/8/2019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78780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97090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8/8/2019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562621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5014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09549"/>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510543"/>
            <a:ext cx="1602997" cy="144270"/>
          </a:xfrm>
          <a:prstGeom prst="rect">
            <a:avLst/>
          </a:prstGeom>
        </p:spPr>
      </p:pic>
      <p:sp>
        <p:nvSpPr>
          <p:cNvPr id="8" name="Rectangle 7"/>
          <p:cNvSpPr/>
          <p:nvPr/>
        </p:nvSpPr>
        <p:spPr bwMode="ltGray">
          <a:xfrm>
            <a:off x="0" y="148909"/>
            <a:ext cx="10437812" cy="1368198"/>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148909"/>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292537"/>
            <a:ext cx="9613861" cy="1080938"/>
          </a:xfrm>
        </p:spPr>
        <p:txBody>
          <a:bodyPr/>
          <a:lstStyle/>
          <a:p>
            <a:r>
              <a:rPr lang="en-US" dirty="0"/>
              <a:t>Click to edit Master title style</a:t>
            </a:r>
          </a:p>
        </p:txBody>
      </p:sp>
      <p:sp>
        <p:nvSpPr>
          <p:cNvPr id="5" name="Slide Number Placeholder 4"/>
          <p:cNvSpPr>
            <a:spLocks noGrp="1"/>
          </p:cNvSpPr>
          <p:nvPr>
            <p:ph type="sldNum" sz="quarter" idx="12"/>
          </p:nvPr>
        </p:nvSpPr>
        <p:spPr>
          <a:xfrm>
            <a:off x="10810248" y="284332"/>
            <a:ext cx="1154151" cy="1090789"/>
          </a:xfrm>
        </p:spPr>
        <p:txBody>
          <a:bodyPr/>
          <a:lstStyle/>
          <a:p>
            <a:fld id="{6D22F896-40B5-4ADD-8801-0D06FADFA095}" type="slidenum">
              <a:rPr lang="en-US" dirty="0"/>
              <a:t>‹#›</a:t>
            </a:fld>
            <a:endParaRPr lang="en-US" dirty="0"/>
          </a:p>
        </p:txBody>
      </p:sp>
      <p:sp>
        <p:nvSpPr>
          <p:cNvPr id="11" name="Content Placeholder 2">
            <a:extLst>
              <a:ext uri="{FF2B5EF4-FFF2-40B4-BE49-F238E27FC236}">
                <a16:creationId xmlns:a16="http://schemas.microsoft.com/office/drawing/2014/main" id="{E52913DF-716E-438F-82EF-467CE2130118}"/>
              </a:ext>
            </a:extLst>
          </p:cNvPr>
          <p:cNvSpPr>
            <a:spLocks noGrp="1"/>
          </p:cNvSpPr>
          <p:nvPr>
            <p:ph idx="1"/>
          </p:nvPr>
        </p:nvSpPr>
        <p:spPr>
          <a:xfrm>
            <a:off x="617499" y="1770191"/>
            <a:ext cx="9613861" cy="35993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8085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_Image Layouts">
    <p:spTree>
      <p:nvGrpSpPr>
        <p:cNvPr id="1" name=""/>
        <p:cNvGrpSpPr/>
        <p:nvPr/>
      </p:nvGrpSpPr>
      <p:grpSpPr>
        <a:xfrm>
          <a:off x="0" y="0"/>
          <a:ext cx="0" cy="0"/>
          <a:chOff x="0" y="0"/>
          <a:chExt cx="0" cy="0"/>
        </a:xfrm>
      </p:grpSpPr>
      <p:sp>
        <p:nvSpPr>
          <p:cNvPr id="3" name="Picture Placeholder 7"/>
          <p:cNvSpPr>
            <a:spLocks noGrp="1"/>
          </p:cNvSpPr>
          <p:nvPr>
            <p:ph type="pic" sz="quarter" idx="14" hasCustomPrompt="1"/>
          </p:nvPr>
        </p:nvSpPr>
        <p:spPr>
          <a:xfrm>
            <a:off x="508000" y="0"/>
            <a:ext cx="4064000" cy="4140200"/>
          </a:xfrm>
          <a:prstGeom prst="rect">
            <a:avLst/>
          </a:prstGeom>
          <a:solidFill>
            <a:schemeClr val="tx2">
              <a:lumMod val="10000"/>
              <a:lumOff val="90000"/>
            </a:schemeClr>
          </a:solidFill>
          <a:ln w="19050">
            <a:noFill/>
          </a:ln>
        </p:spPr>
        <p:txBody>
          <a:bodyPr lIns="0" tIns="91440" rIns="0" bIns="18288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90166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7_Image Layouts">
    <p:spTree>
      <p:nvGrpSpPr>
        <p:cNvPr id="1" name=""/>
        <p:cNvGrpSpPr/>
        <p:nvPr/>
      </p:nvGrpSpPr>
      <p:grpSpPr>
        <a:xfrm>
          <a:off x="0" y="0"/>
          <a:ext cx="0" cy="0"/>
          <a:chOff x="0" y="0"/>
          <a:chExt cx="0" cy="0"/>
        </a:xfrm>
      </p:grpSpPr>
      <p:sp>
        <p:nvSpPr>
          <p:cNvPr id="2" name="Picture Placeholder 7"/>
          <p:cNvSpPr>
            <a:spLocks noGrp="1"/>
          </p:cNvSpPr>
          <p:nvPr>
            <p:ph type="pic" sz="quarter" idx="13" hasCustomPrompt="1"/>
          </p:nvPr>
        </p:nvSpPr>
        <p:spPr>
          <a:xfrm>
            <a:off x="6299200" y="1515534"/>
            <a:ext cx="2336800" cy="1442717"/>
          </a:xfrm>
          <a:prstGeom prst="rect">
            <a:avLst/>
          </a:prstGeom>
          <a:solidFill>
            <a:schemeClr val="tx2">
              <a:lumMod val="10000"/>
              <a:lumOff val="90000"/>
            </a:schemeClr>
          </a:solidFill>
          <a:ln w="19050">
            <a:noFill/>
          </a:ln>
        </p:spPr>
        <p:txBody>
          <a:bodyPr lIns="0" tIns="91440" rIns="0" bIns="182880" anchor="b"/>
          <a:lstStyle>
            <a:lvl1pPr algn="ctr" rtl="0">
              <a:buNone/>
              <a:defRPr sz="1467">
                <a:solidFill>
                  <a:schemeClr val="tx1">
                    <a:lumMod val="75000"/>
                    <a:lumOff val="25000"/>
                  </a:schemeClr>
                </a:solidFill>
              </a:defRPr>
            </a:lvl1pPr>
          </a:lstStyle>
          <a:p>
            <a:r>
              <a:rPr lang="en-US" dirty="0"/>
              <a:t>Image Holder</a:t>
            </a:r>
          </a:p>
        </p:txBody>
      </p:sp>
      <p:sp>
        <p:nvSpPr>
          <p:cNvPr id="3" name="Picture Placeholder 7"/>
          <p:cNvSpPr>
            <a:spLocks noGrp="1"/>
          </p:cNvSpPr>
          <p:nvPr>
            <p:ph type="pic" sz="quarter" idx="14" hasCustomPrompt="1"/>
          </p:nvPr>
        </p:nvSpPr>
        <p:spPr>
          <a:xfrm>
            <a:off x="6299200" y="3274908"/>
            <a:ext cx="2336800" cy="1442717"/>
          </a:xfrm>
          <a:prstGeom prst="rect">
            <a:avLst/>
          </a:prstGeom>
          <a:solidFill>
            <a:schemeClr val="tx2">
              <a:lumMod val="10000"/>
              <a:lumOff val="90000"/>
            </a:schemeClr>
          </a:solidFill>
          <a:ln w="19050">
            <a:noFill/>
          </a:ln>
        </p:spPr>
        <p:txBody>
          <a:bodyPr lIns="0" tIns="91440" rIns="0" bIns="182880" anchor="b"/>
          <a:lstStyle>
            <a:lvl1pPr algn="ctr" rtl="0">
              <a:buNone/>
              <a:defRPr sz="1467">
                <a:solidFill>
                  <a:schemeClr val="tx1">
                    <a:lumMod val="75000"/>
                    <a:lumOff val="25000"/>
                  </a:schemeClr>
                </a:solidFill>
              </a:defRPr>
            </a:lvl1pPr>
          </a:lstStyle>
          <a:p>
            <a:r>
              <a:rPr lang="en-US" dirty="0"/>
              <a:t>Image Holder</a:t>
            </a:r>
          </a:p>
        </p:txBody>
      </p:sp>
      <p:sp>
        <p:nvSpPr>
          <p:cNvPr id="4" name="Picture Placeholder 7"/>
          <p:cNvSpPr>
            <a:spLocks noGrp="1"/>
          </p:cNvSpPr>
          <p:nvPr>
            <p:ph type="pic" sz="quarter" idx="15" hasCustomPrompt="1"/>
          </p:nvPr>
        </p:nvSpPr>
        <p:spPr>
          <a:xfrm>
            <a:off x="6299200" y="5034283"/>
            <a:ext cx="2336800" cy="1442717"/>
          </a:xfrm>
          <a:prstGeom prst="rect">
            <a:avLst/>
          </a:prstGeom>
          <a:solidFill>
            <a:schemeClr val="tx2">
              <a:lumMod val="10000"/>
              <a:lumOff val="90000"/>
            </a:schemeClr>
          </a:solidFill>
          <a:ln w="19050">
            <a:noFill/>
          </a:ln>
        </p:spPr>
        <p:txBody>
          <a:bodyPr lIns="0" tIns="91440" rIns="0" bIns="182880" anchor="b"/>
          <a:lstStyle>
            <a:lvl1pPr algn="ctr" rtl="0">
              <a:buNone/>
              <a:defRPr sz="1467">
                <a:solidFill>
                  <a:schemeClr val="tx1">
                    <a:lumMod val="75000"/>
                    <a:lumOff val="25000"/>
                  </a:schemeClr>
                </a:solidFill>
              </a:defRPr>
            </a:lvl1pPr>
          </a:lstStyle>
          <a:p>
            <a:r>
              <a:rPr lang="en-US" dirty="0"/>
              <a:t>Image Holder</a:t>
            </a:r>
          </a:p>
        </p:txBody>
      </p:sp>
      <p:sp>
        <p:nvSpPr>
          <p:cNvPr id="5"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a:t>Click to edit Master title style</a:t>
            </a:r>
          </a:p>
        </p:txBody>
      </p:sp>
      <p:sp>
        <p:nvSpPr>
          <p:cNvPr id="6" name="Rectangle 5"/>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991534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Image Layouts">
    <p:spTree>
      <p:nvGrpSpPr>
        <p:cNvPr id="1" name=""/>
        <p:cNvGrpSpPr/>
        <p:nvPr/>
      </p:nvGrpSpPr>
      <p:grpSpPr>
        <a:xfrm>
          <a:off x="0" y="0"/>
          <a:ext cx="0" cy="0"/>
          <a:chOff x="0" y="0"/>
          <a:chExt cx="0" cy="0"/>
        </a:xfrm>
      </p:grpSpPr>
      <p:sp>
        <p:nvSpPr>
          <p:cNvPr id="33" name="Freeform 32"/>
          <p:cNvSpPr/>
          <p:nvPr userDrawn="1"/>
        </p:nvSpPr>
        <p:spPr bwMode="auto">
          <a:xfrm>
            <a:off x="-1" y="1"/>
            <a:ext cx="12192001" cy="5562695"/>
          </a:xfrm>
          <a:custGeom>
            <a:avLst/>
            <a:gdLst>
              <a:gd name="connsiteX0" fmla="*/ 7408913 w 9144001"/>
              <a:gd name="connsiteY0" fmla="*/ 3101893 h 4172021"/>
              <a:gd name="connsiteX1" fmla="*/ 7377574 w 9144001"/>
              <a:gd name="connsiteY1" fmla="*/ 3107723 h 4172021"/>
              <a:gd name="connsiteX2" fmla="*/ 7409289 w 9144001"/>
              <a:gd name="connsiteY2" fmla="*/ 3105283 h 4172021"/>
              <a:gd name="connsiteX3" fmla="*/ 9144000 w 9144001"/>
              <a:gd name="connsiteY3" fmla="*/ 0 h 4172021"/>
              <a:gd name="connsiteX4" fmla="*/ 9144000 w 9144001"/>
              <a:gd name="connsiteY4" fmla="*/ 895350 h 4172021"/>
              <a:gd name="connsiteX5" fmla="*/ 9144001 w 9144001"/>
              <a:gd name="connsiteY5" fmla="*/ 2495550 h 4172021"/>
              <a:gd name="connsiteX6" fmla="*/ 9144000 w 9144001"/>
              <a:gd name="connsiteY6" fmla="*/ 2724150 h 4172021"/>
              <a:gd name="connsiteX7" fmla="*/ 9144000 w 9144001"/>
              <a:gd name="connsiteY7" fmla="*/ 2779086 h 4172021"/>
              <a:gd name="connsiteX8" fmla="*/ 9144000 w 9144001"/>
              <a:gd name="connsiteY8" fmla="*/ 2904380 h 4172021"/>
              <a:gd name="connsiteX9" fmla="*/ 9144001 w 9144001"/>
              <a:gd name="connsiteY9" fmla="*/ 3029020 h 4172021"/>
              <a:gd name="connsiteX10" fmla="*/ 9144001 w 9144001"/>
              <a:gd name="connsiteY10" fmla="*/ 3040131 h 4172021"/>
              <a:gd name="connsiteX11" fmla="*/ 8728492 w 9144001"/>
              <a:gd name="connsiteY11" fmla="*/ 3043434 h 4172021"/>
              <a:gd name="connsiteX12" fmla="*/ 7625954 w 9144001"/>
              <a:gd name="connsiteY12" fmla="*/ 3088620 h 4172021"/>
              <a:gd name="connsiteX13" fmla="*/ 7624289 w 9144001"/>
              <a:gd name="connsiteY13" fmla="*/ 3088747 h 4172021"/>
              <a:gd name="connsiteX14" fmla="*/ 7429095 w 9144001"/>
              <a:gd name="connsiteY14" fmla="*/ 3110433 h 4172021"/>
              <a:gd name="connsiteX15" fmla="*/ 7275641 w 9144001"/>
              <a:gd name="connsiteY15" fmla="*/ 3135991 h 4172021"/>
              <a:gd name="connsiteX16" fmla="*/ 126241 w 9144001"/>
              <a:gd name="connsiteY16" fmla="*/ 4100047 h 4172021"/>
              <a:gd name="connsiteX17" fmla="*/ 1 w 9144001"/>
              <a:gd name="connsiteY17" fmla="*/ 4088343 h 4172021"/>
              <a:gd name="connsiteX18" fmla="*/ 1 w 9144001"/>
              <a:gd name="connsiteY18" fmla="*/ 3867151 h 4172021"/>
              <a:gd name="connsiteX19" fmla="*/ 0 w 9144001"/>
              <a:gd name="connsiteY19" fmla="*/ 3867151 h 4172021"/>
              <a:gd name="connsiteX20" fmla="*/ 1 w 9144001"/>
              <a:gd name="connsiteY20" fmla="*/ 895351 h 4172021"/>
              <a:gd name="connsiteX21" fmla="*/ 2 w 9144001"/>
              <a:gd name="connsiteY21" fmla="*/ 895350 h 4172021"/>
              <a:gd name="connsiteX22" fmla="*/ 2 w 9144001"/>
              <a:gd name="connsiteY22" fmla="*/ 1 h 417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44001" h="4172021">
                <a:moveTo>
                  <a:pt x="7408913" y="3101893"/>
                </a:moveTo>
                <a:lnTo>
                  <a:pt x="7377574" y="3107723"/>
                </a:lnTo>
                <a:lnTo>
                  <a:pt x="7409289" y="3105283"/>
                </a:lnTo>
                <a:close/>
                <a:moveTo>
                  <a:pt x="9144000" y="0"/>
                </a:moveTo>
                <a:lnTo>
                  <a:pt x="9144000" y="895350"/>
                </a:lnTo>
                <a:lnTo>
                  <a:pt x="9144001" y="2495550"/>
                </a:lnTo>
                <a:lnTo>
                  <a:pt x="9144000" y="2724150"/>
                </a:lnTo>
                <a:lnTo>
                  <a:pt x="9144000" y="2779086"/>
                </a:lnTo>
                <a:lnTo>
                  <a:pt x="9144000" y="2904380"/>
                </a:lnTo>
                <a:lnTo>
                  <a:pt x="9144001" y="3029020"/>
                </a:lnTo>
                <a:lnTo>
                  <a:pt x="9144001" y="3040131"/>
                </a:lnTo>
                <a:lnTo>
                  <a:pt x="8728492" y="3043434"/>
                </a:lnTo>
                <a:cubicBezTo>
                  <a:pt x="8325820" y="3049949"/>
                  <a:pt x="7960818" y="3065828"/>
                  <a:pt x="7625954" y="3088620"/>
                </a:cubicBezTo>
                <a:lnTo>
                  <a:pt x="7624289" y="3088747"/>
                </a:lnTo>
                <a:lnTo>
                  <a:pt x="7429095" y="3110433"/>
                </a:lnTo>
                <a:lnTo>
                  <a:pt x="7275641" y="3135991"/>
                </a:lnTo>
                <a:cubicBezTo>
                  <a:pt x="4594058" y="3609872"/>
                  <a:pt x="3849715" y="4417514"/>
                  <a:pt x="126241" y="4100047"/>
                </a:cubicBezTo>
                <a:lnTo>
                  <a:pt x="1" y="4088343"/>
                </a:lnTo>
                <a:lnTo>
                  <a:pt x="1" y="3867151"/>
                </a:lnTo>
                <a:lnTo>
                  <a:pt x="0" y="3867151"/>
                </a:lnTo>
                <a:lnTo>
                  <a:pt x="1" y="895351"/>
                </a:lnTo>
                <a:lnTo>
                  <a:pt x="2" y="895350"/>
                </a:lnTo>
                <a:lnTo>
                  <a:pt x="2" y="1"/>
                </a:lnTo>
                <a:close/>
              </a:path>
            </a:pathLst>
          </a:cu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34" name="Picture Placeholder 7"/>
          <p:cNvSpPr>
            <a:spLocks noGrp="1"/>
          </p:cNvSpPr>
          <p:nvPr>
            <p:ph type="pic" sz="quarter" idx="10" hasCustomPrompt="1"/>
          </p:nvPr>
        </p:nvSpPr>
        <p:spPr>
          <a:xfrm>
            <a:off x="0" y="0"/>
            <a:ext cx="12192000" cy="5054600"/>
          </a:xfrm>
          <a:prstGeom prst="flowChartDocument">
            <a:avLst/>
          </a:prstGeom>
          <a:solidFill>
            <a:schemeClr val="tx2">
              <a:lumMod val="10000"/>
              <a:lumOff val="90000"/>
            </a:schemeClr>
          </a:solidFill>
          <a:ln w="19050">
            <a:noFill/>
          </a:ln>
        </p:spPr>
        <p:txBody>
          <a:bodyPr lIns="0" tIns="91440" rIns="0" bIns="146304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722307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_Image Layouts">
    <p:spTree>
      <p:nvGrpSpPr>
        <p:cNvPr id="1" name=""/>
        <p:cNvGrpSpPr/>
        <p:nvPr/>
      </p:nvGrpSpPr>
      <p:grpSpPr>
        <a:xfrm>
          <a:off x="0" y="0"/>
          <a:ext cx="0" cy="0"/>
          <a:chOff x="0" y="0"/>
          <a:chExt cx="0" cy="0"/>
        </a:xfrm>
      </p:grpSpPr>
      <p:sp>
        <p:nvSpPr>
          <p:cNvPr id="21" name="Picture Placeholder 7"/>
          <p:cNvSpPr>
            <a:spLocks noGrp="1"/>
          </p:cNvSpPr>
          <p:nvPr>
            <p:ph type="pic" sz="quarter" idx="11" hasCustomPrompt="1"/>
          </p:nvPr>
        </p:nvSpPr>
        <p:spPr>
          <a:xfrm>
            <a:off x="3657601" y="-1"/>
            <a:ext cx="8561137" cy="6857999"/>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279706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6_Image Layouts">
    <p:spTree>
      <p:nvGrpSpPr>
        <p:cNvPr id="1" name=""/>
        <p:cNvGrpSpPr/>
        <p:nvPr/>
      </p:nvGrpSpPr>
      <p:grpSpPr>
        <a:xfrm>
          <a:off x="0" y="0"/>
          <a:ext cx="0" cy="0"/>
          <a:chOff x="0" y="0"/>
          <a:chExt cx="0" cy="0"/>
        </a:xfrm>
      </p:grpSpPr>
      <p:sp>
        <p:nvSpPr>
          <p:cNvPr id="21" name="Picture Placeholder 7"/>
          <p:cNvSpPr>
            <a:spLocks noGrp="1"/>
          </p:cNvSpPr>
          <p:nvPr>
            <p:ph type="pic" sz="quarter" idx="11" hasCustomPrompt="1"/>
          </p:nvPr>
        </p:nvSpPr>
        <p:spPr>
          <a:xfrm>
            <a:off x="1" y="-1"/>
            <a:ext cx="8561137" cy="6857999"/>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924682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7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6096000" y="0"/>
            <a:ext cx="6096000" cy="6858000"/>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Tree>
    <p:extLst>
      <p:ext uri="{BB962C8B-B14F-4D97-AF65-F5344CB8AC3E}">
        <p14:creationId xmlns:p14="http://schemas.microsoft.com/office/powerpoint/2010/main" val="16930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0"/>
            <a:ext cx="6096000" cy="6858000"/>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Tree>
    <p:extLst>
      <p:ext uri="{BB962C8B-B14F-4D97-AF65-F5344CB8AC3E}">
        <p14:creationId xmlns:p14="http://schemas.microsoft.com/office/powerpoint/2010/main" val="3386664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1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0"/>
            <a:ext cx="5588000" cy="6858000"/>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Tree>
    <p:extLst>
      <p:ext uri="{BB962C8B-B14F-4D97-AF65-F5344CB8AC3E}">
        <p14:creationId xmlns:p14="http://schemas.microsoft.com/office/powerpoint/2010/main" val="2169707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2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6604000" y="0"/>
            <a:ext cx="5588000" cy="6858000"/>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Tree>
    <p:extLst>
      <p:ext uri="{BB962C8B-B14F-4D97-AF65-F5344CB8AC3E}">
        <p14:creationId xmlns:p14="http://schemas.microsoft.com/office/powerpoint/2010/main" val="1930537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0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0"/>
            <a:ext cx="12192000" cy="4343400"/>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Tree>
    <p:extLst>
      <p:ext uri="{BB962C8B-B14F-4D97-AF65-F5344CB8AC3E}">
        <p14:creationId xmlns:p14="http://schemas.microsoft.com/office/powerpoint/2010/main" val="2820923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tx1"/>
        </a:solidFill>
        <a:effectLst/>
      </p:bgPr>
    </p:bg>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0956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510554"/>
            <a:ext cx="1602997" cy="144270"/>
          </a:xfrm>
          <a:prstGeom prst="rect">
            <a:avLst/>
          </a:prstGeom>
        </p:spPr>
      </p:pic>
      <p:sp>
        <p:nvSpPr>
          <p:cNvPr id="17" name="Rectangle 16"/>
          <p:cNvSpPr/>
          <p:nvPr/>
        </p:nvSpPr>
        <p:spPr bwMode="ltGray">
          <a:xfrm>
            <a:off x="1" y="148920"/>
            <a:ext cx="10437812" cy="1368198"/>
          </a:xfrm>
          <a:prstGeom prst="rect">
            <a:avLst/>
          </a:prstGeom>
          <a:solidFill>
            <a:srgbClr val="0060A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14892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500" y="295122"/>
            <a:ext cx="9613861" cy="1080938"/>
          </a:xfrm>
        </p:spPr>
        <p:txBody>
          <a:bodyPr>
            <a:normAutofit/>
          </a:bodyPr>
          <a:lstStyle>
            <a:lvl1pPr>
              <a:defRPr sz="4000" b="1"/>
            </a:lvl1pPr>
          </a:lstStyle>
          <a:p>
            <a:r>
              <a:rPr lang="en-US" dirty="0"/>
              <a:t>Click to edit Master title style</a:t>
            </a:r>
          </a:p>
        </p:txBody>
      </p:sp>
      <p:sp>
        <p:nvSpPr>
          <p:cNvPr id="3" name="Content Placeholder 2"/>
          <p:cNvSpPr>
            <a:spLocks noGrp="1"/>
          </p:cNvSpPr>
          <p:nvPr>
            <p:ph idx="1"/>
          </p:nvPr>
        </p:nvSpPr>
        <p:spPr>
          <a:xfrm>
            <a:off x="617499" y="1770191"/>
            <a:ext cx="9613861" cy="3599316"/>
          </a:xfrm>
        </p:spPr>
        <p:txBody>
          <a:bodyPr/>
          <a:lstStyle>
            <a:lvl1pPr>
              <a:defRPr>
                <a:solidFill>
                  <a:srgbClr val="292929"/>
                </a:solidFill>
              </a:defRPr>
            </a:lvl1pPr>
            <a:lvl2pPr>
              <a:defRPr>
                <a:solidFill>
                  <a:srgbClr val="292929"/>
                </a:solidFill>
              </a:defRPr>
            </a:lvl2pPr>
            <a:lvl3pPr>
              <a:defRPr>
                <a:solidFill>
                  <a:srgbClr val="292929"/>
                </a:solidFill>
              </a:defRPr>
            </a:lvl3pPr>
            <a:lvl4pPr>
              <a:defRPr>
                <a:solidFill>
                  <a:srgbClr val="292929"/>
                </a:solidFill>
              </a:defRPr>
            </a:lvl4pPr>
            <a:lvl5pPr>
              <a:defRPr>
                <a:solidFill>
                  <a:srgbClr val="29292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810248" y="295122"/>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491772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5_Image Layouts">
    <p:spTree>
      <p:nvGrpSpPr>
        <p:cNvPr id="1" name=""/>
        <p:cNvGrpSpPr/>
        <p:nvPr/>
      </p:nvGrpSpPr>
      <p:grpSpPr>
        <a:xfrm>
          <a:off x="0" y="0"/>
          <a:ext cx="0" cy="0"/>
          <a:chOff x="0" y="0"/>
          <a:chExt cx="0" cy="0"/>
        </a:xfrm>
      </p:grpSpPr>
      <p:sp>
        <p:nvSpPr>
          <p:cNvPr id="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a:t>Click to edit Master title style</a:t>
            </a:r>
          </a:p>
        </p:txBody>
      </p:sp>
      <p:sp>
        <p:nvSpPr>
          <p:cNvPr id="3" name="Rectangle 2"/>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Picture Placeholder 7"/>
          <p:cNvSpPr>
            <a:spLocks noGrp="1"/>
          </p:cNvSpPr>
          <p:nvPr>
            <p:ph type="pic" sz="quarter" idx="10" hasCustomPrompt="1"/>
          </p:nvPr>
        </p:nvSpPr>
        <p:spPr>
          <a:xfrm>
            <a:off x="711200" y="2068818"/>
            <a:ext cx="4673600" cy="3764716"/>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Tree>
    <p:extLst>
      <p:ext uri="{BB962C8B-B14F-4D97-AF65-F5344CB8AC3E}">
        <p14:creationId xmlns:p14="http://schemas.microsoft.com/office/powerpoint/2010/main" val="23293289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6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6831185" y="1563575"/>
            <a:ext cx="4673600" cy="3764716"/>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Tree>
    <p:extLst>
      <p:ext uri="{BB962C8B-B14F-4D97-AF65-F5344CB8AC3E}">
        <p14:creationId xmlns:p14="http://schemas.microsoft.com/office/powerpoint/2010/main" val="706293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7_Image Layouts">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711200" y="1481971"/>
            <a:ext cx="4673600" cy="3764716"/>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Tree>
    <p:extLst>
      <p:ext uri="{BB962C8B-B14F-4D97-AF65-F5344CB8AC3E}">
        <p14:creationId xmlns:p14="http://schemas.microsoft.com/office/powerpoint/2010/main" val="25159166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1_Image Layouts">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0"/>
            <a:ext cx="12192000" cy="3429000"/>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Tree>
    <p:extLst>
      <p:ext uri="{BB962C8B-B14F-4D97-AF65-F5344CB8AC3E}">
        <p14:creationId xmlns:p14="http://schemas.microsoft.com/office/powerpoint/2010/main" val="39611037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8_Image Layouts">
    <p:spTree>
      <p:nvGrpSpPr>
        <p:cNvPr id="1" name=""/>
        <p:cNvGrpSpPr/>
        <p:nvPr/>
      </p:nvGrpSpPr>
      <p:grpSpPr>
        <a:xfrm>
          <a:off x="0" y="0"/>
          <a:ext cx="0" cy="0"/>
          <a:chOff x="0" y="0"/>
          <a:chExt cx="0" cy="0"/>
        </a:xfrm>
      </p:grpSpPr>
      <p:sp>
        <p:nvSpPr>
          <p:cNvPr id="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a:t>Click to edit Master title style</a:t>
            </a:r>
          </a:p>
        </p:txBody>
      </p:sp>
      <p:sp>
        <p:nvSpPr>
          <p:cNvPr id="3" name="Rectangle 2"/>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Picture Placeholder 7"/>
          <p:cNvSpPr>
            <a:spLocks noGrp="1"/>
          </p:cNvSpPr>
          <p:nvPr>
            <p:ph type="pic" sz="quarter" idx="10" hasCustomPrompt="1"/>
          </p:nvPr>
        </p:nvSpPr>
        <p:spPr>
          <a:xfrm>
            <a:off x="529925" y="1540043"/>
            <a:ext cx="5454316" cy="2701757"/>
          </a:xfrm>
          <a:prstGeom prst="roundRect">
            <a:avLst>
              <a:gd name="adj" fmla="val 5855"/>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
        <p:nvSpPr>
          <p:cNvPr id="5" name="Picture Placeholder 7"/>
          <p:cNvSpPr>
            <a:spLocks noGrp="1"/>
          </p:cNvSpPr>
          <p:nvPr>
            <p:ph type="pic" sz="quarter" idx="11" hasCustomPrompt="1"/>
          </p:nvPr>
        </p:nvSpPr>
        <p:spPr>
          <a:xfrm>
            <a:off x="6207761" y="1540043"/>
            <a:ext cx="5454316" cy="2701757"/>
          </a:xfrm>
          <a:prstGeom prst="roundRect">
            <a:avLst>
              <a:gd name="adj" fmla="val 4915"/>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Tree>
    <p:extLst>
      <p:ext uri="{BB962C8B-B14F-4D97-AF65-F5344CB8AC3E}">
        <p14:creationId xmlns:p14="http://schemas.microsoft.com/office/powerpoint/2010/main" val="41271191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4_Image Layouts">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1" y="0"/>
            <a:ext cx="12191999" cy="6858000"/>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
        <p:nvSpPr>
          <p:cNvPr id="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a:t>Click to edit Master title style</a:t>
            </a:r>
          </a:p>
        </p:txBody>
      </p:sp>
    </p:spTree>
    <p:extLst>
      <p:ext uri="{BB962C8B-B14F-4D97-AF65-F5344CB8AC3E}">
        <p14:creationId xmlns:p14="http://schemas.microsoft.com/office/powerpoint/2010/main" val="2935299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2_Image Layouts">
    <p:spTree>
      <p:nvGrpSpPr>
        <p:cNvPr id="1" name=""/>
        <p:cNvGrpSpPr/>
        <p:nvPr/>
      </p:nvGrpSpPr>
      <p:grpSpPr>
        <a:xfrm>
          <a:off x="0" y="0"/>
          <a:ext cx="0" cy="0"/>
          <a:chOff x="0" y="0"/>
          <a:chExt cx="0" cy="0"/>
        </a:xfrm>
      </p:grpSpPr>
      <p:sp>
        <p:nvSpPr>
          <p:cNvPr id="11" name="Picture Placeholder 20"/>
          <p:cNvSpPr>
            <a:spLocks noGrp="1"/>
          </p:cNvSpPr>
          <p:nvPr>
            <p:ph type="pic" sz="quarter" idx="29" hasCustomPrompt="1"/>
          </p:nvPr>
        </p:nvSpPr>
        <p:spPr>
          <a:xfrm>
            <a:off x="539907" y="1447800"/>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21" name="Picture Placeholder 20"/>
          <p:cNvSpPr>
            <a:spLocks noGrp="1"/>
          </p:cNvSpPr>
          <p:nvPr>
            <p:ph type="pic" sz="quarter" idx="30" hasCustomPrompt="1"/>
          </p:nvPr>
        </p:nvSpPr>
        <p:spPr>
          <a:xfrm>
            <a:off x="4315610" y="1447800"/>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23" name="Picture Placeholder 20"/>
          <p:cNvSpPr>
            <a:spLocks noGrp="1"/>
          </p:cNvSpPr>
          <p:nvPr>
            <p:ph type="pic" sz="quarter" idx="31" hasCustomPrompt="1"/>
          </p:nvPr>
        </p:nvSpPr>
        <p:spPr>
          <a:xfrm>
            <a:off x="8091314" y="1451244"/>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8" name="Picture Placeholder 20"/>
          <p:cNvSpPr>
            <a:spLocks noGrp="1"/>
          </p:cNvSpPr>
          <p:nvPr>
            <p:ph type="pic" sz="quarter" idx="32" hasCustomPrompt="1"/>
          </p:nvPr>
        </p:nvSpPr>
        <p:spPr>
          <a:xfrm>
            <a:off x="539907" y="4038499"/>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9" name="Picture Placeholder 20"/>
          <p:cNvSpPr>
            <a:spLocks noGrp="1"/>
          </p:cNvSpPr>
          <p:nvPr>
            <p:ph type="pic" sz="quarter" idx="33" hasCustomPrompt="1"/>
          </p:nvPr>
        </p:nvSpPr>
        <p:spPr>
          <a:xfrm>
            <a:off x="4315610" y="4038499"/>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10" name="Picture Placeholder 20"/>
          <p:cNvSpPr>
            <a:spLocks noGrp="1"/>
          </p:cNvSpPr>
          <p:nvPr>
            <p:ph type="pic" sz="quarter" idx="34" hasCustomPrompt="1"/>
          </p:nvPr>
        </p:nvSpPr>
        <p:spPr>
          <a:xfrm>
            <a:off x="8091314" y="4041943"/>
            <a:ext cx="3562644" cy="1914357"/>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1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a:t>Click to edit Master title style</a:t>
            </a:r>
          </a:p>
        </p:txBody>
      </p:sp>
      <p:sp>
        <p:nvSpPr>
          <p:cNvPr id="13" name="Rectangle 12"/>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1751149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3_Image Layouts">
    <p:spTree>
      <p:nvGrpSpPr>
        <p:cNvPr id="1" name=""/>
        <p:cNvGrpSpPr/>
        <p:nvPr/>
      </p:nvGrpSpPr>
      <p:grpSpPr>
        <a:xfrm>
          <a:off x="0" y="0"/>
          <a:ext cx="0" cy="0"/>
          <a:chOff x="0" y="0"/>
          <a:chExt cx="0" cy="0"/>
        </a:xfrm>
      </p:grpSpPr>
      <p:sp>
        <p:nvSpPr>
          <p:cNvPr id="11" name="Picture Placeholder 20"/>
          <p:cNvSpPr>
            <a:spLocks noGrp="1"/>
          </p:cNvSpPr>
          <p:nvPr>
            <p:ph type="pic" sz="quarter" idx="29" hasCustomPrompt="1"/>
          </p:nvPr>
        </p:nvSpPr>
        <p:spPr>
          <a:xfrm>
            <a:off x="539907" y="1447800"/>
            <a:ext cx="3562644" cy="2311400"/>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23" name="Picture Placeholder 20"/>
          <p:cNvSpPr>
            <a:spLocks noGrp="1"/>
          </p:cNvSpPr>
          <p:nvPr>
            <p:ph type="pic" sz="quarter" idx="31" hasCustomPrompt="1"/>
          </p:nvPr>
        </p:nvSpPr>
        <p:spPr>
          <a:xfrm>
            <a:off x="8091314" y="1451244"/>
            <a:ext cx="3562644" cy="2311400"/>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
        <p:nvSpPr>
          <p:cNvPr id="12" name="Title 1"/>
          <p:cNvSpPr>
            <a:spLocks noGrp="1"/>
          </p:cNvSpPr>
          <p:nvPr>
            <p:ph type="title"/>
          </p:nvPr>
        </p:nvSpPr>
        <p:spPr>
          <a:xfrm>
            <a:off x="529924" y="467784"/>
            <a:ext cx="11132152" cy="522816"/>
          </a:xfrm>
          <a:prstGeom prst="rect">
            <a:avLst/>
          </a:prstGeom>
        </p:spPr>
        <p:txBody>
          <a:bodyPr anchor="ctr"/>
          <a:lstStyle>
            <a:lvl1pPr>
              <a:defRPr sz="4800">
                <a:solidFill>
                  <a:schemeClr val="tx1">
                    <a:lumMod val="50000"/>
                    <a:lumOff val="50000"/>
                  </a:schemeClr>
                </a:solidFill>
              </a:defRPr>
            </a:lvl1pPr>
          </a:lstStyle>
          <a:p>
            <a:r>
              <a:rPr lang="en-US" dirty="0"/>
              <a:t>Click to edit Master title style</a:t>
            </a:r>
          </a:p>
        </p:txBody>
      </p:sp>
      <p:sp>
        <p:nvSpPr>
          <p:cNvPr id="13" name="Rectangle 12"/>
          <p:cNvSpPr/>
          <p:nvPr userDrawn="1"/>
        </p:nvSpPr>
        <p:spPr>
          <a:xfrm>
            <a:off x="5486400" y="1193801"/>
            <a:ext cx="1219200" cy="6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Picture Placeholder 20"/>
          <p:cNvSpPr>
            <a:spLocks noGrp="1"/>
          </p:cNvSpPr>
          <p:nvPr>
            <p:ph type="pic" sz="quarter" idx="30" hasCustomPrompt="1"/>
          </p:nvPr>
        </p:nvSpPr>
        <p:spPr>
          <a:xfrm>
            <a:off x="4315610" y="4038600"/>
            <a:ext cx="3562644" cy="2311400"/>
          </a:xfrm>
          <a:prstGeom prst="rect">
            <a:avLst/>
          </a:prstGeom>
          <a:noFill/>
          <a:ln w="19050">
            <a:noFill/>
          </a:ln>
        </p:spPr>
        <p:txBody>
          <a:bodyPr wrap="square" tIns="0" bIns="182880" anchor="b">
            <a:noAutofit/>
          </a:bodyPr>
          <a:lstStyle>
            <a:lvl1pPr algn="ctr">
              <a:buNone/>
              <a:defRPr sz="1400" baseline="0">
                <a:solidFill>
                  <a:schemeClr val="tx1">
                    <a:lumMod val="50000"/>
                    <a:lumOff val="50000"/>
                  </a:schemeClr>
                </a:solidFill>
              </a:defRPr>
            </a:lvl1pPr>
          </a:lstStyle>
          <a:p>
            <a:r>
              <a:rPr lang="en-US" dirty="0"/>
              <a:t>Click To Add Image</a:t>
            </a:r>
          </a:p>
        </p:txBody>
      </p:sp>
    </p:spTree>
    <p:extLst>
      <p:ext uri="{BB962C8B-B14F-4D97-AF65-F5344CB8AC3E}">
        <p14:creationId xmlns:p14="http://schemas.microsoft.com/office/powerpoint/2010/main" val="2979518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9_Image Layouts">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2743199" y="-15624"/>
            <a:ext cx="9477827" cy="6877152"/>
          </a:xfrm>
          <a:custGeom>
            <a:avLst/>
            <a:gdLst>
              <a:gd name="connsiteX0" fmla="*/ 2743199 w 7108370"/>
              <a:gd name="connsiteY0" fmla="*/ 0 h 5157864"/>
              <a:gd name="connsiteX1" fmla="*/ 7108370 w 7108370"/>
              <a:gd name="connsiteY1" fmla="*/ 0 h 5157864"/>
              <a:gd name="connsiteX2" fmla="*/ 7108370 w 7108370"/>
              <a:gd name="connsiteY2" fmla="*/ 5155218 h 5157864"/>
              <a:gd name="connsiteX3" fmla="*/ 5227004 w 7108370"/>
              <a:gd name="connsiteY3" fmla="*/ 5155218 h 5157864"/>
              <a:gd name="connsiteX4" fmla="*/ 5227004 w 7108370"/>
              <a:gd name="connsiteY4" fmla="*/ 5157864 h 5157864"/>
              <a:gd name="connsiteX5" fmla="*/ 3337863 w 7108370"/>
              <a:gd name="connsiteY5" fmla="*/ 5157864 h 5157864"/>
              <a:gd name="connsiteX6" fmla="*/ 2529537 w 7108370"/>
              <a:gd name="connsiteY6" fmla="*/ 5157864 h 5157864"/>
              <a:gd name="connsiteX7" fmla="*/ 2428717 w 7108370"/>
              <a:gd name="connsiteY7" fmla="*/ 5157864 h 5157864"/>
              <a:gd name="connsiteX8" fmla="*/ 1986589 w 7108370"/>
              <a:gd name="connsiteY8" fmla="*/ 4221532 h 5157864"/>
              <a:gd name="connsiteX9" fmla="*/ 1986590 w 7108370"/>
              <a:gd name="connsiteY9" fmla="*/ 4221532 h 5157864"/>
              <a:gd name="connsiteX10" fmla="*/ 442129 w 7108370"/>
              <a:gd name="connsiteY10" fmla="*/ 950696 h 5157864"/>
              <a:gd name="connsiteX11" fmla="*/ 442128 w 7108370"/>
              <a:gd name="connsiteY11" fmla="*/ 950696 h 5157864"/>
              <a:gd name="connsiteX12" fmla="*/ 0 w 7108370"/>
              <a:gd name="connsiteY12" fmla="*/ 14364 h 5157864"/>
              <a:gd name="connsiteX13" fmla="*/ 4641 w 7108370"/>
              <a:gd name="connsiteY13" fmla="*/ 14364 h 5157864"/>
              <a:gd name="connsiteX14" fmla="*/ 0 w 7108370"/>
              <a:gd name="connsiteY14" fmla="*/ 4536 h 5157864"/>
              <a:gd name="connsiteX15" fmla="*/ 2743199 w 7108370"/>
              <a:gd name="connsiteY15" fmla="*/ 4536 h 515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08370" h="5157864">
                <a:moveTo>
                  <a:pt x="2743199" y="0"/>
                </a:moveTo>
                <a:lnTo>
                  <a:pt x="7108370" y="0"/>
                </a:lnTo>
                <a:lnTo>
                  <a:pt x="7108370" y="5155218"/>
                </a:lnTo>
                <a:lnTo>
                  <a:pt x="5227004" y="5155218"/>
                </a:lnTo>
                <a:lnTo>
                  <a:pt x="5227004" y="5157864"/>
                </a:lnTo>
                <a:lnTo>
                  <a:pt x="3337863" y="5157864"/>
                </a:lnTo>
                <a:lnTo>
                  <a:pt x="2529537" y="5157864"/>
                </a:lnTo>
                <a:lnTo>
                  <a:pt x="2428717" y="5157864"/>
                </a:lnTo>
                <a:lnTo>
                  <a:pt x="1986589" y="4221532"/>
                </a:lnTo>
                <a:lnTo>
                  <a:pt x="1986590" y="4221532"/>
                </a:lnTo>
                <a:lnTo>
                  <a:pt x="442129" y="950696"/>
                </a:lnTo>
                <a:lnTo>
                  <a:pt x="442128" y="950696"/>
                </a:lnTo>
                <a:lnTo>
                  <a:pt x="0" y="14364"/>
                </a:lnTo>
                <a:lnTo>
                  <a:pt x="4641" y="14364"/>
                </a:lnTo>
                <a:lnTo>
                  <a:pt x="0" y="4536"/>
                </a:lnTo>
                <a:lnTo>
                  <a:pt x="2743199" y="4536"/>
                </a:lnTo>
                <a:close/>
              </a:path>
            </a:pathLst>
          </a:custGeom>
          <a:solidFill>
            <a:schemeClr val="tx2">
              <a:lumMod val="10000"/>
              <a:lumOff val="90000"/>
            </a:schemeClr>
          </a:solidFill>
          <a:ln w="19050">
            <a:noFill/>
          </a:ln>
        </p:spPr>
        <p:txBody>
          <a:bodyPr wrap="square" tIns="0" bIns="182880" anchor="b">
            <a:noAutofit/>
          </a:bodyPr>
          <a:lstStyle>
            <a:lvl1pPr algn="ctr">
              <a:buNone/>
              <a:defRPr sz="1400" baseline="0">
                <a:solidFill>
                  <a:schemeClr val="tx1">
                    <a:lumMod val="75000"/>
                    <a:lumOff val="25000"/>
                  </a:schemeClr>
                </a:solidFill>
              </a:defRPr>
            </a:lvl1pPr>
          </a:lstStyle>
          <a:p>
            <a:r>
              <a:rPr lang="en-US" dirty="0"/>
              <a:t>Click Icon To Add Image</a:t>
            </a:r>
          </a:p>
        </p:txBody>
      </p:sp>
    </p:spTree>
    <p:extLst>
      <p:ext uri="{BB962C8B-B14F-4D97-AF65-F5344CB8AC3E}">
        <p14:creationId xmlns:p14="http://schemas.microsoft.com/office/powerpoint/2010/main" val="27044090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0_Image Layouts">
    <p:spTree>
      <p:nvGrpSpPr>
        <p:cNvPr id="1" name=""/>
        <p:cNvGrpSpPr/>
        <p:nvPr/>
      </p:nvGrpSpPr>
      <p:grpSpPr>
        <a:xfrm>
          <a:off x="0" y="0"/>
          <a:ext cx="0" cy="0"/>
          <a:chOff x="0" y="0"/>
          <a:chExt cx="0" cy="0"/>
        </a:xfrm>
      </p:grpSpPr>
      <p:sp>
        <p:nvSpPr>
          <p:cNvPr id="12" name="Picture Placeholder 11"/>
          <p:cNvSpPr>
            <a:spLocks noGrp="1"/>
          </p:cNvSpPr>
          <p:nvPr>
            <p:ph type="pic" sz="quarter" idx="12" hasCustomPrompt="1"/>
          </p:nvPr>
        </p:nvSpPr>
        <p:spPr>
          <a:xfrm>
            <a:off x="-33866" y="-15624"/>
            <a:ext cx="6333068" cy="6877152"/>
          </a:xfrm>
          <a:custGeom>
            <a:avLst/>
            <a:gdLst>
              <a:gd name="connsiteX0" fmla="*/ 0 w 4749801"/>
              <a:gd name="connsiteY0" fmla="*/ 0 h 5157864"/>
              <a:gd name="connsiteX1" fmla="*/ 2006602 w 4749801"/>
              <a:gd name="connsiteY1" fmla="*/ 0 h 5157864"/>
              <a:gd name="connsiteX2" fmla="*/ 2006602 w 4749801"/>
              <a:gd name="connsiteY2" fmla="*/ 4536 h 5157864"/>
              <a:gd name="connsiteX3" fmla="*/ 4749801 w 4749801"/>
              <a:gd name="connsiteY3" fmla="*/ 4536 h 5157864"/>
              <a:gd name="connsiteX4" fmla="*/ 4745160 w 4749801"/>
              <a:gd name="connsiteY4" fmla="*/ 14364 h 5157864"/>
              <a:gd name="connsiteX5" fmla="*/ 4749801 w 4749801"/>
              <a:gd name="connsiteY5" fmla="*/ 14364 h 5157864"/>
              <a:gd name="connsiteX6" fmla="*/ 4307673 w 4749801"/>
              <a:gd name="connsiteY6" fmla="*/ 950696 h 5157864"/>
              <a:gd name="connsiteX7" fmla="*/ 4307672 w 4749801"/>
              <a:gd name="connsiteY7" fmla="*/ 950696 h 5157864"/>
              <a:gd name="connsiteX8" fmla="*/ 2763211 w 4749801"/>
              <a:gd name="connsiteY8" fmla="*/ 4221532 h 5157864"/>
              <a:gd name="connsiteX9" fmla="*/ 2763212 w 4749801"/>
              <a:gd name="connsiteY9" fmla="*/ 4221532 h 5157864"/>
              <a:gd name="connsiteX10" fmla="*/ 2321084 w 4749801"/>
              <a:gd name="connsiteY10" fmla="*/ 5157864 h 5157864"/>
              <a:gd name="connsiteX11" fmla="*/ 2220264 w 4749801"/>
              <a:gd name="connsiteY11" fmla="*/ 5157864 h 5157864"/>
              <a:gd name="connsiteX12" fmla="*/ 1411938 w 4749801"/>
              <a:gd name="connsiteY12" fmla="*/ 5157864 h 5157864"/>
              <a:gd name="connsiteX13" fmla="*/ 0 w 4749801"/>
              <a:gd name="connsiteY13" fmla="*/ 5157864 h 515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9801" h="5157864">
                <a:moveTo>
                  <a:pt x="0" y="0"/>
                </a:moveTo>
                <a:lnTo>
                  <a:pt x="2006602" y="0"/>
                </a:lnTo>
                <a:lnTo>
                  <a:pt x="2006602" y="4536"/>
                </a:lnTo>
                <a:lnTo>
                  <a:pt x="4749801" y="4536"/>
                </a:lnTo>
                <a:lnTo>
                  <a:pt x="4745160" y="14364"/>
                </a:lnTo>
                <a:lnTo>
                  <a:pt x="4749801" y="14364"/>
                </a:lnTo>
                <a:lnTo>
                  <a:pt x="4307673" y="950696"/>
                </a:lnTo>
                <a:lnTo>
                  <a:pt x="4307672" y="950696"/>
                </a:lnTo>
                <a:lnTo>
                  <a:pt x="2763211" y="4221532"/>
                </a:lnTo>
                <a:lnTo>
                  <a:pt x="2763212" y="4221532"/>
                </a:lnTo>
                <a:lnTo>
                  <a:pt x="2321084" y="5157864"/>
                </a:lnTo>
                <a:lnTo>
                  <a:pt x="2220264" y="5157864"/>
                </a:lnTo>
                <a:lnTo>
                  <a:pt x="1411938" y="5157864"/>
                </a:lnTo>
                <a:lnTo>
                  <a:pt x="0" y="5157864"/>
                </a:lnTo>
                <a:close/>
              </a:path>
            </a:pathLst>
          </a:custGeom>
          <a:solidFill>
            <a:schemeClr val="tx2">
              <a:lumMod val="10000"/>
              <a:lumOff val="90000"/>
            </a:schemeClr>
          </a:solidFill>
          <a:ln w="19050">
            <a:noFill/>
          </a:ln>
        </p:spPr>
        <p:txBody>
          <a:bodyPr wrap="square" tIns="0" bIns="182880" anchor="b">
            <a:noAutofit/>
          </a:bodyPr>
          <a:lstStyle>
            <a:lvl1pPr algn="ctr">
              <a:buNone/>
              <a:defRPr sz="1400" baseline="0">
                <a:solidFill>
                  <a:schemeClr val="tx1">
                    <a:lumMod val="75000"/>
                    <a:lumOff val="25000"/>
                  </a:schemeClr>
                </a:solidFill>
              </a:defRPr>
            </a:lvl1pPr>
          </a:lstStyle>
          <a:p>
            <a:r>
              <a:rPr lang="en-US" dirty="0"/>
              <a:t>Click Icon To Add Image</a:t>
            </a:r>
          </a:p>
        </p:txBody>
      </p:sp>
    </p:spTree>
    <p:extLst>
      <p:ext uri="{BB962C8B-B14F-4D97-AF65-F5344CB8AC3E}">
        <p14:creationId xmlns:p14="http://schemas.microsoft.com/office/powerpoint/2010/main" val="272798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chemeClr val="tx1"/>
        </a:solidFill>
        <a:effectLst/>
      </p:bgPr>
    </p:bg>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0956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510554"/>
            <a:ext cx="1602997" cy="144270"/>
          </a:xfrm>
          <a:prstGeom prst="rect">
            <a:avLst/>
          </a:prstGeom>
        </p:spPr>
      </p:pic>
      <p:sp>
        <p:nvSpPr>
          <p:cNvPr id="17" name="Rectangle 16"/>
          <p:cNvSpPr/>
          <p:nvPr/>
        </p:nvSpPr>
        <p:spPr bwMode="ltGray">
          <a:xfrm>
            <a:off x="1" y="148920"/>
            <a:ext cx="10437812" cy="1368198"/>
          </a:xfrm>
          <a:prstGeom prst="rect">
            <a:avLst/>
          </a:prstGeom>
          <a:solidFill>
            <a:srgbClr val="0060A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148920"/>
            <a:ext cx="1602997" cy="1368198"/>
          </a:xfrm>
          <a:prstGeom prst="rect">
            <a:avLst/>
          </a:prstGeom>
          <a:solidFill>
            <a:srgbClr val="20225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500" y="295122"/>
            <a:ext cx="9613861" cy="1080938"/>
          </a:xfrm>
        </p:spPr>
        <p:txBody>
          <a:bodyPr>
            <a:normAutofit/>
          </a:bodyPr>
          <a:lstStyle>
            <a:lvl1pPr>
              <a:defRPr sz="4000" b="1"/>
            </a:lvl1pPr>
          </a:lstStyle>
          <a:p>
            <a:r>
              <a:rPr lang="en-US" dirty="0"/>
              <a:t>Click to edit Master title style</a:t>
            </a:r>
          </a:p>
        </p:txBody>
      </p:sp>
      <p:sp>
        <p:nvSpPr>
          <p:cNvPr id="3" name="Content Placeholder 2"/>
          <p:cNvSpPr>
            <a:spLocks noGrp="1"/>
          </p:cNvSpPr>
          <p:nvPr>
            <p:ph idx="1"/>
          </p:nvPr>
        </p:nvSpPr>
        <p:spPr>
          <a:xfrm>
            <a:off x="617499" y="1770191"/>
            <a:ext cx="9613861" cy="3599316"/>
          </a:xfrm>
        </p:spPr>
        <p:txBody>
          <a:bodyPr/>
          <a:lstStyle>
            <a:lvl1pPr>
              <a:defRPr>
                <a:solidFill>
                  <a:srgbClr val="292929"/>
                </a:solidFill>
              </a:defRPr>
            </a:lvl1pPr>
            <a:lvl2pPr>
              <a:defRPr>
                <a:solidFill>
                  <a:srgbClr val="292929"/>
                </a:solidFill>
              </a:defRPr>
            </a:lvl2pPr>
            <a:lvl3pPr>
              <a:defRPr>
                <a:solidFill>
                  <a:srgbClr val="292929"/>
                </a:solidFill>
              </a:defRPr>
            </a:lvl3pPr>
            <a:lvl4pPr>
              <a:defRPr>
                <a:solidFill>
                  <a:srgbClr val="292929"/>
                </a:solidFill>
              </a:defRPr>
            </a:lvl4pPr>
            <a:lvl5pPr>
              <a:defRPr>
                <a:solidFill>
                  <a:srgbClr val="29292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810248" y="295122"/>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531281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BLS026">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 y="0"/>
            <a:ext cx="6096000" cy="685800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24769325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92048-253F-4146-A884-AA89CDDF504D}" type="datetimeFigureOut">
              <a:rPr lang="en-US" smtClean="0"/>
              <a:t>8/8/2019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984FD7-2247-4D31-84DD-1B4765E3E044}" type="slidenum">
              <a:rPr lang="en-US" smtClean="0"/>
              <a:t>‹#›</a:t>
            </a:fld>
            <a:endParaRPr lang="en-US"/>
          </a:p>
        </p:txBody>
      </p:sp>
    </p:spTree>
    <p:extLst>
      <p:ext uri="{BB962C8B-B14F-4D97-AF65-F5344CB8AC3E}">
        <p14:creationId xmlns:p14="http://schemas.microsoft.com/office/powerpoint/2010/main" val="385823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tx1"/>
        </a:solidFill>
        <a:effectLst/>
      </p:bgPr>
    </p:bg>
    <p:spTree>
      <p:nvGrpSpPr>
        <p:cNvPr id="1" name=""/>
        <p:cNvGrpSpPr/>
        <p:nvPr/>
      </p:nvGrpSpPr>
      <p:grpSpPr>
        <a:xfrm>
          <a:off x="0" y="0"/>
          <a:ext cx="0" cy="0"/>
          <a:chOff x="0" y="0"/>
          <a:chExt cx="0" cy="0"/>
        </a:xfrm>
      </p:grpSpPr>
      <p:sp>
        <p:nvSpPr>
          <p:cNvPr id="17" name="Rectangle 16"/>
          <p:cNvSpPr/>
          <p:nvPr userDrawn="1"/>
        </p:nvSpPr>
        <p:spPr bwMode="ltGray">
          <a:xfrm>
            <a:off x="0" y="5431074"/>
            <a:ext cx="12192000" cy="1426926"/>
          </a:xfrm>
          <a:prstGeom prst="rect">
            <a:avLst/>
          </a:prstGeom>
          <a:solidFill>
            <a:srgbClr val="0060A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7457" y="5364179"/>
            <a:ext cx="12252960" cy="87465"/>
          </a:xfrm>
          <a:prstGeom prst="rect">
            <a:avLst/>
          </a:prstGeom>
          <a:solidFill>
            <a:srgbClr val="20225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17498" y="443247"/>
            <a:ext cx="9613861" cy="3599316"/>
          </a:xfrm>
        </p:spPr>
        <p:txBody>
          <a:bodyPr/>
          <a:lstStyle>
            <a:lvl1pPr>
              <a:defRPr>
                <a:solidFill>
                  <a:srgbClr val="292929"/>
                </a:solidFill>
              </a:defRPr>
            </a:lvl1pPr>
            <a:lvl2pPr>
              <a:defRPr>
                <a:solidFill>
                  <a:srgbClr val="292929"/>
                </a:solidFill>
              </a:defRPr>
            </a:lvl2pPr>
            <a:lvl3pPr>
              <a:defRPr>
                <a:solidFill>
                  <a:srgbClr val="292929"/>
                </a:solidFill>
              </a:defRPr>
            </a:lvl3pPr>
            <a:lvl4pPr>
              <a:defRPr>
                <a:solidFill>
                  <a:srgbClr val="292929"/>
                </a:solidFill>
              </a:defRPr>
            </a:lvl4pPr>
            <a:lvl5pPr>
              <a:defRPr>
                <a:solidFill>
                  <a:srgbClr val="29292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810248" y="295122"/>
            <a:ext cx="1154151" cy="1090789"/>
          </a:xfrm>
        </p:spPr>
        <p:txBody>
          <a:bodyPr/>
          <a:lstStyle/>
          <a:p>
            <a:fld id="{6D22F896-40B5-4ADD-8801-0D06FADFA095}" type="slidenum">
              <a:rPr lang="en-US" dirty="0"/>
              <a:t>‹#›</a:t>
            </a:fld>
            <a:endParaRPr lang="en-US" dirty="0"/>
          </a:p>
        </p:txBody>
      </p:sp>
      <p:sp>
        <p:nvSpPr>
          <p:cNvPr id="11" name="Title 1">
            <a:extLst>
              <a:ext uri="{FF2B5EF4-FFF2-40B4-BE49-F238E27FC236}">
                <a16:creationId xmlns:a16="http://schemas.microsoft.com/office/drawing/2014/main" id="{A857CE49-A045-461D-9ECD-19935FEF09ED}"/>
              </a:ext>
            </a:extLst>
          </p:cNvPr>
          <p:cNvSpPr txBox="1">
            <a:spLocks/>
          </p:cNvSpPr>
          <p:nvPr userDrawn="1"/>
        </p:nvSpPr>
        <p:spPr>
          <a:xfrm>
            <a:off x="311398" y="5394594"/>
            <a:ext cx="9613861" cy="1463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000" dirty="0"/>
          </a:p>
        </p:txBody>
      </p:sp>
      <p:sp>
        <p:nvSpPr>
          <p:cNvPr id="12" name="Title 1">
            <a:extLst>
              <a:ext uri="{FF2B5EF4-FFF2-40B4-BE49-F238E27FC236}">
                <a16:creationId xmlns:a16="http://schemas.microsoft.com/office/drawing/2014/main" id="{B5B84EDB-95B2-45CC-B507-2F55CD31B8EA}"/>
              </a:ext>
            </a:extLst>
          </p:cNvPr>
          <p:cNvSpPr txBox="1">
            <a:spLocks/>
          </p:cNvSpPr>
          <p:nvPr userDrawn="1"/>
        </p:nvSpPr>
        <p:spPr>
          <a:xfrm>
            <a:off x="311398" y="4715124"/>
            <a:ext cx="9613861" cy="679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endParaRPr lang="en-US" sz="3600" dirty="0">
              <a:solidFill>
                <a:srgbClr val="0060A8"/>
              </a:solidFill>
            </a:endParaRPr>
          </a:p>
        </p:txBody>
      </p:sp>
    </p:spTree>
    <p:extLst>
      <p:ext uri="{BB962C8B-B14F-4D97-AF65-F5344CB8AC3E}">
        <p14:creationId xmlns:p14="http://schemas.microsoft.com/office/powerpoint/2010/main" val="391568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tx1"/>
        </a:solidFill>
        <a:effectLst/>
      </p:bgPr>
    </p:bg>
    <p:spTree>
      <p:nvGrpSpPr>
        <p:cNvPr id="1" name=""/>
        <p:cNvGrpSpPr/>
        <p:nvPr/>
      </p:nvGrpSpPr>
      <p:grpSpPr>
        <a:xfrm>
          <a:off x="0" y="0"/>
          <a:ext cx="0" cy="0"/>
          <a:chOff x="0" y="0"/>
          <a:chExt cx="0" cy="0"/>
        </a:xfrm>
      </p:grpSpPr>
      <p:sp>
        <p:nvSpPr>
          <p:cNvPr id="17" name="Rectangle 16"/>
          <p:cNvSpPr/>
          <p:nvPr userDrawn="1"/>
        </p:nvSpPr>
        <p:spPr bwMode="ltGray">
          <a:xfrm>
            <a:off x="0" y="5431074"/>
            <a:ext cx="12192000" cy="1426926"/>
          </a:xfrm>
          <a:prstGeom prst="rect">
            <a:avLst/>
          </a:prstGeom>
          <a:solidFill>
            <a:srgbClr val="0060A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3177" y="5352150"/>
            <a:ext cx="12188823" cy="87465"/>
          </a:xfrm>
          <a:prstGeom prst="rect">
            <a:avLst/>
          </a:prstGeom>
          <a:solidFill>
            <a:srgbClr val="20225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17498" y="443247"/>
            <a:ext cx="9613861" cy="3599316"/>
          </a:xfrm>
        </p:spPr>
        <p:txBody>
          <a:bodyPr/>
          <a:lstStyle>
            <a:lvl1pPr>
              <a:defRPr>
                <a:solidFill>
                  <a:srgbClr val="292929"/>
                </a:solidFill>
              </a:defRPr>
            </a:lvl1pPr>
            <a:lvl2pPr>
              <a:defRPr>
                <a:solidFill>
                  <a:srgbClr val="292929"/>
                </a:solidFill>
              </a:defRPr>
            </a:lvl2pPr>
            <a:lvl3pPr>
              <a:defRPr>
                <a:solidFill>
                  <a:srgbClr val="292929"/>
                </a:solidFill>
              </a:defRPr>
            </a:lvl3pPr>
            <a:lvl4pPr>
              <a:defRPr>
                <a:solidFill>
                  <a:srgbClr val="292929"/>
                </a:solidFill>
              </a:defRPr>
            </a:lvl4pPr>
            <a:lvl5pPr>
              <a:defRPr>
                <a:solidFill>
                  <a:srgbClr val="29292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810248" y="295122"/>
            <a:ext cx="1154151" cy="1090789"/>
          </a:xfrm>
        </p:spPr>
        <p:txBody>
          <a:bodyPr/>
          <a:lstStyle/>
          <a:p>
            <a:fld id="{6D22F896-40B5-4ADD-8801-0D06FADFA095}" type="slidenum">
              <a:rPr lang="en-US" dirty="0"/>
              <a:t>‹#›</a:t>
            </a:fld>
            <a:endParaRPr lang="en-US" dirty="0"/>
          </a:p>
        </p:txBody>
      </p:sp>
      <p:sp>
        <p:nvSpPr>
          <p:cNvPr id="11" name="Title 1">
            <a:extLst>
              <a:ext uri="{FF2B5EF4-FFF2-40B4-BE49-F238E27FC236}">
                <a16:creationId xmlns:a16="http://schemas.microsoft.com/office/drawing/2014/main" id="{A857CE49-A045-461D-9ECD-19935FEF09ED}"/>
              </a:ext>
            </a:extLst>
          </p:cNvPr>
          <p:cNvSpPr txBox="1">
            <a:spLocks/>
          </p:cNvSpPr>
          <p:nvPr userDrawn="1"/>
        </p:nvSpPr>
        <p:spPr>
          <a:xfrm>
            <a:off x="311398" y="5394594"/>
            <a:ext cx="9613861" cy="1463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000" dirty="0"/>
          </a:p>
        </p:txBody>
      </p:sp>
      <p:sp>
        <p:nvSpPr>
          <p:cNvPr id="12" name="Title 1">
            <a:extLst>
              <a:ext uri="{FF2B5EF4-FFF2-40B4-BE49-F238E27FC236}">
                <a16:creationId xmlns:a16="http://schemas.microsoft.com/office/drawing/2014/main" id="{B5B84EDB-95B2-45CC-B507-2F55CD31B8EA}"/>
              </a:ext>
            </a:extLst>
          </p:cNvPr>
          <p:cNvSpPr txBox="1">
            <a:spLocks/>
          </p:cNvSpPr>
          <p:nvPr userDrawn="1"/>
        </p:nvSpPr>
        <p:spPr>
          <a:xfrm>
            <a:off x="311398" y="4715124"/>
            <a:ext cx="9613861" cy="679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endParaRPr lang="en-US" sz="3600" dirty="0">
              <a:solidFill>
                <a:srgbClr val="0060A8"/>
              </a:solidFill>
            </a:endParaRPr>
          </a:p>
        </p:txBody>
      </p:sp>
      <p:sp>
        <p:nvSpPr>
          <p:cNvPr id="8" name="Rectangle 7">
            <a:extLst>
              <a:ext uri="{FF2B5EF4-FFF2-40B4-BE49-F238E27FC236}">
                <a16:creationId xmlns:a16="http://schemas.microsoft.com/office/drawing/2014/main" id="{1FB36784-505A-420F-AE3E-46E45F51B67E}"/>
              </a:ext>
            </a:extLst>
          </p:cNvPr>
          <p:cNvSpPr/>
          <p:nvPr userDrawn="1"/>
        </p:nvSpPr>
        <p:spPr>
          <a:xfrm>
            <a:off x="0" y="5497031"/>
            <a:ext cx="12192000" cy="531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4137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tx1"/>
        </a:solidFill>
        <a:effectLst/>
      </p:bgPr>
    </p:bg>
    <p:spTree>
      <p:nvGrpSpPr>
        <p:cNvPr id="1" name=""/>
        <p:cNvGrpSpPr/>
        <p:nvPr/>
      </p:nvGrpSpPr>
      <p:grpSpPr>
        <a:xfrm>
          <a:off x="0" y="0"/>
          <a:ext cx="0" cy="0"/>
          <a:chOff x="0" y="0"/>
          <a:chExt cx="0" cy="0"/>
        </a:xfrm>
      </p:grpSpPr>
      <p:sp>
        <p:nvSpPr>
          <p:cNvPr id="17" name="Rectangle 16"/>
          <p:cNvSpPr/>
          <p:nvPr userDrawn="1"/>
        </p:nvSpPr>
        <p:spPr bwMode="ltGray">
          <a:xfrm>
            <a:off x="0" y="5431074"/>
            <a:ext cx="12192000" cy="1426926"/>
          </a:xfrm>
          <a:prstGeom prst="rect">
            <a:avLst/>
          </a:prstGeom>
          <a:solidFill>
            <a:srgbClr val="0060A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3177" y="5352150"/>
            <a:ext cx="12188823" cy="87465"/>
          </a:xfrm>
          <a:prstGeom prst="rect">
            <a:avLst/>
          </a:prstGeom>
          <a:solidFill>
            <a:srgbClr val="20225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17498" y="443247"/>
            <a:ext cx="9613861" cy="3599316"/>
          </a:xfrm>
        </p:spPr>
        <p:txBody>
          <a:bodyPr/>
          <a:lstStyle>
            <a:lvl1pPr>
              <a:defRPr>
                <a:solidFill>
                  <a:srgbClr val="292929"/>
                </a:solidFill>
              </a:defRPr>
            </a:lvl1pPr>
            <a:lvl2pPr>
              <a:defRPr>
                <a:solidFill>
                  <a:srgbClr val="292929"/>
                </a:solidFill>
              </a:defRPr>
            </a:lvl2pPr>
            <a:lvl3pPr>
              <a:defRPr>
                <a:solidFill>
                  <a:srgbClr val="292929"/>
                </a:solidFill>
              </a:defRPr>
            </a:lvl3pPr>
            <a:lvl4pPr>
              <a:defRPr>
                <a:solidFill>
                  <a:srgbClr val="292929"/>
                </a:solidFill>
              </a:defRPr>
            </a:lvl4pPr>
            <a:lvl5pPr>
              <a:defRPr>
                <a:solidFill>
                  <a:srgbClr val="29292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810248" y="295122"/>
            <a:ext cx="1154151" cy="1090789"/>
          </a:xfrm>
        </p:spPr>
        <p:txBody>
          <a:bodyPr/>
          <a:lstStyle/>
          <a:p>
            <a:fld id="{6D22F896-40B5-4ADD-8801-0D06FADFA095}" type="slidenum">
              <a:rPr lang="en-US" dirty="0"/>
              <a:t>‹#›</a:t>
            </a:fld>
            <a:endParaRPr lang="en-US" dirty="0"/>
          </a:p>
        </p:txBody>
      </p:sp>
      <p:sp>
        <p:nvSpPr>
          <p:cNvPr id="11" name="Title 1">
            <a:extLst>
              <a:ext uri="{FF2B5EF4-FFF2-40B4-BE49-F238E27FC236}">
                <a16:creationId xmlns:a16="http://schemas.microsoft.com/office/drawing/2014/main" id="{A857CE49-A045-461D-9ECD-19935FEF09ED}"/>
              </a:ext>
            </a:extLst>
          </p:cNvPr>
          <p:cNvSpPr txBox="1">
            <a:spLocks/>
          </p:cNvSpPr>
          <p:nvPr userDrawn="1"/>
        </p:nvSpPr>
        <p:spPr>
          <a:xfrm>
            <a:off x="311398" y="5394594"/>
            <a:ext cx="9613861" cy="1463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000" dirty="0"/>
          </a:p>
        </p:txBody>
      </p:sp>
      <p:sp>
        <p:nvSpPr>
          <p:cNvPr id="12" name="Title 1">
            <a:extLst>
              <a:ext uri="{FF2B5EF4-FFF2-40B4-BE49-F238E27FC236}">
                <a16:creationId xmlns:a16="http://schemas.microsoft.com/office/drawing/2014/main" id="{B5B84EDB-95B2-45CC-B507-2F55CD31B8EA}"/>
              </a:ext>
            </a:extLst>
          </p:cNvPr>
          <p:cNvSpPr txBox="1">
            <a:spLocks/>
          </p:cNvSpPr>
          <p:nvPr userDrawn="1"/>
        </p:nvSpPr>
        <p:spPr>
          <a:xfrm>
            <a:off x="311398" y="4715124"/>
            <a:ext cx="9613861" cy="679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endParaRPr lang="en-US" sz="3600" dirty="0">
              <a:solidFill>
                <a:srgbClr val="0060A8"/>
              </a:solidFill>
            </a:endParaRPr>
          </a:p>
        </p:txBody>
      </p:sp>
      <p:sp>
        <p:nvSpPr>
          <p:cNvPr id="8" name="Rectangle 7">
            <a:extLst>
              <a:ext uri="{FF2B5EF4-FFF2-40B4-BE49-F238E27FC236}">
                <a16:creationId xmlns:a16="http://schemas.microsoft.com/office/drawing/2014/main" id="{1FB36784-505A-420F-AE3E-46E45F51B67E}"/>
              </a:ext>
            </a:extLst>
          </p:cNvPr>
          <p:cNvSpPr/>
          <p:nvPr userDrawn="1"/>
        </p:nvSpPr>
        <p:spPr>
          <a:xfrm>
            <a:off x="0" y="5497031"/>
            <a:ext cx="12192000" cy="531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30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tx1"/>
        </a:solidFill>
        <a:effectLst/>
      </p:bgPr>
    </p:bg>
    <p:spTree>
      <p:nvGrpSpPr>
        <p:cNvPr id="1" name=""/>
        <p:cNvGrpSpPr/>
        <p:nvPr/>
      </p:nvGrpSpPr>
      <p:grpSpPr>
        <a:xfrm>
          <a:off x="0" y="0"/>
          <a:ext cx="0" cy="0"/>
          <a:chOff x="0" y="0"/>
          <a:chExt cx="0" cy="0"/>
        </a:xfrm>
      </p:grpSpPr>
      <p:sp>
        <p:nvSpPr>
          <p:cNvPr id="17" name="Rectangle 16"/>
          <p:cNvSpPr/>
          <p:nvPr userDrawn="1"/>
        </p:nvSpPr>
        <p:spPr bwMode="ltGray">
          <a:xfrm>
            <a:off x="-1" y="0"/>
            <a:ext cx="4284921" cy="6858000"/>
          </a:xfrm>
          <a:prstGeom prst="rect">
            <a:avLst/>
          </a:prstGeom>
          <a:solidFill>
            <a:srgbClr val="0060A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rot="5400000">
            <a:off x="878388" y="3385268"/>
            <a:ext cx="6857999" cy="87465"/>
          </a:xfrm>
          <a:prstGeom prst="rect">
            <a:avLst/>
          </a:prstGeom>
          <a:solidFill>
            <a:srgbClr val="20225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03594" y="2504899"/>
            <a:ext cx="3836778" cy="35993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89554206-1146-4CF1-80B7-D7AB08BA7CDF}"/>
              </a:ext>
            </a:extLst>
          </p:cNvPr>
          <p:cNvSpPr>
            <a:spLocks noGrp="1"/>
          </p:cNvSpPr>
          <p:nvPr>
            <p:ph type="title" hasCustomPrompt="1"/>
          </p:nvPr>
        </p:nvSpPr>
        <p:spPr>
          <a:xfrm>
            <a:off x="227600" y="418329"/>
            <a:ext cx="3812772" cy="1876815"/>
          </a:xfrm>
        </p:spPr>
        <p:txBody>
          <a:bodyPr>
            <a:normAutofit/>
          </a:bodyPr>
          <a:lstStyle>
            <a:lvl1pPr>
              <a:defRPr sz="3600" b="0"/>
            </a:lvl1pPr>
          </a:lstStyle>
          <a:p>
            <a:br>
              <a:rPr lang="en-US" dirty="0"/>
            </a:br>
            <a:endParaRPr lang="en-US" dirty="0"/>
          </a:p>
        </p:txBody>
      </p:sp>
      <p:sp>
        <p:nvSpPr>
          <p:cNvPr id="9" name="Rectangle 8">
            <a:extLst>
              <a:ext uri="{FF2B5EF4-FFF2-40B4-BE49-F238E27FC236}">
                <a16:creationId xmlns:a16="http://schemas.microsoft.com/office/drawing/2014/main" id="{3D802DBE-64AD-4E58-BD53-43FD177C33FC}"/>
              </a:ext>
            </a:extLst>
          </p:cNvPr>
          <p:cNvSpPr/>
          <p:nvPr userDrawn="1"/>
        </p:nvSpPr>
        <p:spPr>
          <a:xfrm rot="5400000">
            <a:off x="978355" y="3406140"/>
            <a:ext cx="685800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616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theme" Target="../theme/theme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50000">
              <a:srgbClr val="0070C0"/>
            </a:gs>
            <a:gs pos="100000">
              <a:srgbClr val="0070C0"/>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3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8/8/2019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545305174"/>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 id="2147483925" r:id="rId25"/>
    <p:sldLayoutId id="2147483926" r:id="rId26"/>
    <p:sldLayoutId id="2147483927" r:id="rId27"/>
    <p:sldLayoutId id="2147483928" r:id="rId28"/>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671364"/>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 id="2147483947" r:id="rId18"/>
    <p:sldLayoutId id="2147483948" r:id="rId19"/>
    <p:sldLayoutId id="2147483949" r:id="rId20"/>
    <p:sldLayoutId id="2147483950" r:id="rId21"/>
    <p:sldLayoutId id="2147483951" r:id="rId22"/>
    <p:sldLayoutId id="2147483952" r:id="rId23"/>
  </p:sldLayoutIdLs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50.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50.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50.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50.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49B5-2EEA-4C93-ACAE-DA9126763A54}"/>
              </a:ext>
            </a:extLst>
          </p:cNvPr>
          <p:cNvSpPr>
            <a:spLocks noGrp="1"/>
          </p:cNvSpPr>
          <p:nvPr>
            <p:ph type="ctrTitle"/>
          </p:nvPr>
        </p:nvSpPr>
        <p:spPr>
          <a:xfrm>
            <a:off x="103909" y="2733709"/>
            <a:ext cx="8720547" cy="1373070"/>
          </a:xfrm>
        </p:spPr>
        <p:txBody>
          <a:bodyPr/>
          <a:lstStyle/>
          <a:p>
            <a:r>
              <a:rPr lang="en-US" dirty="0"/>
              <a:t>Immunize Kansas Coalition</a:t>
            </a:r>
          </a:p>
        </p:txBody>
      </p:sp>
      <p:sp>
        <p:nvSpPr>
          <p:cNvPr id="3" name="Subtitle 2">
            <a:extLst>
              <a:ext uri="{FF2B5EF4-FFF2-40B4-BE49-F238E27FC236}">
                <a16:creationId xmlns:a16="http://schemas.microsoft.com/office/drawing/2014/main" id="{9279CA02-AD27-4BDA-8447-5A1E75850DF6}"/>
              </a:ext>
            </a:extLst>
          </p:cNvPr>
          <p:cNvSpPr>
            <a:spLocks noGrp="1"/>
          </p:cNvSpPr>
          <p:nvPr>
            <p:ph type="subTitle" idx="1"/>
          </p:nvPr>
        </p:nvSpPr>
        <p:spPr/>
        <p:txBody>
          <a:bodyPr>
            <a:normAutofit lnSpcReduction="10000"/>
          </a:bodyPr>
          <a:lstStyle/>
          <a:p>
            <a:r>
              <a:rPr lang="en-US" sz="3600" dirty="0"/>
              <a:t>3</a:t>
            </a:r>
            <a:r>
              <a:rPr lang="en-US" sz="3600" baseline="30000" dirty="0"/>
              <a:t>rd</a:t>
            </a:r>
            <a:r>
              <a:rPr lang="en-US" sz="3600" dirty="0"/>
              <a:t> Quarter Meeting</a:t>
            </a:r>
          </a:p>
          <a:p>
            <a:r>
              <a:rPr lang="en-US" sz="3600" dirty="0"/>
              <a:t>August 9, 2019</a:t>
            </a:r>
          </a:p>
        </p:txBody>
      </p:sp>
      <p:pic>
        <p:nvPicPr>
          <p:cNvPr id="4" name="Content Placeholder 7">
            <a:extLst>
              <a:ext uri="{FF2B5EF4-FFF2-40B4-BE49-F238E27FC236}">
                <a16:creationId xmlns:a16="http://schemas.microsoft.com/office/drawing/2014/main" id="{11E806CE-3657-4FE0-9092-7E06E470E654}"/>
              </a:ext>
            </a:extLst>
          </p:cNvPr>
          <p:cNvPicPr>
            <a:picLocks noChangeAspect="1"/>
          </p:cNvPicPr>
          <p:nvPr/>
        </p:nvPicPr>
        <p:blipFill>
          <a:blip r:embed="rId2"/>
          <a:stretch>
            <a:fillRect/>
          </a:stretch>
        </p:blipFill>
        <p:spPr>
          <a:xfrm>
            <a:off x="9371985" y="2963044"/>
            <a:ext cx="2716106" cy="914400"/>
          </a:xfrm>
          <a:prstGeom prst="rect">
            <a:avLst/>
          </a:prstGeom>
        </p:spPr>
      </p:pic>
    </p:spTree>
    <p:extLst>
      <p:ext uri="{BB962C8B-B14F-4D97-AF65-F5344CB8AC3E}">
        <p14:creationId xmlns:p14="http://schemas.microsoft.com/office/powerpoint/2010/main" val="3506675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A0B28D2-BAA8-B24E-A4DF-8C407F5F0201}"/>
              </a:ext>
            </a:extLst>
          </p:cNvPr>
          <p:cNvPicPr>
            <a:picLocks noChangeAspect="1"/>
          </p:cNvPicPr>
          <p:nvPr/>
        </p:nvPicPr>
        <p:blipFill rotWithShape="1">
          <a:blip r:embed="rId3">
            <a:extLst>
              <a:ext uri="{28A0092B-C50C-407E-A947-70E740481C1C}">
                <a14:useLocalDpi xmlns:a14="http://schemas.microsoft.com/office/drawing/2010/main" val="0"/>
              </a:ext>
            </a:extLst>
          </a:blip>
          <a:srcRect l="8828" r="15933" b="10630"/>
          <a:stretch/>
        </p:blipFill>
        <p:spPr>
          <a:xfrm>
            <a:off x="-27093" y="-16109"/>
            <a:ext cx="7037493" cy="6902565"/>
          </a:xfrm>
          <a:prstGeom prst="rect">
            <a:avLst/>
          </a:prstGeom>
        </p:spPr>
      </p:pic>
      <p:sp>
        <p:nvSpPr>
          <p:cNvPr id="12" name="Manual Input 11">
            <a:extLst>
              <a:ext uri="{FF2B5EF4-FFF2-40B4-BE49-F238E27FC236}">
                <a16:creationId xmlns:a16="http://schemas.microsoft.com/office/drawing/2014/main" id="{F55B412D-9E4E-494C-8F71-0850FF79CC6B}"/>
              </a:ext>
            </a:extLst>
          </p:cNvPr>
          <p:cNvSpPr/>
          <p:nvPr/>
        </p:nvSpPr>
        <p:spPr bwMode="auto">
          <a:xfrm rot="5400000" flipV="1">
            <a:off x="4337229" y="-968317"/>
            <a:ext cx="6870345" cy="88392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8"/>
              <a:gd name="connsiteY0" fmla="*/ 4139 h 10000"/>
              <a:gd name="connsiteX1" fmla="*/ 10018 w 10018"/>
              <a:gd name="connsiteY1" fmla="*/ 0 h 10000"/>
              <a:gd name="connsiteX2" fmla="*/ 10018 w 10018"/>
              <a:gd name="connsiteY2" fmla="*/ 10000 h 10000"/>
              <a:gd name="connsiteX3" fmla="*/ 18 w 10018"/>
              <a:gd name="connsiteY3" fmla="*/ 10000 h 10000"/>
              <a:gd name="connsiteX4" fmla="*/ 0 w 10018"/>
              <a:gd name="connsiteY4" fmla="*/ 413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8" h="10000">
                <a:moveTo>
                  <a:pt x="0" y="4139"/>
                </a:moveTo>
                <a:lnTo>
                  <a:pt x="10018" y="0"/>
                </a:lnTo>
                <a:lnTo>
                  <a:pt x="10018" y="10000"/>
                </a:lnTo>
                <a:lnTo>
                  <a:pt x="18" y="10000"/>
                </a:lnTo>
                <a:cubicBezTo>
                  <a:pt x="12" y="8046"/>
                  <a:pt x="6" y="6093"/>
                  <a:pt x="0" y="4139"/>
                </a:cubicBezTo>
                <a:close/>
              </a:path>
            </a:pathLst>
          </a:custGeom>
          <a:solidFill>
            <a:schemeClr val="tx1"/>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
        <p:nvSpPr>
          <p:cNvPr id="51" name="Title 2"/>
          <p:cNvSpPr txBox="1">
            <a:spLocks/>
          </p:cNvSpPr>
          <p:nvPr/>
        </p:nvSpPr>
        <p:spPr>
          <a:xfrm>
            <a:off x="4775201" y="2059058"/>
            <a:ext cx="7226273" cy="3785652"/>
          </a:xfrm>
          <a:prstGeom prst="rect">
            <a:avLst/>
          </a:prstGeom>
        </p:spPr>
        <p:txBody>
          <a:bodyPr wrap="square" lIns="0" rIns="12192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1219170"/>
            <a:r>
              <a:rPr lang="en-US" sz="4800" b="1" dirty="0">
                <a:solidFill>
                  <a:srgbClr val="FFFFFF"/>
                </a:solidFill>
                <a:latin typeface="Century Gothic" panose="020F0302020204030204"/>
              </a:rPr>
              <a:t>Who are you?</a:t>
            </a:r>
          </a:p>
          <a:p>
            <a:pPr algn="r" defTabSz="1219170"/>
            <a:r>
              <a:rPr lang="en-US" sz="4800" b="1" dirty="0">
                <a:solidFill>
                  <a:srgbClr val="FFFFFF"/>
                </a:solidFill>
                <a:latin typeface="Century Gothic" panose="020F0302020204030204"/>
              </a:rPr>
              <a:t> </a:t>
            </a:r>
          </a:p>
          <a:p>
            <a:pPr algn="r" defTabSz="1219170"/>
            <a:r>
              <a:rPr lang="en-US" sz="4800" b="1" dirty="0">
                <a:solidFill>
                  <a:srgbClr val="FFFFFF"/>
                </a:solidFill>
                <a:latin typeface="Century Gothic" panose="020F0302020204030204"/>
              </a:rPr>
              <a:t>What do you want to learn from stories during the workshop today? </a:t>
            </a:r>
            <a:endParaRPr lang="en-US" sz="2400" dirty="0">
              <a:solidFill>
                <a:srgbClr val="FFFFFF"/>
              </a:solidFill>
              <a:latin typeface="Century Gothic" panose="020F0302020204030204"/>
            </a:endParaRPr>
          </a:p>
        </p:txBody>
      </p:sp>
    </p:spTree>
    <p:extLst>
      <p:ext uri="{BB962C8B-B14F-4D97-AF65-F5344CB8AC3E}">
        <p14:creationId xmlns:p14="http://schemas.microsoft.com/office/powerpoint/2010/main" val="1856161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7436EC-18D7-2348-AE33-87FCEAA2BA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422"/>
          <a:stretch/>
        </p:blipFill>
        <p:spPr>
          <a:xfrm rot="10800000">
            <a:off x="6299199" y="-1"/>
            <a:ext cx="5892800" cy="5455439"/>
          </a:xfrm>
          <a:prstGeom prst="rect">
            <a:avLst/>
          </a:prstGeom>
        </p:spPr>
      </p:pic>
      <p:sp>
        <p:nvSpPr>
          <p:cNvPr id="39" name="Rectangle 38">
            <a:extLst>
              <a:ext uri="{FF2B5EF4-FFF2-40B4-BE49-F238E27FC236}">
                <a16:creationId xmlns:a16="http://schemas.microsoft.com/office/drawing/2014/main" id="{E7E10270-0A14-3D4F-8180-A90D445E90E8}"/>
              </a:ext>
            </a:extLst>
          </p:cNvPr>
          <p:cNvSpPr/>
          <p:nvPr/>
        </p:nvSpPr>
        <p:spPr bwMode="auto">
          <a:xfrm rot="10800000">
            <a:off x="7010400" y="-5"/>
            <a:ext cx="5181600" cy="5455440"/>
          </a:xfrm>
          <a:prstGeom prst="rect">
            <a:avLst/>
          </a:prstGeom>
          <a:gradFill flip="none" rotWithShape="1">
            <a:gsLst>
              <a:gs pos="36000">
                <a:schemeClr val="bg1"/>
              </a:gs>
              <a:gs pos="100000">
                <a:schemeClr val="bg1">
                  <a:alpha val="0"/>
                </a:schemeClr>
              </a:gs>
            </a:gsLst>
            <a:lin ang="8100000" scaled="0"/>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
        <p:nvSpPr>
          <p:cNvPr id="41" name="Manual Input 2">
            <a:extLst>
              <a:ext uri="{FF2B5EF4-FFF2-40B4-BE49-F238E27FC236}">
                <a16:creationId xmlns:a16="http://schemas.microsoft.com/office/drawing/2014/main" id="{3D0A81F0-C779-E64F-879C-B6EBC0D50DDE}"/>
              </a:ext>
            </a:extLst>
          </p:cNvPr>
          <p:cNvSpPr/>
          <p:nvPr/>
        </p:nvSpPr>
        <p:spPr bwMode="auto">
          <a:xfrm rot="16200000" flipV="1">
            <a:off x="1294272" y="-1320652"/>
            <a:ext cx="6889289" cy="947782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98 w 10000"/>
              <a:gd name="connsiteY0" fmla="*/ 3394 h 10000"/>
              <a:gd name="connsiteX1" fmla="*/ 10000 w 10000"/>
              <a:gd name="connsiteY1" fmla="*/ 0 h 10000"/>
              <a:gd name="connsiteX2" fmla="*/ 10000 w 10000"/>
              <a:gd name="connsiteY2" fmla="*/ 10000 h 10000"/>
              <a:gd name="connsiteX3" fmla="*/ 0 w 10000"/>
              <a:gd name="connsiteY3" fmla="*/ 10000 h 10000"/>
              <a:gd name="connsiteX4" fmla="*/ 98 w 10000"/>
              <a:gd name="connsiteY4" fmla="*/ 3394 h 10000"/>
              <a:gd name="connsiteX0" fmla="*/ 9 w 10009"/>
              <a:gd name="connsiteY0" fmla="*/ 3406 h 10000"/>
              <a:gd name="connsiteX1" fmla="*/ 10009 w 10009"/>
              <a:gd name="connsiteY1" fmla="*/ 0 h 10000"/>
              <a:gd name="connsiteX2" fmla="*/ 10009 w 10009"/>
              <a:gd name="connsiteY2" fmla="*/ 10000 h 10000"/>
              <a:gd name="connsiteX3" fmla="*/ 9 w 10009"/>
              <a:gd name="connsiteY3" fmla="*/ 10000 h 10000"/>
              <a:gd name="connsiteX4" fmla="*/ 9 w 10009"/>
              <a:gd name="connsiteY4" fmla="*/ 3406 h 10000"/>
              <a:gd name="connsiteX0" fmla="*/ 0 w 10000"/>
              <a:gd name="connsiteY0" fmla="*/ 340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406 h 10000"/>
              <a:gd name="connsiteX0" fmla="*/ 2 w 10002"/>
              <a:gd name="connsiteY0" fmla="*/ 3406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340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3406"/>
                </a:moveTo>
                <a:lnTo>
                  <a:pt x="10002" y="0"/>
                </a:lnTo>
                <a:lnTo>
                  <a:pt x="10002" y="10000"/>
                </a:lnTo>
                <a:lnTo>
                  <a:pt x="2" y="10000"/>
                </a:lnTo>
                <a:cubicBezTo>
                  <a:pt x="35" y="7798"/>
                  <a:pt x="-10" y="5852"/>
                  <a:pt x="2" y="3406"/>
                </a:cubicBezTo>
                <a:close/>
              </a:path>
            </a:pathLst>
          </a:cu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
        <p:nvSpPr>
          <p:cNvPr id="36" name="Title 2"/>
          <p:cNvSpPr txBox="1">
            <a:spLocks/>
          </p:cNvSpPr>
          <p:nvPr/>
        </p:nvSpPr>
        <p:spPr>
          <a:xfrm>
            <a:off x="849027" y="965401"/>
            <a:ext cx="8091773" cy="666786"/>
          </a:xfrm>
          <a:prstGeom prst="rect">
            <a:avLst/>
          </a:prstGeom>
        </p:spPr>
        <p:txBody>
          <a:bodyPr wrap="square" lIns="0" rIns="12192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fontAlgn="base"/>
            <a:r>
              <a:rPr lang="en-US" sz="3733" b="1" dirty="0">
                <a:solidFill>
                  <a:srgbClr val="285F92"/>
                </a:solidFill>
                <a:latin typeface="Century Gothic" panose="020F0302020204030204"/>
              </a:rPr>
              <a:t>Kansas Early Childhood Journey</a:t>
            </a:r>
          </a:p>
        </p:txBody>
      </p:sp>
      <p:sp>
        <p:nvSpPr>
          <p:cNvPr id="37" name="Footer Text"/>
          <p:cNvSpPr txBox="1"/>
          <p:nvPr/>
        </p:nvSpPr>
        <p:spPr>
          <a:xfrm>
            <a:off x="849026" y="1746849"/>
            <a:ext cx="7482173" cy="3082190"/>
          </a:xfrm>
          <a:prstGeom prst="rect">
            <a:avLst/>
          </a:prstGeom>
          <a:noFill/>
        </p:spPr>
        <p:txBody>
          <a:bodyPr wrap="square" lIns="0" tIns="0" rIns="121920" bIns="0" rtlCol="0">
            <a:spAutoFit/>
          </a:bodyPr>
          <a:lstStyle/>
          <a:p>
            <a:pPr marL="313259" indent="-313259" defTabSz="1219170">
              <a:lnSpc>
                <a:spcPct val="120000"/>
              </a:lnSpc>
              <a:spcAft>
                <a:spcPts val="1333"/>
              </a:spcAft>
              <a:buClr>
                <a:srgbClr val="F3B223"/>
              </a:buClr>
              <a:buSzPct val="75000"/>
              <a:buFont typeface=".SF NS Symbols Regular"/>
              <a:buChar char="★"/>
            </a:pPr>
            <a:r>
              <a:rPr lang="en-US" sz="2667" dirty="0">
                <a:solidFill>
                  <a:srgbClr val="285F92"/>
                </a:solidFill>
                <a:latin typeface="Century Gothic" panose="020F0302020204030204"/>
              </a:rPr>
              <a:t> 50 Community Engagement Sessions</a:t>
            </a:r>
          </a:p>
          <a:p>
            <a:pPr marL="313259" indent="-313259" defTabSz="1219170">
              <a:lnSpc>
                <a:spcPct val="120000"/>
              </a:lnSpc>
              <a:spcAft>
                <a:spcPts val="1333"/>
              </a:spcAft>
              <a:buClr>
                <a:srgbClr val="F3B223"/>
              </a:buClr>
              <a:buSzPct val="75000"/>
              <a:buFont typeface=".SF NS Symbols Regular"/>
              <a:buChar char="★"/>
            </a:pPr>
            <a:r>
              <a:rPr lang="en-US" sz="2667" dirty="0">
                <a:solidFill>
                  <a:srgbClr val="285F92"/>
                </a:solidFill>
                <a:latin typeface="Century Gothic" panose="020F0302020204030204"/>
              </a:rPr>
              <a:t>Online Survey</a:t>
            </a:r>
          </a:p>
          <a:p>
            <a:pPr marL="313259" indent="-313259" defTabSz="1219170">
              <a:lnSpc>
                <a:spcPct val="120000"/>
              </a:lnSpc>
              <a:spcAft>
                <a:spcPts val="1333"/>
              </a:spcAft>
              <a:buClr>
                <a:srgbClr val="F3B223"/>
              </a:buClr>
              <a:buSzPct val="75000"/>
              <a:buFont typeface=".SF NS Symbols Regular"/>
              <a:buChar char="★"/>
            </a:pPr>
            <a:r>
              <a:rPr lang="en-US" sz="2667" dirty="0">
                <a:solidFill>
                  <a:srgbClr val="285F92"/>
                </a:solidFill>
                <a:latin typeface="Century Gothic" panose="020F0302020204030204"/>
              </a:rPr>
              <a:t>Our Tomorrows Story Collection</a:t>
            </a:r>
          </a:p>
          <a:p>
            <a:pPr marL="313259" indent="-313259" defTabSz="1219170">
              <a:lnSpc>
                <a:spcPct val="120000"/>
              </a:lnSpc>
              <a:spcAft>
                <a:spcPts val="1333"/>
              </a:spcAft>
              <a:buClr>
                <a:srgbClr val="F3B223"/>
              </a:buClr>
              <a:buSzPct val="75000"/>
              <a:buFont typeface=".SF NS Symbols Regular"/>
              <a:buChar char="★"/>
            </a:pPr>
            <a:r>
              <a:rPr lang="en-US" sz="2667" dirty="0">
                <a:solidFill>
                  <a:srgbClr val="285F92"/>
                </a:solidFill>
                <a:latin typeface="Century Gothic" panose="020F0302020204030204"/>
              </a:rPr>
              <a:t>Review of Multiple Needs Assessments</a:t>
            </a:r>
          </a:p>
          <a:p>
            <a:pPr marL="313259" indent="-313259" defTabSz="1219170">
              <a:lnSpc>
                <a:spcPct val="120000"/>
              </a:lnSpc>
              <a:spcAft>
                <a:spcPts val="1333"/>
              </a:spcAft>
              <a:buClr>
                <a:srgbClr val="F3B223"/>
              </a:buClr>
              <a:buSzPct val="75000"/>
              <a:buFont typeface=".SF NS Symbols Regular"/>
              <a:buChar char="★"/>
            </a:pPr>
            <a:r>
              <a:rPr lang="en-US" sz="2667" dirty="0">
                <a:solidFill>
                  <a:srgbClr val="285F92"/>
                </a:solidFill>
                <a:latin typeface="Century Gothic" panose="020F0302020204030204"/>
              </a:rPr>
              <a:t>Other Activities </a:t>
            </a:r>
          </a:p>
        </p:txBody>
      </p:sp>
      <p:pic>
        <p:nvPicPr>
          <p:cNvPr id="45" name="Picture 44">
            <a:extLst>
              <a:ext uri="{FF2B5EF4-FFF2-40B4-BE49-F238E27FC236}">
                <a16:creationId xmlns:a16="http://schemas.microsoft.com/office/drawing/2014/main" id="{93AE06C1-8592-D547-B2B2-E3EDE7067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027" y="4459274"/>
            <a:ext cx="10366400" cy="2322527"/>
          </a:xfrm>
          <a:prstGeom prst="rect">
            <a:avLst/>
          </a:prstGeom>
        </p:spPr>
      </p:pic>
    </p:spTree>
    <p:extLst>
      <p:ext uri="{BB962C8B-B14F-4D97-AF65-F5344CB8AC3E}">
        <p14:creationId xmlns:p14="http://schemas.microsoft.com/office/powerpoint/2010/main" val="1091147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04A76E-F0C2-7E40-BBA9-1072CC42B7B6}"/>
              </a:ext>
            </a:extLst>
          </p:cNvPr>
          <p:cNvPicPr>
            <a:picLocks noChangeAspect="1"/>
          </p:cNvPicPr>
          <p:nvPr/>
        </p:nvPicPr>
        <p:blipFill rotWithShape="1">
          <a:blip r:embed="rId3">
            <a:extLst>
              <a:ext uri="{28A0092B-C50C-407E-A947-70E740481C1C}">
                <a14:useLocalDpi xmlns:a14="http://schemas.microsoft.com/office/drawing/2010/main" val="0"/>
              </a:ext>
            </a:extLst>
          </a:blip>
          <a:srcRect t="6184" b="12865"/>
          <a:stretch/>
        </p:blipFill>
        <p:spPr>
          <a:xfrm rot="21600000">
            <a:off x="7315201" y="0"/>
            <a:ext cx="4476867" cy="6889291"/>
          </a:xfrm>
          <a:prstGeom prst="rect">
            <a:avLst/>
          </a:prstGeom>
        </p:spPr>
      </p:pic>
      <p:sp>
        <p:nvSpPr>
          <p:cNvPr id="39" name="Rectangle 38">
            <a:extLst>
              <a:ext uri="{FF2B5EF4-FFF2-40B4-BE49-F238E27FC236}">
                <a16:creationId xmlns:a16="http://schemas.microsoft.com/office/drawing/2014/main" id="{E7E10270-0A14-3D4F-8180-A90D445E90E8}"/>
              </a:ext>
            </a:extLst>
          </p:cNvPr>
          <p:cNvSpPr/>
          <p:nvPr/>
        </p:nvSpPr>
        <p:spPr bwMode="auto">
          <a:xfrm rot="10800000">
            <a:off x="6161363" y="-2"/>
            <a:ext cx="6030628" cy="6889291"/>
          </a:xfrm>
          <a:prstGeom prst="rect">
            <a:avLst/>
          </a:prstGeom>
          <a:gradFill flip="none" rotWithShape="1">
            <a:gsLst>
              <a:gs pos="0">
                <a:schemeClr val="bg1">
                  <a:alpha val="85000"/>
                </a:schemeClr>
              </a:gs>
              <a:gs pos="100000">
                <a:schemeClr val="bg1">
                  <a:alpha val="15000"/>
                </a:schemeClr>
              </a:gs>
            </a:gsLst>
            <a:lin ang="5400000" scaled="0"/>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
        <p:nvSpPr>
          <p:cNvPr id="41" name="Manual Input 2">
            <a:extLst>
              <a:ext uri="{FF2B5EF4-FFF2-40B4-BE49-F238E27FC236}">
                <a16:creationId xmlns:a16="http://schemas.microsoft.com/office/drawing/2014/main" id="{3D0A81F0-C779-E64F-879C-B6EBC0D50DDE}"/>
              </a:ext>
            </a:extLst>
          </p:cNvPr>
          <p:cNvSpPr/>
          <p:nvPr/>
        </p:nvSpPr>
        <p:spPr bwMode="auto">
          <a:xfrm rot="16200000" flipV="1">
            <a:off x="1294272" y="-1320652"/>
            <a:ext cx="6889289" cy="947782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98 w 10000"/>
              <a:gd name="connsiteY0" fmla="*/ 3394 h 10000"/>
              <a:gd name="connsiteX1" fmla="*/ 10000 w 10000"/>
              <a:gd name="connsiteY1" fmla="*/ 0 h 10000"/>
              <a:gd name="connsiteX2" fmla="*/ 10000 w 10000"/>
              <a:gd name="connsiteY2" fmla="*/ 10000 h 10000"/>
              <a:gd name="connsiteX3" fmla="*/ 0 w 10000"/>
              <a:gd name="connsiteY3" fmla="*/ 10000 h 10000"/>
              <a:gd name="connsiteX4" fmla="*/ 98 w 10000"/>
              <a:gd name="connsiteY4" fmla="*/ 3394 h 10000"/>
              <a:gd name="connsiteX0" fmla="*/ 9 w 10009"/>
              <a:gd name="connsiteY0" fmla="*/ 3406 h 10000"/>
              <a:gd name="connsiteX1" fmla="*/ 10009 w 10009"/>
              <a:gd name="connsiteY1" fmla="*/ 0 h 10000"/>
              <a:gd name="connsiteX2" fmla="*/ 10009 w 10009"/>
              <a:gd name="connsiteY2" fmla="*/ 10000 h 10000"/>
              <a:gd name="connsiteX3" fmla="*/ 9 w 10009"/>
              <a:gd name="connsiteY3" fmla="*/ 10000 h 10000"/>
              <a:gd name="connsiteX4" fmla="*/ 9 w 10009"/>
              <a:gd name="connsiteY4" fmla="*/ 3406 h 10000"/>
              <a:gd name="connsiteX0" fmla="*/ 0 w 10000"/>
              <a:gd name="connsiteY0" fmla="*/ 340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406 h 10000"/>
              <a:gd name="connsiteX0" fmla="*/ 2 w 10002"/>
              <a:gd name="connsiteY0" fmla="*/ 3406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340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3406"/>
                </a:moveTo>
                <a:lnTo>
                  <a:pt x="10002" y="0"/>
                </a:lnTo>
                <a:lnTo>
                  <a:pt x="10002" y="10000"/>
                </a:lnTo>
                <a:lnTo>
                  <a:pt x="2" y="10000"/>
                </a:lnTo>
                <a:cubicBezTo>
                  <a:pt x="35" y="7798"/>
                  <a:pt x="-10" y="5852"/>
                  <a:pt x="2" y="3406"/>
                </a:cubicBezTo>
                <a:close/>
              </a:path>
            </a:pathLst>
          </a:cu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
        <p:nvSpPr>
          <p:cNvPr id="36" name="Title 2"/>
          <p:cNvSpPr txBox="1">
            <a:spLocks/>
          </p:cNvSpPr>
          <p:nvPr/>
        </p:nvSpPr>
        <p:spPr>
          <a:xfrm>
            <a:off x="881713" y="592776"/>
            <a:ext cx="6400800" cy="830997"/>
          </a:xfrm>
          <a:prstGeom prst="rect">
            <a:avLst/>
          </a:prstGeom>
        </p:spPr>
        <p:txBody>
          <a:bodyPr wrap="square" lIns="0" rIns="12192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fontAlgn="base"/>
            <a:r>
              <a:rPr lang="en-US" sz="4800" b="1" dirty="0">
                <a:solidFill>
                  <a:srgbClr val="285F92"/>
                </a:solidFill>
                <a:latin typeface="Century Gothic" panose="020F0302020204030204"/>
              </a:rPr>
              <a:t>OUR TOMORROWS</a:t>
            </a:r>
          </a:p>
        </p:txBody>
      </p:sp>
      <p:sp>
        <p:nvSpPr>
          <p:cNvPr id="9" name="Footer Text">
            <a:extLst>
              <a:ext uri="{FF2B5EF4-FFF2-40B4-BE49-F238E27FC236}">
                <a16:creationId xmlns:a16="http://schemas.microsoft.com/office/drawing/2014/main" id="{E7D039B2-14AA-104F-8ED5-816C64631DE0}"/>
              </a:ext>
            </a:extLst>
          </p:cNvPr>
          <p:cNvSpPr txBox="1"/>
          <p:nvPr/>
        </p:nvSpPr>
        <p:spPr>
          <a:xfrm>
            <a:off x="849026" y="1746849"/>
            <a:ext cx="6466175" cy="2586029"/>
          </a:xfrm>
          <a:prstGeom prst="rect">
            <a:avLst/>
          </a:prstGeom>
          <a:noFill/>
        </p:spPr>
        <p:txBody>
          <a:bodyPr wrap="square" lIns="0" tIns="0" rIns="121920" bIns="0" rtlCol="0">
            <a:spAutoFit/>
          </a:bodyPr>
          <a:lstStyle/>
          <a:p>
            <a:pPr marL="313259" indent="-313259" defTabSz="1219170">
              <a:lnSpc>
                <a:spcPct val="120000"/>
              </a:lnSpc>
              <a:spcAft>
                <a:spcPts val="2133"/>
              </a:spcAft>
              <a:buClr>
                <a:srgbClr val="F3B223"/>
              </a:buClr>
              <a:buSzPct val="75000"/>
              <a:buFont typeface=".SF NS Symbols Regular"/>
              <a:buChar char="★"/>
            </a:pPr>
            <a:r>
              <a:rPr lang="en-US" sz="2667" dirty="0">
                <a:solidFill>
                  <a:srgbClr val="285F92"/>
                </a:solidFill>
                <a:latin typeface="Century Gothic" panose="020F0302020204030204"/>
              </a:rPr>
              <a:t>Use </a:t>
            </a:r>
            <a:r>
              <a:rPr lang="en-US" sz="2667" dirty="0" err="1">
                <a:solidFill>
                  <a:srgbClr val="285F92"/>
                </a:solidFill>
                <a:latin typeface="Century Gothic" panose="020F0302020204030204"/>
              </a:rPr>
              <a:t>SenseMaker</a:t>
            </a:r>
            <a:r>
              <a:rPr lang="en-US" sz="2667" baseline="30000" dirty="0">
                <a:solidFill>
                  <a:srgbClr val="285F92"/>
                </a:solidFill>
                <a:latin typeface="Century Gothic" panose="020F0302020204030204"/>
              </a:rPr>
              <a:t>®</a:t>
            </a:r>
            <a:r>
              <a:rPr lang="en-US" sz="2667" dirty="0">
                <a:solidFill>
                  <a:srgbClr val="285F92"/>
                </a:solidFill>
                <a:latin typeface="Century Gothic" panose="020F0302020204030204"/>
              </a:rPr>
              <a:t> to collect 2,000* stories about thriving or surviving from families in Kansas​.</a:t>
            </a:r>
            <a:br>
              <a:rPr lang="en-US" sz="2667" dirty="0">
                <a:solidFill>
                  <a:srgbClr val="285F92"/>
                </a:solidFill>
                <a:latin typeface="Century Gothic" panose="020F0302020204030204"/>
              </a:rPr>
            </a:br>
            <a:r>
              <a:rPr lang="en-US" sz="2133" i="1" dirty="0">
                <a:solidFill>
                  <a:srgbClr val="285F92"/>
                </a:solidFill>
                <a:latin typeface="Century Gothic" panose="020F0302020204030204"/>
              </a:rPr>
              <a:t>*Minimum of 100 stories per community</a:t>
            </a:r>
            <a:endParaRPr lang="en-US" sz="2667" i="1" dirty="0">
              <a:solidFill>
                <a:srgbClr val="285F92"/>
              </a:solidFill>
              <a:latin typeface="Century Gothic" panose="020F0302020204030204"/>
            </a:endParaRPr>
          </a:p>
          <a:p>
            <a:pPr marL="313259" indent="-313259" defTabSz="1219170">
              <a:lnSpc>
                <a:spcPct val="120000"/>
              </a:lnSpc>
              <a:spcAft>
                <a:spcPts val="2133"/>
              </a:spcAft>
              <a:buClr>
                <a:srgbClr val="F3B223"/>
              </a:buClr>
              <a:buSzPct val="75000"/>
              <a:buFont typeface=".SF NS Symbols Regular"/>
              <a:buChar char="★"/>
            </a:pPr>
            <a:r>
              <a:rPr lang="en-US" sz="2667" dirty="0">
                <a:solidFill>
                  <a:srgbClr val="285F92"/>
                </a:solidFill>
                <a:latin typeface="Century Gothic" panose="020F0302020204030204"/>
              </a:rPr>
              <a:t>Represent 100% of Kansas counties</a:t>
            </a:r>
          </a:p>
        </p:txBody>
      </p:sp>
    </p:spTree>
    <p:extLst>
      <p:ext uri="{BB962C8B-B14F-4D97-AF65-F5344CB8AC3E}">
        <p14:creationId xmlns:p14="http://schemas.microsoft.com/office/powerpoint/2010/main" val="3382745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04A76E-F0C2-7E40-BBA9-1072CC42B7B6}"/>
              </a:ext>
            </a:extLst>
          </p:cNvPr>
          <p:cNvPicPr>
            <a:picLocks noChangeAspect="1"/>
          </p:cNvPicPr>
          <p:nvPr/>
        </p:nvPicPr>
        <p:blipFill rotWithShape="1">
          <a:blip r:embed="rId3">
            <a:extLst>
              <a:ext uri="{28A0092B-C50C-407E-A947-70E740481C1C}">
                <a14:useLocalDpi xmlns:a14="http://schemas.microsoft.com/office/drawing/2010/main" val="0"/>
              </a:ext>
            </a:extLst>
          </a:blip>
          <a:srcRect t="6184" b="12865"/>
          <a:stretch/>
        </p:blipFill>
        <p:spPr>
          <a:xfrm rot="21600000">
            <a:off x="7315201" y="0"/>
            <a:ext cx="4476867" cy="6889291"/>
          </a:xfrm>
          <a:prstGeom prst="rect">
            <a:avLst/>
          </a:prstGeom>
        </p:spPr>
      </p:pic>
      <p:sp>
        <p:nvSpPr>
          <p:cNvPr id="39" name="Rectangle 38">
            <a:extLst>
              <a:ext uri="{FF2B5EF4-FFF2-40B4-BE49-F238E27FC236}">
                <a16:creationId xmlns:a16="http://schemas.microsoft.com/office/drawing/2014/main" id="{E7E10270-0A14-3D4F-8180-A90D445E90E8}"/>
              </a:ext>
            </a:extLst>
          </p:cNvPr>
          <p:cNvSpPr/>
          <p:nvPr/>
        </p:nvSpPr>
        <p:spPr bwMode="auto">
          <a:xfrm rot="10800000">
            <a:off x="6161363" y="-2"/>
            <a:ext cx="6030628" cy="6889291"/>
          </a:xfrm>
          <a:prstGeom prst="rect">
            <a:avLst/>
          </a:prstGeom>
          <a:gradFill flip="none" rotWithShape="1">
            <a:gsLst>
              <a:gs pos="0">
                <a:schemeClr val="bg1">
                  <a:alpha val="85000"/>
                </a:schemeClr>
              </a:gs>
              <a:gs pos="100000">
                <a:schemeClr val="bg1">
                  <a:alpha val="15000"/>
                </a:schemeClr>
              </a:gs>
            </a:gsLst>
            <a:lin ang="5400000" scaled="0"/>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
        <p:nvSpPr>
          <p:cNvPr id="41" name="Manual Input 2">
            <a:extLst>
              <a:ext uri="{FF2B5EF4-FFF2-40B4-BE49-F238E27FC236}">
                <a16:creationId xmlns:a16="http://schemas.microsoft.com/office/drawing/2014/main" id="{3D0A81F0-C779-E64F-879C-B6EBC0D50DDE}"/>
              </a:ext>
            </a:extLst>
          </p:cNvPr>
          <p:cNvSpPr/>
          <p:nvPr/>
        </p:nvSpPr>
        <p:spPr bwMode="auto">
          <a:xfrm rot="16200000" flipV="1">
            <a:off x="1294272" y="-1320652"/>
            <a:ext cx="6889289" cy="947782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98 w 10000"/>
              <a:gd name="connsiteY0" fmla="*/ 3394 h 10000"/>
              <a:gd name="connsiteX1" fmla="*/ 10000 w 10000"/>
              <a:gd name="connsiteY1" fmla="*/ 0 h 10000"/>
              <a:gd name="connsiteX2" fmla="*/ 10000 w 10000"/>
              <a:gd name="connsiteY2" fmla="*/ 10000 h 10000"/>
              <a:gd name="connsiteX3" fmla="*/ 0 w 10000"/>
              <a:gd name="connsiteY3" fmla="*/ 10000 h 10000"/>
              <a:gd name="connsiteX4" fmla="*/ 98 w 10000"/>
              <a:gd name="connsiteY4" fmla="*/ 3394 h 10000"/>
              <a:gd name="connsiteX0" fmla="*/ 9 w 10009"/>
              <a:gd name="connsiteY0" fmla="*/ 3406 h 10000"/>
              <a:gd name="connsiteX1" fmla="*/ 10009 w 10009"/>
              <a:gd name="connsiteY1" fmla="*/ 0 h 10000"/>
              <a:gd name="connsiteX2" fmla="*/ 10009 w 10009"/>
              <a:gd name="connsiteY2" fmla="*/ 10000 h 10000"/>
              <a:gd name="connsiteX3" fmla="*/ 9 w 10009"/>
              <a:gd name="connsiteY3" fmla="*/ 10000 h 10000"/>
              <a:gd name="connsiteX4" fmla="*/ 9 w 10009"/>
              <a:gd name="connsiteY4" fmla="*/ 3406 h 10000"/>
              <a:gd name="connsiteX0" fmla="*/ 0 w 10000"/>
              <a:gd name="connsiteY0" fmla="*/ 340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406 h 10000"/>
              <a:gd name="connsiteX0" fmla="*/ 2 w 10002"/>
              <a:gd name="connsiteY0" fmla="*/ 3406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340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3406"/>
                </a:moveTo>
                <a:lnTo>
                  <a:pt x="10002" y="0"/>
                </a:lnTo>
                <a:lnTo>
                  <a:pt x="10002" y="10000"/>
                </a:lnTo>
                <a:lnTo>
                  <a:pt x="2" y="10000"/>
                </a:lnTo>
                <a:cubicBezTo>
                  <a:pt x="35" y="7798"/>
                  <a:pt x="-10" y="5852"/>
                  <a:pt x="2" y="3406"/>
                </a:cubicBezTo>
                <a:close/>
              </a:path>
            </a:pathLst>
          </a:cu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
        <p:nvSpPr>
          <p:cNvPr id="36" name="Title 2"/>
          <p:cNvSpPr txBox="1">
            <a:spLocks/>
          </p:cNvSpPr>
          <p:nvPr/>
        </p:nvSpPr>
        <p:spPr>
          <a:xfrm>
            <a:off x="881713" y="592776"/>
            <a:ext cx="6400800" cy="830997"/>
          </a:xfrm>
          <a:prstGeom prst="rect">
            <a:avLst/>
          </a:prstGeom>
        </p:spPr>
        <p:txBody>
          <a:bodyPr wrap="square" lIns="0" rIns="12192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fontAlgn="base"/>
            <a:r>
              <a:rPr lang="en-US" sz="4800" b="1" dirty="0">
                <a:solidFill>
                  <a:srgbClr val="285F92"/>
                </a:solidFill>
                <a:latin typeface="Century Gothic" panose="020F0302020204030204"/>
              </a:rPr>
              <a:t>OUR TOMORROWS</a:t>
            </a:r>
          </a:p>
        </p:txBody>
      </p:sp>
      <p:sp>
        <p:nvSpPr>
          <p:cNvPr id="10" name="Footer Text">
            <a:extLst>
              <a:ext uri="{FF2B5EF4-FFF2-40B4-BE49-F238E27FC236}">
                <a16:creationId xmlns:a16="http://schemas.microsoft.com/office/drawing/2014/main" id="{4D37767F-3BA4-1C4E-A026-EC5A7EE73A05}"/>
              </a:ext>
            </a:extLst>
          </p:cNvPr>
          <p:cNvSpPr txBox="1"/>
          <p:nvPr/>
        </p:nvSpPr>
        <p:spPr>
          <a:xfrm>
            <a:off x="849026" y="1746850"/>
            <a:ext cx="6466175" cy="3177152"/>
          </a:xfrm>
          <a:prstGeom prst="rect">
            <a:avLst/>
          </a:prstGeom>
          <a:noFill/>
        </p:spPr>
        <p:txBody>
          <a:bodyPr wrap="square" lIns="0" tIns="0" rIns="121920" bIns="0" rtlCol="0">
            <a:spAutoFit/>
          </a:bodyPr>
          <a:lstStyle/>
          <a:p>
            <a:pPr marL="313259" indent="-313259" defTabSz="1219170">
              <a:lnSpc>
                <a:spcPct val="120000"/>
              </a:lnSpc>
              <a:spcAft>
                <a:spcPts val="2133"/>
              </a:spcAft>
              <a:buClr>
                <a:srgbClr val="F3B223"/>
              </a:buClr>
              <a:buSzPct val="75000"/>
              <a:buFont typeface=".SF NS Symbols Regular"/>
              <a:buChar char="★"/>
            </a:pPr>
            <a:r>
              <a:rPr lang="en-US" sz="2667" dirty="0">
                <a:solidFill>
                  <a:srgbClr val="285F92"/>
                </a:solidFill>
                <a:latin typeface="Century Gothic" panose="020F0302020204030204"/>
              </a:rPr>
              <a:t>Gather to discuss and interpret stories in Community Sensemaking Workshops</a:t>
            </a:r>
          </a:p>
          <a:p>
            <a:pPr marL="313259" indent="-313259" defTabSz="1219170">
              <a:lnSpc>
                <a:spcPct val="120000"/>
              </a:lnSpc>
              <a:spcAft>
                <a:spcPts val="2133"/>
              </a:spcAft>
              <a:buClr>
                <a:srgbClr val="F3B223"/>
              </a:buClr>
              <a:buSzPct val="75000"/>
              <a:buFont typeface=".SF NS Symbols Regular"/>
              <a:buChar char="★"/>
            </a:pPr>
            <a:r>
              <a:rPr lang="en-US" sz="2667" dirty="0">
                <a:solidFill>
                  <a:srgbClr val="285F92"/>
                </a:solidFill>
                <a:latin typeface="Century Gothic" panose="020F0302020204030204"/>
              </a:rPr>
              <a:t>Shape decisions collectively </a:t>
            </a:r>
            <a:br>
              <a:rPr lang="en-US" sz="2667" dirty="0">
                <a:solidFill>
                  <a:srgbClr val="285F92"/>
                </a:solidFill>
                <a:latin typeface="Century Gothic" panose="020F0302020204030204"/>
              </a:rPr>
            </a:br>
            <a:r>
              <a:rPr lang="en-US" sz="2667" dirty="0">
                <a:solidFill>
                  <a:srgbClr val="285F92"/>
                </a:solidFill>
                <a:latin typeface="Century Gothic" panose="020F0302020204030204"/>
              </a:rPr>
              <a:t>and identify solutions in</a:t>
            </a:r>
            <a:br>
              <a:rPr lang="en-US" sz="2667" dirty="0">
                <a:solidFill>
                  <a:srgbClr val="285F92"/>
                </a:solidFill>
                <a:latin typeface="Century Gothic" panose="020F0302020204030204"/>
              </a:rPr>
            </a:br>
            <a:r>
              <a:rPr lang="en-US" sz="2667" dirty="0">
                <a:solidFill>
                  <a:srgbClr val="285F92"/>
                </a:solidFill>
                <a:latin typeface="Century Gothic" panose="020F0302020204030204"/>
              </a:rPr>
              <a:t>Community Action Labs</a:t>
            </a:r>
          </a:p>
        </p:txBody>
      </p:sp>
    </p:spTree>
    <p:extLst>
      <p:ext uri="{BB962C8B-B14F-4D97-AF65-F5344CB8AC3E}">
        <p14:creationId xmlns:p14="http://schemas.microsoft.com/office/powerpoint/2010/main" val="582714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0" y="0"/>
            <a:ext cx="12192000" cy="6858000"/>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b="1" dirty="0">
              <a:solidFill>
                <a:srgbClr val="285F92"/>
              </a:solidFill>
              <a:latin typeface="Century Gothic" panose="020F0302020204030204"/>
            </a:endParaRPr>
          </a:p>
        </p:txBody>
      </p:sp>
      <p:sp>
        <p:nvSpPr>
          <p:cNvPr id="26" name="Text Placeholder 3"/>
          <p:cNvSpPr txBox="1">
            <a:spLocks/>
          </p:cNvSpPr>
          <p:nvPr/>
        </p:nvSpPr>
        <p:spPr>
          <a:xfrm>
            <a:off x="1117600" y="3473054"/>
            <a:ext cx="4673600" cy="1119188"/>
          </a:xfrm>
          <a:prstGeom prst="rect">
            <a:avLst/>
          </a:prstGeom>
        </p:spPr>
        <p:txBody>
          <a:bodyPr wrap="square" lIns="0" tIns="0" rIns="0" bIns="0" anchor="ctr" anchorCtr="0">
            <a:no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r>
              <a:rPr lang="en-US" sz="2667" b="1" dirty="0">
                <a:solidFill>
                  <a:srgbClr val="285F92"/>
                </a:solidFill>
                <a:latin typeface="Century Gothic" panose="020F0302020204030204"/>
              </a:rPr>
              <a:t>EXPLORE STORIES</a:t>
            </a:r>
            <a:br>
              <a:rPr lang="en-US" sz="2667" dirty="0">
                <a:solidFill>
                  <a:srgbClr val="285F92"/>
                </a:solidFill>
                <a:latin typeface="Century Gothic" panose="020F0302020204030204"/>
              </a:rPr>
            </a:br>
            <a:r>
              <a:rPr lang="en-US" sz="2667" dirty="0">
                <a:solidFill>
                  <a:srgbClr val="285F92"/>
                </a:solidFill>
                <a:latin typeface="Century Gothic" panose="020F0302020204030204"/>
              </a:rPr>
              <a:t>about real-life struggles and resiliency</a:t>
            </a:r>
          </a:p>
        </p:txBody>
      </p:sp>
      <p:sp>
        <p:nvSpPr>
          <p:cNvPr id="32" name="Title 2"/>
          <p:cNvSpPr txBox="1">
            <a:spLocks/>
          </p:cNvSpPr>
          <p:nvPr/>
        </p:nvSpPr>
        <p:spPr>
          <a:xfrm>
            <a:off x="341474" y="2332707"/>
            <a:ext cx="5449727" cy="666786"/>
          </a:xfrm>
          <a:prstGeom prst="rect">
            <a:avLst/>
          </a:prstGeom>
        </p:spPr>
        <p:txBody>
          <a:bodyPr wrap="square" lIns="0" rIns="12192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fontAlgn="base"/>
            <a:r>
              <a:rPr lang="en-US" sz="3733" b="1" dirty="0">
                <a:solidFill>
                  <a:srgbClr val="285F92"/>
                </a:solidFill>
                <a:latin typeface="Century Gothic" panose="020F0302020204030204"/>
              </a:rPr>
              <a:t>HOW IT FITS TOGETHER</a:t>
            </a:r>
          </a:p>
        </p:txBody>
      </p:sp>
      <p:grpSp>
        <p:nvGrpSpPr>
          <p:cNvPr id="13" name="Group 12">
            <a:extLst>
              <a:ext uri="{FF2B5EF4-FFF2-40B4-BE49-F238E27FC236}">
                <a16:creationId xmlns:a16="http://schemas.microsoft.com/office/drawing/2014/main" id="{5E30053D-556C-3E47-91C6-9006D408A814}"/>
              </a:ext>
            </a:extLst>
          </p:cNvPr>
          <p:cNvGrpSpPr/>
          <p:nvPr/>
        </p:nvGrpSpPr>
        <p:grpSpPr>
          <a:xfrm flipV="1">
            <a:off x="0" y="279401"/>
            <a:ext cx="5791200" cy="713740"/>
            <a:chOff x="-6595233" y="2674911"/>
            <a:chExt cx="12386433" cy="1454620"/>
          </a:xfrm>
          <a:solidFill>
            <a:schemeClr val="accent1"/>
          </a:solidFill>
        </p:grpSpPr>
        <p:sp>
          <p:nvSpPr>
            <p:cNvPr id="14" name="Parallelogram 13">
              <a:extLst>
                <a:ext uri="{FF2B5EF4-FFF2-40B4-BE49-F238E27FC236}">
                  <a16:creationId xmlns:a16="http://schemas.microsoft.com/office/drawing/2014/main" id="{68ECB9F1-F86E-2643-BE39-AACA14DE18D3}"/>
                </a:ext>
              </a:extLst>
            </p:cNvPr>
            <p:cNvSpPr/>
            <p:nvPr/>
          </p:nvSpPr>
          <p:spPr bwMode="auto">
            <a:xfrm flipV="1">
              <a:off x="2971800" y="2674911"/>
              <a:ext cx="2819400" cy="1454616"/>
            </a:xfrm>
            <a:prstGeom prst="parallelogram">
              <a:avLst>
                <a:gd name="adj" fmla="val 46312"/>
              </a:avLst>
            </a:prstGeom>
            <a:grpFill/>
            <a:ln w="9525">
              <a:noFill/>
              <a:round/>
              <a:headEnd/>
              <a:tailEnd/>
            </a:ln>
          </p:spPr>
          <p:txBody>
            <a:bodyPr vert="horz" wrap="square" lIns="121920" tIns="60960" rIns="121920" bIns="60960" numCol="1" rtlCol="0" anchor="t" anchorCtr="0" compatLnSpc="1">
              <a:prstTxWarp prst="textNoShape">
                <a:avLst/>
              </a:prstTxWarp>
              <a:noAutofit/>
            </a:bodyPr>
            <a:lstStyle/>
            <a:p>
              <a:pPr algn="ctr" defTabSz="1219170"/>
              <a:endParaRPr lang="en-US" sz="2400" dirty="0">
                <a:solidFill>
                  <a:srgbClr val="285F92"/>
                </a:solidFill>
                <a:latin typeface="Century Gothic" panose="020F0302020204030204"/>
              </a:endParaRPr>
            </a:p>
          </p:txBody>
        </p:sp>
        <p:sp>
          <p:nvSpPr>
            <p:cNvPr id="15" name="Rectangle 14">
              <a:extLst>
                <a:ext uri="{FF2B5EF4-FFF2-40B4-BE49-F238E27FC236}">
                  <a16:creationId xmlns:a16="http://schemas.microsoft.com/office/drawing/2014/main" id="{FB10FA0D-E230-0842-BC5D-0BB4C0A70D8D}"/>
                </a:ext>
              </a:extLst>
            </p:cNvPr>
            <p:cNvSpPr/>
            <p:nvPr/>
          </p:nvSpPr>
          <p:spPr bwMode="auto">
            <a:xfrm>
              <a:off x="-6595233" y="2674916"/>
              <a:ext cx="11091037" cy="145461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noAutofit/>
            </a:bodyPr>
            <a:lstStyle/>
            <a:p>
              <a:pPr algn="ctr" defTabSz="1219170"/>
              <a:endParaRPr lang="en-US" sz="2400" dirty="0">
                <a:solidFill>
                  <a:srgbClr val="285F92"/>
                </a:solidFill>
                <a:latin typeface="Century Gothic" panose="020F0302020204030204"/>
              </a:endParaRPr>
            </a:p>
          </p:txBody>
        </p:sp>
      </p:grpSp>
      <p:pic>
        <p:nvPicPr>
          <p:cNvPr id="5" name="Graphic 4">
            <a:extLst>
              <a:ext uri="{FF2B5EF4-FFF2-40B4-BE49-F238E27FC236}">
                <a16:creationId xmlns:a16="http://schemas.microsoft.com/office/drawing/2014/main" id="{031A469A-2F1D-BB4B-973D-B12BDDEAD99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798" y="3476708"/>
            <a:ext cx="567757" cy="567757"/>
          </a:xfrm>
          <a:prstGeom prst="rect">
            <a:avLst/>
          </a:prstGeom>
        </p:spPr>
      </p:pic>
      <p:pic>
        <p:nvPicPr>
          <p:cNvPr id="21" name="Graphic 20">
            <a:extLst>
              <a:ext uri="{FF2B5EF4-FFF2-40B4-BE49-F238E27FC236}">
                <a16:creationId xmlns:a16="http://schemas.microsoft.com/office/drawing/2014/main" id="{A20B7B04-012F-4947-88DA-F55FE42A2A5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798" y="5203908"/>
            <a:ext cx="567757" cy="567757"/>
          </a:xfrm>
          <a:prstGeom prst="rect">
            <a:avLst/>
          </a:prstGeom>
        </p:spPr>
      </p:pic>
      <p:pic>
        <p:nvPicPr>
          <p:cNvPr id="35" name="Graphic 34">
            <a:extLst>
              <a:ext uri="{FF2B5EF4-FFF2-40B4-BE49-F238E27FC236}">
                <a16:creationId xmlns:a16="http://schemas.microsoft.com/office/drawing/2014/main" id="{27FD7E67-3BA8-BF4B-83DD-1D0A2E5C5A6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7262" y="3476708"/>
            <a:ext cx="567757" cy="567757"/>
          </a:xfrm>
          <a:prstGeom prst="rect">
            <a:avLst/>
          </a:prstGeom>
        </p:spPr>
      </p:pic>
      <p:pic>
        <p:nvPicPr>
          <p:cNvPr id="36" name="Graphic 35">
            <a:extLst>
              <a:ext uri="{FF2B5EF4-FFF2-40B4-BE49-F238E27FC236}">
                <a16:creationId xmlns:a16="http://schemas.microsoft.com/office/drawing/2014/main" id="{9F3777B6-2B0A-634B-A715-FBC333B817E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7262" y="5203908"/>
            <a:ext cx="567757" cy="567757"/>
          </a:xfrm>
          <a:prstGeom prst="rect">
            <a:avLst/>
          </a:prstGeom>
        </p:spPr>
      </p:pic>
      <p:sp>
        <p:nvSpPr>
          <p:cNvPr id="19" name="Text Placeholder 3"/>
          <p:cNvSpPr txBox="1">
            <a:spLocks/>
          </p:cNvSpPr>
          <p:nvPr/>
        </p:nvSpPr>
        <p:spPr>
          <a:xfrm>
            <a:off x="1117600" y="5200254"/>
            <a:ext cx="4673600" cy="1119188"/>
          </a:xfrm>
          <a:prstGeom prst="rect">
            <a:avLst/>
          </a:prstGeom>
        </p:spPr>
        <p:txBody>
          <a:bodyPr wrap="square" lIns="0" tIns="0" rIns="0" bIns="0" anchor="ctr" anchorCtr="0">
            <a:no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r>
              <a:rPr lang="en-US" sz="2667" b="1" dirty="0">
                <a:solidFill>
                  <a:srgbClr val="285F92"/>
                </a:solidFill>
                <a:latin typeface="Century Gothic" panose="020F0302020204030204"/>
              </a:rPr>
              <a:t>PINPOINT NEEDS</a:t>
            </a:r>
            <a:br>
              <a:rPr lang="en-US" sz="2667" dirty="0">
                <a:solidFill>
                  <a:srgbClr val="285F92"/>
                </a:solidFill>
                <a:latin typeface="Century Gothic" panose="020F0302020204030204"/>
              </a:rPr>
            </a:br>
            <a:r>
              <a:rPr lang="en-US" sz="2667" dirty="0">
                <a:solidFill>
                  <a:srgbClr val="285F92"/>
                </a:solidFill>
                <a:latin typeface="Century Gothic" panose="020F0302020204030204"/>
              </a:rPr>
              <a:t>discover gaps, identify what’s working</a:t>
            </a:r>
          </a:p>
        </p:txBody>
      </p:sp>
      <p:sp>
        <p:nvSpPr>
          <p:cNvPr id="20" name="Text Placeholder 3"/>
          <p:cNvSpPr txBox="1">
            <a:spLocks/>
          </p:cNvSpPr>
          <p:nvPr/>
        </p:nvSpPr>
        <p:spPr>
          <a:xfrm>
            <a:off x="7093527" y="3473054"/>
            <a:ext cx="4673600" cy="1119188"/>
          </a:xfrm>
          <a:prstGeom prst="rect">
            <a:avLst/>
          </a:prstGeom>
        </p:spPr>
        <p:txBody>
          <a:bodyPr wrap="square" lIns="0" tIns="0" rIns="0" bIns="0" anchor="ctr" anchorCtr="0">
            <a:no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r>
              <a:rPr lang="en-US" sz="2667" b="1" dirty="0">
                <a:solidFill>
                  <a:srgbClr val="285F92"/>
                </a:solidFill>
                <a:latin typeface="Century Gothic" panose="020F0302020204030204"/>
              </a:rPr>
              <a:t>LIFT UP</a:t>
            </a:r>
            <a:endParaRPr lang="en-US" sz="2667" dirty="0">
              <a:solidFill>
                <a:srgbClr val="285F92"/>
              </a:solidFill>
              <a:latin typeface="Century Gothic" panose="020F0302020204030204"/>
            </a:endParaRPr>
          </a:p>
          <a:p>
            <a:pPr algn="l" defTabSz="1219170"/>
            <a:r>
              <a:rPr lang="en-US" sz="2667" dirty="0">
                <a:solidFill>
                  <a:srgbClr val="285F92"/>
                </a:solidFill>
                <a:latin typeface="Century Gothic" panose="020F0302020204030204"/>
              </a:rPr>
              <a:t>Parent Voice and Parent Choice</a:t>
            </a:r>
          </a:p>
        </p:txBody>
      </p:sp>
      <p:sp>
        <p:nvSpPr>
          <p:cNvPr id="22" name="Text Placeholder 3"/>
          <p:cNvSpPr txBox="1">
            <a:spLocks/>
          </p:cNvSpPr>
          <p:nvPr/>
        </p:nvSpPr>
        <p:spPr>
          <a:xfrm>
            <a:off x="7084291" y="5200254"/>
            <a:ext cx="4673600" cy="1119188"/>
          </a:xfrm>
          <a:prstGeom prst="rect">
            <a:avLst/>
          </a:prstGeom>
        </p:spPr>
        <p:txBody>
          <a:bodyPr wrap="square" lIns="0" tIns="0" rIns="0" bIns="0" anchor="ctr" anchorCtr="0">
            <a:no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r>
              <a:rPr lang="en-US" sz="2667" b="1" dirty="0">
                <a:solidFill>
                  <a:srgbClr val="285F92"/>
                </a:solidFill>
                <a:latin typeface="Century Gothic" panose="020F0302020204030204"/>
              </a:rPr>
              <a:t>USE</a:t>
            </a:r>
            <a:br>
              <a:rPr lang="en-US" sz="2667" b="1" dirty="0">
                <a:solidFill>
                  <a:srgbClr val="285F92"/>
                </a:solidFill>
                <a:latin typeface="Century Gothic" panose="020F0302020204030204"/>
              </a:rPr>
            </a:br>
            <a:r>
              <a:rPr lang="en-US" sz="2667" dirty="0">
                <a:solidFill>
                  <a:srgbClr val="285F92"/>
                </a:solidFill>
                <a:latin typeface="Century Gothic" panose="020F0302020204030204"/>
              </a:rPr>
              <a:t>the lived experience to inform the strategic plan </a:t>
            </a:r>
          </a:p>
        </p:txBody>
      </p:sp>
    </p:spTree>
    <p:extLst>
      <p:ext uri="{BB962C8B-B14F-4D97-AF65-F5344CB8AC3E}">
        <p14:creationId xmlns:p14="http://schemas.microsoft.com/office/powerpoint/2010/main" val="2153640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22FB49-55B5-0844-81FF-541C23263164}"/>
              </a:ext>
            </a:extLst>
          </p:cNvPr>
          <p:cNvPicPr>
            <a:picLocks noChangeAspect="1"/>
          </p:cNvPicPr>
          <p:nvPr/>
        </p:nvPicPr>
        <p:blipFill rotWithShape="1">
          <a:blip r:embed="rId3">
            <a:extLst>
              <a:ext uri="{28A0092B-C50C-407E-A947-70E740481C1C}">
                <a14:useLocalDpi xmlns:a14="http://schemas.microsoft.com/office/drawing/2010/main" val="0"/>
              </a:ext>
            </a:extLst>
          </a:blip>
          <a:srcRect l="7285" t="23279" r="9277" b="17462"/>
          <a:stretch/>
        </p:blipFill>
        <p:spPr>
          <a:xfrm>
            <a:off x="1641825" y="1474349"/>
            <a:ext cx="9407025" cy="4755431"/>
          </a:xfrm>
          <a:prstGeom prst="rect">
            <a:avLst/>
          </a:prstGeom>
        </p:spPr>
      </p:pic>
      <p:sp>
        <p:nvSpPr>
          <p:cNvPr id="5" name="TextBox 4">
            <a:extLst>
              <a:ext uri="{FF2B5EF4-FFF2-40B4-BE49-F238E27FC236}">
                <a16:creationId xmlns:a16="http://schemas.microsoft.com/office/drawing/2014/main" id="{884CF492-F404-084C-8D2F-BD74F7BA2BE9}"/>
              </a:ext>
            </a:extLst>
          </p:cNvPr>
          <p:cNvSpPr txBox="1"/>
          <p:nvPr/>
        </p:nvSpPr>
        <p:spPr>
          <a:xfrm>
            <a:off x="-2048256" y="6705600"/>
            <a:ext cx="0" cy="0"/>
          </a:xfrm>
          <a:prstGeom prst="rect">
            <a:avLst/>
          </a:prstGeom>
        </p:spPr>
        <p:txBody>
          <a:bodyPr spcFirstLastPara="1" vert="horz" wrap="none" lIns="121900" tIns="121900" rIns="121900" bIns="121900" rtlCol="0" anchor="b" anchorCtr="0">
            <a:noAutofit/>
          </a:bodyPr>
          <a:lstStyle/>
          <a:p>
            <a:pPr defTabSz="1219170"/>
            <a:endParaRPr lang="en-US" sz="4000">
              <a:solidFill>
                <a:srgbClr val="285E91"/>
              </a:solidFill>
              <a:latin typeface="Calibri" panose="020F0502020204030204" pitchFamily="34" charset="0"/>
            </a:endParaRPr>
          </a:p>
        </p:txBody>
      </p:sp>
      <p:pic>
        <p:nvPicPr>
          <p:cNvPr id="29" name="Picture 28" hidden="1">
            <a:extLst>
              <a:ext uri="{FF2B5EF4-FFF2-40B4-BE49-F238E27FC236}">
                <a16:creationId xmlns:a16="http://schemas.microsoft.com/office/drawing/2014/main" id="{873D8CC6-7893-4B9D-A617-F6A840C909E9}"/>
              </a:ext>
            </a:extLst>
          </p:cNvPr>
          <p:cNvPicPr>
            <a:picLocks noChangeAspect="1"/>
          </p:cNvPicPr>
          <p:nvPr/>
        </p:nvPicPr>
        <p:blipFill>
          <a:blip r:embed="rId4">
            <a:alphaModFix amt="67000"/>
          </a:blip>
          <a:stretch>
            <a:fillRect/>
          </a:stretch>
        </p:blipFill>
        <p:spPr>
          <a:xfrm>
            <a:off x="1301580" y="1556956"/>
            <a:ext cx="11046941" cy="5148649"/>
          </a:xfrm>
          <a:prstGeom prst="rect">
            <a:avLst/>
          </a:prstGeom>
        </p:spPr>
      </p:pic>
      <p:sp>
        <p:nvSpPr>
          <p:cNvPr id="19" name="TextBox 18"/>
          <p:cNvSpPr txBox="1"/>
          <p:nvPr/>
        </p:nvSpPr>
        <p:spPr>
          <a:xfrm>
            <a:off x="2946401" y="1092201"/>
            <a:ext cx="1021836" cy="276999"/>
          </a:xfrm>
          <a:prstGeom prst="rect">
            <a:avLst/>
          </a:prstGeom>
          <a:noFill/>
        </p:spPr>
        <p:txBody>
          <a:bodyPr wrap="square" rtlCol="0">
            <a:spAutoFit/>
          </a:bodyPr>
          <a:lstStyle/>
          <a:p>
            <a:pPr defTabSz="1219170"/>
            <a:r>
              <a:rPr lang="en-US" sz="1200" b="1" dirty="0">
                <a:solidFill>
                  <a:srgbClr val="D16659"/>
                </a:solidFill>
                <a:latin typeface="Century Gothic" panose="020B0502020202020204" pitchFamily="34" charset="0"/>
              </a:rPr>
              <a:t>Northwest</a:t>
            </a:r>
          </a:p>
        </p:txBody>
      </p:sp>
      <p:sp>
        <p:nvSpPr>
          <p:cNvPr id="20" name="TextBox 19"/>
          <p:cNvSpPr txBox="1"/>
          <p:nvPr/>
        </p:nvSpPr>
        <p:spPr>
          <a:xfrm>
            <a:off x="6034795" y="1087017"/>
            <a:ext cx="1327211" cy="276999"/>
          </a:xfrm>
          <a:prstGeom prst="rect">
            <a:avLst/>
          </a:prstGeom>
          <a:noFill/>
        </p:spPr>
        <p:txBody>
          <a:bodyPr wrap="square" rtlCol="0">
            <a:spAutoFit/>
          </a:bodyPr>
          <a:lstStyle/>
          <a:p>
            <a:pPr defTabSz="1219170"/>
            <a:r>
              <a:rPr lang="en-US" sz="1200" b="1" dirty="0">
                <a:solidFill>
                  <a:srgbClr val="A9CD6E"/>
                </a:solidFill>
                <a:latin typeface="Century Gothic" panose="020B0502020202020204" pitchFamily="34" charset="0"/>
              </a:rPr>
              <a:t>North Central</a:t>
            </a:r>
          </a:p>
        </p:txBody>
      </p:sp>
      <p:sp>
        <p:nvSpPr>
          <p:cNvPr id="83" name="TextBox 82"/>
          <p:cNvSpPr txBox="1"/>
          <p:nvPr/>
        </p:nvSpPr>
        <p:spPr>
          <a:xfrm>
            <a:off x="8760028" y="1081617"/>
            <a:ext cx="983808" cy="276999"/>
          </a:xfrm>
          <a:prstGeom prst="rect">
            <a:avLst/>
          </a:prstGeom>
          <a:noFill/>
        </p:spPr>
        <p:txBody>
          <a:bodyPr wrap="square" rtlCol="0">
            <a:spAutoFit/>
          </a:bodyPr>
          <a:lstStyle/>
          <a:p>
            <a:pPr defTabSz="1219170"/>
            <a:r>
              <a:rPr lang="en-US" sz="1200" b="1" dirty="0">
                <a:solidFill>
                  <a:srgbClr val="4DB4A3"/>
                </a:solidFill>
                <a:latin typeface="Century Gothic" panose="020B0502020202020204" pitchFamily="34" charset="0"/>
              </a:rPr>
              <a:t>Northeast</a:t>
            </a:r>
          </a:p>
        </p:txBody>
      </p:sp>
      <p:sp>
        <p:nvSpPr>
          <p:cNvPr id="84" name="TextBox 83"/>
          <p:cNvSpPr txBox="1"/>
          <p:nvPr/>
        </p:nvSpPr>
        <p:spPr>
          <a:xfrm>
            <a:off x="2534165" y="6273801"/>
            <a:ext cx="1021836" cy="276999"/>
          </a:xfrm>
          <a:prstGeom prst="rect">
            <a:avLst/>
          </a:prstGeom>
          <a:noFill/>
        </p:spPr>
        <p:txBody>
          <a:bodyPr wrap="square" rtlCol="0">
            <a:spAutoFit/>
          </a:bodyPr>
          <a:lstStyle/>
          <a:p>
            <a:pPr defTabSz="1219170"/>
            <a:r>
              <a:rPr lang="en-US" sz="1200" b="1" dirty="0">
                <a:solidFill>
                  <a:srgbClr val="4DB4A3"/>
                </a:solidFill>
                <a:latin typeface="Century Gothic" panose="020B0502020202020204" pitchFamily="34" charset="0"/>
              </a:rPr>
              <a:t>Southwest</a:t>
            </a:r>
          </a:p>
        </p:txBody>
      </p:sp>
      <p:sp>
        <p:nvSpPr>
          <p:cNvPr id="85" name="TextBox 84"/>
          <p:cNvSpPr txBox="1"/>
          <p:nvPr/>
        </p:nvSpPr>
        <p:spPr>
          <a:xfrm>
            <a:off x="5999475" y="6256158"/>
            <a:ext cx="1397851" cy="276999"/>
          </a:xfrm>
          <a:prstGeom prst="rect">
            <a:avLst/>
          </a:prstGeom>
          <a:noFill/>
        </p:spPr>
        <p:txBody>
          <a:bodyPr wrap="square" rtlCol="0">
            <a:spAutoFit/>
          </a:bodyPr>
          <a:lstStyle/>
          <a:p>
            <a:pPr defTabSz="1219170"/>
            <a:r>
              <a:rPr lang="en-US" sz="1200" b="1" dirty="0">
                <a:solidFill>
                  <a:srgbClr val="285E91"/>
                </a:solidFill>
                <a:latin typeface="Century Gothic" panose="020B0502020202020204" pitchFamily="34" charset="0"/>
              </a:rPr>
              <a:t>South Central</a:t>
            </a:r>
          </a:p>
        </p:txBody>
      </p:sp>
      <p:sp>
        <p:nvSpPr>
          <p:cNvPr id="87" name="TextBox 86"/>
          <p:cNvSpPr txBox="1"/>
          <p:nvPr/>
        </p:nvSpPr>
        <p:spPr>
          <a:xfrm>
            <a:off x="9251933" y="6248822"/>
            <a:ext cx="1120124" cy="276999"/>
          </a:xfrm>
          <a:prstGeom prst="rect">
            <a:avLst/>
          </a:prstGeom>
          <a:noFill/>
        </p:spPr>
        <p:txBody>
          <a:bodyPr wrap="square" rtlCol="0">
            <a:spAutoFit/>
          </a:bodyPr>
          <a:lstStyle/>
          <a:p>
            <a:pPr defTabSz="1219170"/>
            <a:r>
              <a:rPr lang="en-US" sz="1200" b="1" dirty="0">
                <a:solidFill>
                  <a:srgbClr val="D16659"/>
                </a:solidFill>
                <a:latin typeface="Century Gothic" panose="020B0502020202020204" pitchFamily="34" charset="0"/>
              </a:rPr>
              <a:t>Southeast</a:t>
            </a:r>
          </a:p>
        </p:txBody>
      </p:sp>
      <p:grpSp>
        <p:nvGrpSpPr>
          <p:cNvPr id="9" name="Group 8"/>
          <p:cNvGrpSpPr/>
          <p:nvPr/>
        </p:nvGrpSpPr>
        <p:grpSpPr>
          <a:xfrm>
            <a:off x="1641824" y="1495950"/>
            <a:ext cx="9412224" cy="4742381"/>
            <a:chOff x="1384818" y="1777886"/>
            <a:chExt cx="9443130" cy="4769240"/>
          </a:xfrm>
        </p:grpSpPr>
        <p:sp>
          <p:nvSpPr>
            <p:cNvPr id="169" name="Rectangle 168"/>
            <p:cNvSpPr/>
            <p:nvPr/>
          </p:nvSpPr>
          <p:spPr>
            <a:xfrm>
              <a:off x="4535193" y="4443854"/>
              <a:ext cx="3845610" cy="2098467"/>
            </a:xfrm>
            <a:custGeom>
              <a:avLst/>
              <a:gdLst>
                <a:gd name="connsiteX0" fmla="*/ 0 w 2924029"/>
                <a:gd name="connsiteY0" fmla="*/ 0 h 1615077"/>
                <a:gd name="connsiteX1" fmla="*/ 2924029 w 2924029"/>
                <a:gd name="connsiteY1" fmla="*/ 0 h 1615077"/>
                <a:gd name="connsiteX2" fmla="*/ 2924029 w 2924029"/>
                <a:gd name="connsiteY2" fmla="*/ 1615077 h 1615077"/>
                <a:gd name="connsiteX3" fmla="*/ 0 w 2924029"/>
                <a:gd name="connsiteY3" fmla="*/ 1615077 h 1615077"/>
                <a:gd name="connsiteX4" fmla="*/ 0 w 2924029"/>
                <a:gd name="connsiteY4" fmla="*/ 0 h 1615077"/>
                <a:gd name="connsiteX0" fmla="*/ 4434 w 2928463"/>
                <a:gd name="connsiteY0" fmla="*/ 0 h 1615077"/>
                <a:gd name="connsiteX1" fmla="*/ 2928463 w 2928463"/>
                <a:gd name="connsiteY1" fmla="*/ 0 h 1615077"/>
                <a:gd name="connsiteX2" fmla="*/ 2928463 w 2928463"/>
                <a:gd name="connsiteY2" fmla="*/ 1615077 h 1615077"/>
                <a:gd name="connsiteX3" fmla="*/ 4434 w 2928463"/>
                <a:gd name="connsiteY3" fmla="*/ 1615077 h 1615077"/>
                <a:gd name="connsiteX4" fmla="*/ 0 w 2928463"/>
                <a:gd name="connsiteY4" fmla="*/ 63880 h 1615077"/>
                <a:gd name="connsiteX5" fmla="*/ 4434 w 2928463"/>
                <a:gd name="connsiteY5" fmla="*/ 0 h 1615077"/>
                <a:gd name="connsiteX0" fmla="*/ 7724 w 2931753"/>
                <a:gd name="connsiteY0" fmla="*/ 0 h 1615077"/>
                <a:gd name="connsiteX1" fmla="*/ 2931753 w 2931753"/>
                <a:gd name="connsiteY1" fmla="*/ 0 h 1615077"/>
                <a:gd name="connsiteX2" fmla="*/ 2931753 w 2931753"/>
                <a:gd name="connsiteY2" fmla="*/ 1615077 h 1615077"/>
                <a:gd name="connsiteX3" fmla="*/ 7724 w 2931753"/>
                <a:gd name="connsiteY3" fmla="*/ 1615077 h 1615077"/>
                <a:gd name="connsiteX4" fmla="*/ 0 w 2931753"/>
                <a:gd name="connsiteY4" fmla="*/ 132954 h 1615077"/>
                <a:gd name="connsiteX5" fmla="*/ 3290 w 2931753"/>
                <a:gd name="connsiteY5" fmla="*/ 63880 h 1615077"/>
                <a:gd name="connsiteX6" fmla="*/ 7724 w 2931753"/>
                <a:gd name="connsiteY6" fmla="*/ 0 h 1615077"/>
                <a:gd name="connsiteX0" fmla="*/ 7724 w 2931753"/>
                <a:gd name="connsiteY0" fmla="*/ 0 h 1615077"/>
                <a:gd name="connsiteX1" fmla="*/ 2931753 w 2931753"/>
                <a:gd name="connsiteY1" fmla="*/ 0 h 1615077"/>
                <a:gd name="connsiteX2" fmla="*/ 2931753 w 2931753"/>
                <a:gd name="connsiteY2" fmla="*/ 1615077 h 1615077"/>
                <a:gd name="connsiteX3" fmla="*/ 7724 w 2931753"/>
                <a:gd name="connsiteY3" fmla="*/ 1615077 h 1615077"/>
                <a:gd name="connsiteX4" fmla="*/ 0 w 2931753"/>
                <a:gd name="connsiteY4" fmla="*/ 132954 h 1615077"/>
                <a:gd name="connsiteX5" fmla="*/ 6580 w 2931753"/>
                <a:gd name="connsiteY5" fmla="*/ 83615 h 1615077"/>
                <a:gd name="connsiteX6" fmla="*/ 7724 w 2931753"/>
                <a:gd name="connsiteY6" fmla="*/ 0 h 1615077"/>
                <a:gd name="connsiteX0" fmla="*/ 1144 w 2925173"/>
                <a:gd name="connsiteY0" fmla="*/ 0 h 1615077"/>
                <a:gd name="connsiteX1" fmla="*/ 2925173 w 2925173"/>
                <a:gd name="connsiteY1" fmla="*/ 0 h 1615077"/>
                <a:gd name="connsiteX2" fmla="*/ 2925173 w 2925173"/>
                <a:gd name="connsiteY2" fmla="*/ 1615077 h 1615077"/>
                <a:gd name="connsiteX3" fmla="*/ 1144 w 2925173"/>
                <a:gd name="connsiteY3" fmla="*/ 1615077 h 1615077"/>
                <a:gd name="connsiteX4" fmla="*/ 32891 w 2925173"/>
                <a:gd name="connsiteY4" fmla="*/ 106640 h 1615077"/>
                <a:gd name="connsiteX5" fmla="*/ 0 w 2925173"/>
                <a:gd name="connsiteY5" fmla="*/ 83615 h 1615077"/>
                <a:gd name="connsiteX6" fmla="*/ 1144 w 2925173"/>
                <a:gd name="connsiteY6" fmla="*/ 0 h 1615077"/>
                <a:gd name="connsiteX0" fmla="*/ 209514 w 3133543"/>
                <a:gd name="connsiteY0" fmla="*/ 0 h 1615077"/>
                <a:gd name="connsiteX1" fmla="*/ 3133543 w 3133543"/>
                <a:gd name="connsiteY1" fmla="*/ 0 h 1615077"/>
                <a:gd name="connsiteX2" fmla="*/ 3133543 w 3133543"/>
                <a:gd name="connsiteY2" fmla="*/ 1615077 h 1615077"/>
                <a:gd name="connsiteX3" fmla="*/ 209514 w 3133543"/>
                <a:gd name="connsiteY3" fmla="*/ 1615077 h 1615077"/>
                <a:gd name="connsiteX4" fmla="*/ 234683 w 3133543"/>
                <a:gd name="connsiteY4" fmla="*/ 573708 h 1615077"/>
                <a:gd name="connsiteX5" fmla="*/ 241261 w 3133543"/>
                <a:gd name="connsiteY5" fmla="*/ 106640 h 1615077"/>
                <a:gd name="connsiteX6" fmla="*/ 208370 w 3133543"/>
                <a:gd name="connsiteY6" fmla="*/ 83615 h 1615077"/>
                <a:gd name="connsiteX7" fmla="*/ 209514 w 3133543"/>
                <a:gd name="connsiteY7" fmla="*/ 0 h 1615077"/>
                <a:gd name="connsiteX0" fmla="*/ 213546 w 3137575"/>
                <a:gd name="connsiteY0" fmla="*/ 0 h 1615077"/>
                <a:gd name="connsiteX1" fmla="*/ 3137575 w 3137575"/>
                <a:gd name="connsiteY1" fmla="*/ 0 h 1615077"/>
                <a:gd name="connsiteX2" fmla="*/ 3137575 w 3137575"/>
                <a:gd name="connsiteY2" fmla="*/ 1615077 h 1615077"/>
                <a:gd name="connsiteX3" fmla="*/ 213546 w 3137575"/>
                <a:gd name="connsiteY3" fmla="*/ 1615077 h 1615077"/>
                <a:gd name="connsiteX4" fmla="*/ 225558 w 3137575"/>
                <a:gd name="connsiteY4" fmla="*/ 665805 h 1615077"/>
                <a:gd name="connsiteX5" fmla="*/ 238715 w 3137575"/>
                <a:gd name="connsiteY5" fmla="*/ 573708 h 1615077"/>
                <a:gd name="connsiteX6" fmla="*/ 245293 w 3137575"/>
                <a:gd name="connsiteY6" fmla="*/ 106640 h 1615077"/>
                <a:gd name="connsiteX7" fmla="*/ 212402 w 3137575"/>
                <a:gd name="connsiteY7" fmla="*/ 83615 h 1615077"/>
                <a:gd name="connsiteX8" fmla="*/ 213546 w 3137575"/>
                <a:gd name="connsiteY8" fmla="*/ 0 h 1615077"/>
                <a:gd name="connsiteX0" fmla="*/ 206280 w 3130309"/>
                <a:gd name="connsiteY0" fmla="*/ 0 h 1615077"/>
                <a:gd name="connsiteX1" fmla="*/ 3130309 w 3130309"/>
                <a:gd name="connsiteY1" fmla="*/ 0 h 1615077"/>
                <a:gd name="connsiteX2" fmla="*/ 3130309 w 3130309"/>
                <a:gd name="connsiteY2" fmla="*/ 1615077 h 1615077"/>
                <a:gd name="connsiteX3" fmla="*/ 206280 w 3130309"/>
                <a:gd name="connsiteY3" fmla="*/ 1615077 h 1615077"/>
                <a:gd name="connsiteX4" fmla="*/ 247895 w 3130309"/>
                <a:gd name="connsiteY4" fmla="*/ 649359 h 1615077"/>
                <a:gd name="connsiteX5" fmla="*/ 231449 w 3130309"/>
                <a:gd name="connsiteY5" fmla="*/ 573708 h 1615077"/>
                <a:gd name="connsiteX6" fmla="*/ 238027 w 3130309"/>
                <a:gd name="connsiteY6" fmla="*/ 106640 h 1615077"/>
                <a:gd name="connsiteX7" fmla="*/ 205136 w 3130309"/>
                <a:gd name="connsiteY7" fmla="*/ 83615 h 1615077"/>
                <a:gd name="connsiteX8" fmla="*/ 206280 w 3130309"/>
                <a:gd name="connsiteY8" fmla="*/ 0 h 1615077"/>
                <a:gd name="connsiteX0" fmla="*/ 206280 w 3130309"/>
                <a:gd name="connsiteY0" fmla="*/ 0 h 1615077"/>
                <a:gd name="connsiteX1" fmla="*/ 3130309 w 3130309"/>
                <a:gd name="connsiteY1" fmla="*/ 0 h 1615077"/>
                <a:gd name="connsiteX2" fmla="*/ 3130309 w 3130309"/>
                <a:gd name="connsiteY2" fmla="*/ 1615077 h 1615077"/>
                <a:gd name="connsiteX3" fmla="*/ 206280 w 3130309"/>
                <a:gd name="connsiteY3" fmla="*/ 1615077 h 1615077"/>
                <a:gd name="connsiteX4" fmla="*/ 247895 w 3130309"/>
                <a:gd name="connsiteY4" fmla="*/ 649359 h 1615077"/>
                <a:gd name="connsiteX5" fmla="*/ 231449 w 3130309"/>
                <a:gd name="connsiteY5" fmla="*/ 573708 h 1615077"/>
                <a:gd name="connsiteX6" fmla="*/ 238027 w 3130309"/>
                <a:gd name="connsiteY6" fmla="*/ 106640 h 1615077"/>
                <a:gd name="connsiteX7" fmla="*/ 205136 w 3130309"/>
                <a:gd name="connsiteY7" fmla="*/ 83615 h 1615077"/>
                <a:gd name="connsiteX8" fmla="*/ 206280 w 3130309"/>
                <a:gd name="connsiteY8" fmla="*/ 0 h 1615077"/>
                <a:gd name="connsiteX0" fmla="*/ 205606 w 3129635"/>
                <a:gd name="connsiteY0" fmla="*/ 0 h 1615077"/>
                <a:gd name="connsiteX1" fmla="*/ 3129635 w 3129635"/>
                <a:gd name="connsiteY1" fmla="*/ 0 h 1615077"/>
                <a:gd name="connsiteX2" fmla="*/ 3129635 w 3129635"/>
                <a:gd name="connsiteY2" fmla="*/ 1615077 h 1615077"/>
                <a:gd name="connsiteX3" fmla="*/ 205606 w 3129635"/>
                <a:gd name="connsiteY3" fmla="*/ 1615077 h 1615077"/>
                <a:gd name="connsiteX4" fmla="*/ 247221 w 3129635"/>
                <a:gd name="connsiteY4" fmla="*/ 649359 h 1615077"/>
                <a:gd name="connsiteX5" fmla="*/ 230775 w 3129635"/>
                <a:gd name="connsiteY5" fmla="*/ 573708 h 1615077"/>
                <a:gd name="connsiteX6" fmla="*/ 237353 w 3129635"/>
                <a:gd name="connsiteY6" fmla="*/ 106640 h 1615077"/>
                <a:gd name="connsiteX7" fmla="*/ 204462 w 3129635"/>
                <a:gd name="connsiteY7" fmla="*/ 83615 h 1615077"/>
                <a:gd name="connsiteX8" fmla="*/ 205606 w 3129635"/>
                <a:gd name="connsiteY8" fmla="*/ 0 h 1615077"/>
                <a:gd name="connsiteX0" fmla="*/ 1144 w 2925173"/>
                <a:gd name="connsiteY0" fmla="*/ 0 h 1618366"/>
                <a:gd name="connsiteX1" fmla="*/ 2925173 w 2925173"/>
                <a:gd name="connsiteY1" fmla="*/ 0 h 1618366"/>
                <a:gd name="connsiteX2" fmla="*/ 2925173 w 2925173"/>
                <a:gd name="connsiteY2" fmla="*/ 1615077 h 1618366"/>
                <a:gd name="connsiteX3" fmla="*/ 425452 w 2925173"/>
                <a:gd name="connsiteY3" fmla="*/ 1618366 h 1618366"/>
                <a:gd name="connsiteX4" fmla="*/ 42759 w 2925173"/>
                <a:gd name="connsiteY4" fmla="*/ 649359 h 1618366"/>
                <a:gd name="connsiteX5" fmla="*/ 26313 w 2925173"/>
                <a:gd name="connsiteY5" fmla="*/ 573708 h 1618366"/>
                <a:gd name="connsiteX6" fmla="*/ 32891 w 2925173"/>
                <a:gd name="connsiteY6" fmla="*/ 106640 h 1618366"/>
                <a:gd name="connsiteX7" fmla="*/ 0 w 2925173"/>
                <a:gd name="connsiteY7" fmla="*/ 83615 h 1618366"/>
                <a:gd name="connsiteX8" fmla="*/ 1144 w 2925173"/>
                <a:gd name="connsiteY8" fmla="*/ 0 h 1618366"/>
                <a:gd name="connsiteX0" fmla="*/ 1144 w 2925173"/>
                <a:gd name="connsiteY0" fmla="*/ 0 h 1618366"/>
                <a:gd name="connsiteX1" fmla="*/ 2925173 w 2925173"/>
                <a:gd name="connsiteY1" fmla="*/ 0 h 1618366"/>
                <a:gd name="connsiteX2" fmla="*/ 2925173 w 2925173"/>
                <a:gd name="connsiteY2" fmla="*/ 1615077 h 1618366"/>
                <a:gd name="connsiteX3" fmla="*/ 425452 w 2925173"/>
                <a:gd name="connsiteY3" fmla="*/ 1618366 h 1618366"/>
                <a:gd name="connsiteX4" fmla="*/ 29602 w 2925173"/>
                <a:gd name="connsiteY4" fmla="*/ 1142740 h 1618366"/>
                <a:gd name="connsiteX5" fmla="*/ 42759 w 2925173"/>
                <a:gd name="connsiteY5" fmla="*/ 649359 h 1618366"/>
                <a:gd name="connsiteX6" fmla="*/ 26313 w 2925173"/>
                <a:gd name="connsiteY6" fmla="*/ 573708 h 1618366"/>
                <a:gd name="connsiteX7" fmla="*/ 32891 w 2925173"/>
                <a:gd name="connsiteY7" fmla="*/ 106640 h 1618366"/>
                <a:gd name="connsiteX8" fmla="*/ 0 w 2925173"/>
                <a:gd name="connsiteY8" fmla="*/ 83615 h 1618366"/>
                <a:gd name="connsiteX9" fmla="*/ 1144 w 2925173"/>
                <a:gd name="connsiteY9" fmla="*/ 0 h 1618366"/>
                <a:gd name="connsiteX0" fmla="*/ 1144 w 2925173"/>
                <a:gd name="connsiteY0" fmla="*/ 0 h 1618366"/>
                <a:gd name="connsiteX1" fmla="*/ 2925173 w 2925173"/>
                <a:gd name="connsiteY1" fmla="*/ 0 h 1618366"/>
                <a:gd name="connsiteX2" fmla="*/ 2925173 w 2925173"/>
                <a:gd name="connsiteY2" fmla="*/ 1615077 h 1618366"/>
                <a:gd name="connsiteX3" fmla="*/ 425452 w 2925173"/>
                <a:gd name="connsiteY3" fmla="*/ 1618366 h 1618366"/>
                <a:gd name="connsiteX4" fmla="*/ 78940 w 2925173"/>
                <a:gd name="connsiteY4" fmla="*/ 1284176 h 1618366"/>
                <a:gd name="connsiteX5" fmla="*/ 29602 w 2925173"/>
                <a:gd name="connsiteY5" fmla="*/ 1142740 h 1618366"/>
                <a:gd name="connsiteX6" fmla="*/ 42759 w 2925173"/>
                <a:gd name="connsiteY6" fmla="*/ 649359 h 1618366"/>
                <a:gd name="connsiteX7" fmla="*/ 26313 w 2925173"/>
                <a:gd name="connsiteY7" fmla="*/ 573708 h 1618366"/>
                <a:gd name="connsiteX8" fmla="*/ 32891 w 2925173"/>
                <a:gd name="connsiteY8" fmla="*/ 106640 h 1618366"/>
                <a:gd name="connsiteX9" fmla="*/ 0 w 2925173"/>
                <a:gd name="connsiteY9" fmla="*/ 83615 h 1618366"/>
                <a:gd name="connsiteX10" fmla="*/ 1144 w 2925173"/>
                <a:gd name="connsiteY10" fmla="*/ 0 h 1618366"/>
                <a:gd name="connsiteX0" fmla="*/ 1144 w 2925173"/>
                <a:gd name="connsiteY0" fmla="*/ 0 h 1618366"/>
                <a:gd name="connsiteX1" fmla="*/ 2925173 w 2925173"/>
                <a:gd name="connsiteY1" fmla="*/ 0 h 1618366"/>
                <a:gd name="connsiteX2" fmla="*/ 2925173 w 2925173"/>
                <a:gd name="connsiteY2" fmla="*/ 1615077 h 1618366"/>
                <a:gd name="connsiteX3" fmla="*/ 425452 w 2925173"/>
                <a:gd name="connsiteY3" fmla="*/ 1618366 h 1618366"/>
                <a:gd name="connsiteX4" fmla="*/ 78940 w 2925173"/>
                <a:gd name="connsiteY4" fmla="*/ 1284176 h 1618366"/>
                <a:gd name="connsiteX5" fmla="*/ 26313 w 2925173"/>
                <a:gd name="connsiteY5" fmla="*/ 1201945 h 1618366"/>
                <a:gd name="connsiteX6" fmla="*/ 29602 w 2925173"/>
                <a:gd name="connsiteY6" fmla="*/ 1142740 h 1618366"/>
                <a:gd name="connsiteX7" fmla="*/ 42759 w 2925173"/>
                <a:gd name="connsiteY7" fmla="*/ 649359 h 1618366"/>
                <a:gd name="connsiteX8" fmla="*/ 26313 w 2925173"/>
                <a:gd name="connsiteY8" fmla="*/ 573708 h 1618366"/>
                <a:gd name="connsiteX9" fmla="*/ 32891 w 2925173"/>
                <a:gd name="connsiteY9" fmla="*/ 106640 h 1618366"/>
                <a:gd name="connsiteX10" fmla="*/ 0 w 2925173"/>
                <a:gd name="connsiteY10" fmla="*/ 83615 h 1618366"/>
                <a:gd name="connsiteX11" fmla="*/ 1144 w 2925173"/>
                <a:gd name="connsiteY11" fmla="*/ 0 h 1618366"/>
                <a:gd name="connsiteX0" fmla="*/ 1144 w 2925173"/>
                <a:gd name="connsiteY0" fmla="*/ 0 h 1618366"/>
                <a:gd name="connsiteX1" fmla="*/ 2925173 w 2925173"/>
                <a:gd name="connsiteY1" fmla="*/ 0 h 1618366"/>
                <a:gd name="connsiteX2" fmla="*/ 2925173 w 2925173"/>
                <a:gd name="connsiteY2" fmla="*/ 1615077 h 1618366"/>
                <a:gd name="connsiteX3" fmla="*/ 425452 w 2925173"/>
                <a:gd name="connsiteY3" fmla="*/ 1618366 h 1618366"/>
                <a:gd name="connsiteX4" fmla="*/ 78940 w 2925173"/>
                <a:gd name="connsiteY4" fmla="*/ 1284176 h 1618366"/>
                <a:gd name="connsiteX5" fmla="*/ 49337 w 2925173"/>
                <a:gd name="connsiteY5" fmla="*/ 1172343 h 1618366"/>
                <a:gd name="connsiteX6" fmla="*/ 29602 w 2925173"/>
                <a:gd name="connsiteY6" fmla="*/ 1142740 h 1618366"/>
                <a:gd name="connsiteX7" fmla="*/ 42759 w 2925173"/>
                <a:gd name="connsiteY7" fmla="*/ 649359 h 1618366"/>
                <a:gd name="connsiteX8" fmla="*/ 26313 w 2925173"/>
                <a:gd name="connsiteY8" fmla="*/ 573708 h 1618366"/>
                <a:gd name="connsiteX9" fmla="*/ 32891 w 2925173"/>
                <a:gd name="connsiteY9" fmla="*/ 106640 h 1618366"/>
                <a:gd name="connsiteX10" fmla="*/ 0 w 2925173"/>
                <a:gd name="connsiteY10" fmla="*/ 83615 h 1618366"/>
                <a:gd name="connsiteX11" fmla="*/ 1144 w 2925173"/>
                <a:gd name="connsiteY11" fmla="*/ 0 h 1618366"/>
                <a:gd name="connsiteX0" fmla="*/ 1144 w 2925173"/>
                <a:gd name="connsiteY0" fmla="*/ 0 h 1618366"/>
                <a:gd name="connsiteX1" fmla="*/ 2925173 w 2925173"/>
                <a:gd name="connsiteY1" fmla="*/ 0 h 1618366"/>
                <a:gd name="connsiteX2" fmla="*/ 2925173 w 2925173"/>
                <a:gd name="connsiteY2" fmla="*/ 1615077 h 1618366"/>
                <a:gd name="connsiteX3" fmla="*/ 425452 w 2925173"/>
                <a:gd name="connsiteY3" fmla="*/ 1618366 h 1618366"/>
                <a:gd name="connsiteX4" fmla="*/ 78940 w 2925173"/>
                <a:gd name="connsiteY4" fmla="*/ 1284176 h 1618366"/>
                <a:gd name="connsiteX5" fmla="*/ 49337 w 2925173"/>
                <a:gd name="connsiteY5" fmla="*/ 1172343 h 1618366"/>
                <a:gd name="connsiteX6" fmla="*/ 29602 w 2925173"/>
                <a:gd name="connsiteY6" fmla="*/ 1024329 h 1618366"/>
                <a:gd name="connsiteX7" fmla="*/ 42759 w 2925173"/>
                <a:gd name="connsiteY7" fmla="*/ 649359 h 1618366"/>
                <a:gd name="connsiteX8" fmla="*/ 26313 w 2925173"/>
                <a:gd name="connsiteY8" fmla="*/ 573708 h 1618366"/>
                <a:gd name="connsiteX9" fmla="*/ 32891 w 2925173"/>
                <a:gd name="connsiteY9" fmla="*/ 106640 h 1618366"/>
                <a:gd name="connsiteX10" fmla="*/ 0 w 2925173"/>
                <a:gd name="connsiteY10" fmla="*/ 83615 h 1618366"/>
                <a:gd name="connsiteX11" fmla="*/ 1144 w 2925173"/>
                <a:gd name="connsiteY11" fmla="*/ 0 h 1618366"/>
                <a:gd name="connsiteX0" fmla="*/ 1144 w 2925173"/>
                <a:gd name="connsiteY0" fmla="*/ 0 h 1618366"/>
                <a:gd name="connsiteX1" fmla="*/ 2925173 w 2925173"/>
                <a:gd name="connsiteY1" fmla="*/ 0 h 1618366"/>
                <a:gd name="connsiteX2" fmla="*/ 2925173 w 2925173"/>
                <a:gd name="connsiteY2" fmla="*/ 1615077 h 1618366"/>
                <a:gd name="connsiteX3" fmla="*/ 425452 w 2925173"/>
                <a:gd name="connsiteY3" fmla="*/ 1618366 h 1618366"/>
                <a:gd name="connsiteX4" fmla="*/ 88808 w 2925173"/>
                <a:gd name="connsiteY4" fmla="*/ 1501264 h 1618366"/>
                <a:gd name="connsiteX5" fmla="*/ 49337 w 2925173"/>
                <a:gd name="connsiteY5" fmla="*/ 1172343 h 1618366"/>
                <a:gd name="connsiteX6" fmla="*/ 29602 w 2925173"/>
                <a:gd name="connsiteY6" fmla="*/ 1024329 h 1618366"/>
                <a:gd name="connsiteX7" fmla="*/ 42759 w 2925173"/>
                <a:gd name="connsiteY7" fmla="*/ 649359 h 1618366"/>
                <a:gd name="connsiteX8" fmla="*/ 26313 w 2925173"/>
                <a:gd name="connsiteY8" fmla="*/ 573708 h 1618366"/>
                <a:gd name="connsiteX9" fmla="*/ 32891 w 2925173"/>
                <a:gd name="connsiteY9" fmla="*/ 106640 h 1618366"/>
                <a:gd name="connsiteX10" fmla="*/ 0 w 2925173"/>
                <a:gd name="connsiteY10" fmla="*/ 83615 h 1618366"/>
                <a:gd name="connsiteX11" fmla="*/ 1144 w 2925173"/>
                <a:gd name="connsiteY11" fmla="*/ 0 h 1618366"/>
                <a:gd name="connsiteX0" fmla="*/ 1144 w 2925173"/>
                <a:gd name="connsiteY0" fmla="*/ 0 h 1618366"/>
                <a:gd name="connsiteX1" fmla="*/ 2925173 w 2925173"/>
                <a:gd name="connsiteY1" fmla="*/ 0 h 1618366"/>
                <a:gd name="connsiteX2" fmla="*/ 2925173 w 2925173"/>
                <a:gd name="connsiteY2" fmla="*/ 1615077 h 1618366"/>
                <a:gd name="connsiteX3" fmla="*/ 425452 w 2925173"/>
                <a:gd name="connsiteY3" fmla="*/ 1618366 h 1618366"/>
                <a:gd name="connsiteX4" fmla="*/ 105254 w 2925173"/>
                <a:gd name="connsiteY4" fmla="*/ 1547312 h 1618366"/>
                <a:gd name="connsiteX5" fmla="*/ 88808 w 2925173"/>
                <a:gd name="connsiteY5" fmla="*/ 1501264 h 1618366"/>
                <a:gd name="connsiteX6" fmla="*/ 49337 w 2925173"/>
                <a:gd name="connsiteY6" fmla="*/ 1172343 h 1618366"/>
                <a:gd name="connsiteX7" fmla="*/ 29602 w 2925173"/>
                <a:gd name="connsiteY7" fmla="*/ 1024329 h 1618366"/>
                <a:gd name="connsiteX8" fmla="*/ 42759 w 2925173"/>
                <a:gd name="connsiteY8" fmla="*/ 649359 h 1618366"/>
                <a:gd name="connsiteX9" fmla="*/ 26313 w 2925173"/>
                <a:gd name="connsiteY9" fmla="*/ 573708 h 1618366"/>
                <a:gd name="connsiteX10" fmla="*/ 32891 w 2925173"/>
                <a:gd name="connsiteY10" fmla="*/ 106640 h 1618366"/>
                <a:gd name="connsiteX11" fmla="*/ 0 w 2925173"/>
                <a:gd name="connsiteY11" fmla="*/ 83615 h 1618366"/>
                <a:gd name="connsiteX12" fmla="*/ 1144 w 2925173"/>
                <a:gd name="connsiteY12" fmla="*/ 0 h 1618366"/>
                <a:gd name="connsiteX0" fmla="*/ 1144 w 2925173"/>
                <a:gd name="connsiteY0" fmla="*/ 0 h 1618366"/>
                <a:gd name="connsiteX1" fmla="*/ 2925173 w 2925173"/>
                <a:gd name="connsiteY1" fmla="*/ 0 h 1618366"/>
                <a:gd name="connsiteX2" fmla="*/ 2925173 w 2925173"/>
                <a:gd name="connsiteY2" fmla="*/ 1615077 h 1618366"/>
                <a:gd name="connsiteX3" fmla="*/ 425452 w 2925173"/>
                <a:gd name="connsiteY3" fmla="*/ 1618366 h 1618366"/>
                <a:gd name="connsiteX4" fmla="*/ 69073 w 2925173"/>
                <a:gd name="connsiteY4" fmla="*/ 1609807 h 1618366"/>
                <a:gd name="connsiteX5" fmla="*/ 88808 w 2925173"/>
                <a:gd name="connsiteY5" fmla="*/ 1501264 h 1618366"/>
                <a:gd name="connsiteX6" fmla="*/ 49337 w 2925173"/>
                <a:gd name="connsiteY6" fmla="*/ 1172343 h 1618366"/>
                <a:gd name="connsiteX7" fmla="*/ 29602 w 2925173"/>
                <a:gd name="connsiteY7" fmla="*/ 1024329 h 1618366"/>
                <a:gd name="connsiteX8" fmla="*/ 42759 w 2925173"/>
                <a:gd name="connsiteY8" fmla="*/ 649359 h 1618366"/>
                <a:gd name="connsiteX9" fmla="*/ 26313 w 2925173"/>
                <a:gd name="connsiteY9" fmla="*/ 573708 h 1618366"/>
                <a:gd name="connsiteX10" fmla="*/ 32891 w 2925173"/>
                <a:gd name="connsiteY10" fmla="*/ 106640 h 1618366"/>
                <a:gd name="connsiteX11" fmla="*/ 0 w 2925173"/>
                <a:gd name="connsiteY11" fmla="*/ 83615 h 1618366"/>
                <a:gd name="connsiteX12" fmla="*/ 1144 w 2925173"/>
                <a:gd name="connsiteY12" fmla="*/ 0 h 1618366"/>
                <a:gd name="connsiteX0" fmla="*/ 1144 w 2925173"/>
                <a:gd name="connsiteY0" fmla="*/ 0 h 1618366"/>
                <a:gd name="connsiteX1" fmla="*/ 2925173 w 2925173"/>
                <a:gd name="connsiteY1" fmla="*/ 0 h 1618366"/>
                <a:gd name="connsiteX2" fmla="*/ 2925173 w 2925173"/>
                <a:gd name="connsiteY2" fmla="*/ 1615077 h 1618366"/>
                <a:gd name="connsiteX3" fmla="*/ 425452 w 2925173"/>
                <a:gd name="connsiteY3" fmla="*/ 1618366 h 1618366"/>
                <a:gd name="connsiteX4" fmla="*/ 69073 w 2925173"/>
                <a:gd name="connsiteY4" fmla="*/ 1609807 h 1618366"/>
                <a:gd name="connsiteX5" fmla="*/ 85518 w 2925173"/>
                <a:gd name="connsiteY5" fmla="*/ 1583494 h 1618366"/>
                <a:gd name="connsiteX6" fmla="*/ 49337 w 2925173"/>
                <a:gd name="connsiteY6" fmla="*/ 1172343 h 1618366"/>
                <a:gd name="connsiteX7" fmla="*/ 29602 w 2925173"/>
                <a:gd name="connsiteY7" fmla="*/ 1024329 h 1618366"/>
                <a:gd name="connsiteX8" fmla="*/ 42759 w 2925173"/>
                <a:gd name="connsiteY8" fmla="*/ 649359 h 1618366"/>
                <a:gd name="connsiteX9" fmla="*/ 26313 w 2925173"/>
                <a:gd name="connsiteY9" fmla="*/ 573708 h 1618366"/>
                <a:gd name="connsiteX10" fmla="*/ 32891 w 2925173"/>
                <a:gd name="connsiteY10" fmla="*/ 106640 h 1618366"/>
                <a:gd name="connsiteX11" fmla="*/ 0 w 2925173"/>
                <a:gd name="connsiteY11" fmla="*/ 83615 h 1618366"/>
                <a:gd name="connsiteX12" fmla="*/ 1144 w 2925173"/>
                <a:gd name="connsiteY12" fmla="*/ 0 h 1618366"/>
                <a:gd name="connsiteX0" fmla="*/ 1144 w 2925173"/>
                <a:gd name="connsiteY0" fmla="*/ 0 h 1636378"/>
                <a:gd name="connsiteX1" fmla="*/ 2925173 w 2925173"/>
                <a:gd name="connsiteY1" fmla="*/ 0 h 1636378"/>
                <a:gd name="connsiteX2" fmla="*/ 2925173 w 2925173"/>
                <a:gd name="connsiteY2" fmla="*/ 1615077 h 1636378"/>
                <a:gd name="connsiteX3" fmla="*/ 425452 w 2925173"/>
                <a:gd name="connsiteY3" fmla="*/ 1618366 h 1636378"/>
                <a:gd name="connsiteX4" fmla="*/ 69073 w 2925173"/>
                <a:gd name="connsiteY4" fmla="*/ 1609807 h 1636378"/>
                <a:gd name="connsiteX5" fmla="*/ 85518 w 2925173"/>
                <a:gd name="connsiteY5" fmla="*/ 1613097 h 1636378"/>
                <a:gd name="connsiteX6" fmla="*/ 49337 w 2925173"/>
                <a:gd name="connsiteY6" fmla="*/ 1172343 h 1636378"/>
                <a:gd name="connsiteX7" fmla="*/ 29602 w 2925173"/>
                <a:gd name="connsiteY7" fmla="*/ 1024329 h 1636378"/>
                <a:gd name="connsiteX8" fmla="*/ 42759 w 2925173"/>
                <a:gd name="connsiteY8" fmla="*/ 649359 h 1636378"/>
                <a:gd name="connsiteX9" fmla="*/ 26313 w 2925173"/>
                <a:gd name="connsiteY9" fmla="*/ 573708 h 1636378"/>
                <a:gd name="connsiteX10" fmla="*/ 32891 w 2925173"/>
                <a:gd name="connsiteY10" fmla="*/ 106640 h 1636378"/>
                <a:gd name="connsiteX11" fmla="*/ 0 w 2925173"/>
                <a:gd name="connsiteY11" fmla="*/ 83615 h 1636378"/>
                <a:gd name="connsiteX12" fmla="*/ 1144 w 2925173"/>
                <a:gd name="connsiteY12" fmla="*/ 0 h 1636378"/>
                <a:gd name="connsiteX0" fmla="*/ 1144 w 2925173"/>
                <a:gd name="connsiteY0" fmla="*/ 0 h 1642554"/>
                <a:gd name="connsiteX1" fmla="*/ 2925173 w 2925173"/>
                <a:gd name="connsiteY1" fmla="*/ 0 h 1642554"/>
                <a:gd name="connsiteX2" fmla="*/ 2925173 w 2925173"/>
                <a:gd name="connsiteY2" fmla="*/ 1615077 h 1642554"/>
                <a:gd name="connsiteX3" fmla="*/ 425452 w 2925173"/>
                <a:gd name="connsiteY3" fmla="*/ 1618366 h 1642554"/>
                <a:gd name="connsiteX4" fmla="*/ 69073 w 2925173"/>
                <a:gd name="connsiteY4" fmla="*/ 1609807 h 1642554"/>
                <a:gd name="connsiteX5" fmla="*/ 49337 w 2925173"/>
                <a:gd name="connsiteY5" fmla="*/ 1172343 h 1642554"/>
                <a:gd name="connsiteX6" fmla="*/ 29602 w 2925173"/>
                <a:gd name="connsiteY6" fmla="*/ 1024329 h 1642554"/>
                <a:gd name="connsiteX7" fmla="*/ 42759 w 2925173"/>
                <a:gd name="connsiteY7" fmla="*/ 649359 h 1642554"/>
                <a:gd name="connsiteX8" fmla="*/ 26313 w 2925173"/>
                <a:gd name="connsiteY8" fmla="*/ 573708 h 1642554"/>
                <a:gd name="connsiteX9" fmla="*/ 32891 w 2925173"/>
                <a:gd name="connsiteY9" fmla="*/ 106640 h 1642554"/>
                <a:gd name="connsiteX10" fmla="*/ 0 w 2925173"/>
                <a:gd name="connsiteY10" fmla="*/ 83615 h 1642554"/>
                <a:gd name="connsiteX11" fmla="*/ 1144 w 2925173"/>
                <a:gd name="connsiteY11" fmla="*/ 0 h 1642554"/>
                <a:gd name="connsiteX0" fmla="*/ 1144 w 2925173"/>
                <a:gd name="connsiteY0" fmla="*/ 0 h 1645011"/>
                <a:gd name="connsiteX1" fmla="*/ 2925173 w 2925173"/>
                <a:gd name="connsiteY1" fmla="*/ 0 h 1645011"/>
                <a:gd name="connsiteX2" fmla="*/ 2925173 w 2925173"/>
                <a:gd name="connsiteY2" fmla="*/ 1615077 h 1645011"/>
                <a:gd name="connsiteX3" fmla="*/ 425452 w 2925173"/>
                <a:gd name="connsiteY3" fmla="*/ 1618366 h 1645011"/>
                <a:gd name="connsiteX4" fmla="*/ 62494 w 2925173"/>
                <a:gd name="connsiteY4" fmla="*/ 1613096 h 1645011"/>
                <a:gd name="connsiteX5" fmla="*/ 49337 w 2925173"/>
                <a:gd name="connsiteY5" fmla="*/ 1172343 h 1645011"/>
                <a:gd name="connsiteX6" fmla="*/ 29602 w 2925173"/>
                <a:gd name="connsiteY6" fmla="*/ 1024329 h 1645011"/>
                <a:gd name="connsiteX7" fmla="*/ 42759 w 2925173"/>
                <a:gd name="connsiteY7" fmla="*/ 649359 h 1645011"/>
                <a:gd name="connsiteX8" fmla="*/ 26313 w 2925173"/>
                <a:gd name="connsiteY8" fmla="*/ 573708 h 1645011"/>
                <a:gd name="connsiteX9" fmla="*/ 32891 w 2925173"/>
                <a:gd name="connsiteY9" fmla="*/ 106640 h 1645011"/>
                <a:gd name="connsiteX10" fmla="*/ 0 w 2925173"/>
                <a:gd name="connsiteY10" fmla="*/ 83615 h 1645011"/>
                <a:gd name="connsiteX11" fmla="*/ 1144 w 2925173"/>
                <a:gd name="connsiteY11" fmla="*/ 0 h 1645011"/>
                <a:gd name="connsiteX0" fmla="*/ 1144 w 2925173"/>
                <a:gd name="connsiteY0" fmla="*/ 0 h 1645011"/>
                <a:gd name="connsiteX1" fmla="*/ 2925173 w 2925173"/>
                <a:gd name="connsiteY1" fmla="*/ 0 h 1645011"/>
                <a:gd name="connsiteX2" fmla="*/ 2925173 w 2925173"/>
                <a:gd name="connsiteY2" fmla="*/ 1615077 h 1645011"/>
                <a:gd name="connsiteX3" fmla="*/ 425452 w 2925173"/>
                <a:gd name="connsiteY3" fmla="*/ 1618366 h 1645011"/>
                <a:gd name="connsiteX4" fmla="*/ 62494 w 2925173"/>
                <a:gd name="connsiteY4" fmla="*/ 1613096 h 1645011"/>
                <a:gd name="connsiteX5" fmla="*/ 49337 w 2925173"/>
                <a:gd name="connsiteY5" fmla="*/ 1172343 h 1645011"/>
                <a:gd name="connsiteX6" fmla="*/ 29602 w 2925173"/>
                <a:gd name="connsiteY6" fmla="*/ 1024329 h 1645011"/>
                <a:gd name="connsiteX7" fmla="*/ 42759 w 2925173"/>
                <a:gd name="connsiteY7" fmla="*/ 649359 h 1645011"/>
                <a:gd name="connsiteX8" fmla="*/ 26313 w 2925173"/>
                <a:gd name="connsiteY8" fmla="*/ 573708 h 1645011"/>
                <a:gd name="connsiteX9" fmla="*/ 32891 w 2925173"/>
                <a:gd name="connsiteY9" fmla="*/ 106640 h 1645011"/>
                <a:gd name="connsiteX10" fmla="*/ 0 w 2925173"/>
                <a:gd name="connsiteY10" fmla="*/ 83615 h 1645011"/>
                <a:gd name="connsiteX11" fmla="*/ 1144 w 2925173"/>
                <a:gd name="connsiteY11" fmla="*/ 0 h 1645011"/>
                <a:gd name="connsiteX0" fmla="*/ 1144 w 2925173"/>
                <a:gd name="connsiteY0" fmla="*/ 0 h 1618366"/>
                <a:gd name="connsiteX1" fmla="*/ 2925173 w 2925173"/>
                <a:gd name="connsiteY1" fmla="*/ 0 h 1618366"/>
                <a:gd name="connsiteX2" fmla="*/ 2925173 w 2925173"/>
                <a:gd name="connsiteY2" fmla="*/ 1615077 h 1618366"/>
                <a:gd name="connsiteX3" fmla="*/ 425452 w 2925173"/>
                <a:gd name="connsiteY3" fmla="*/ 1618366 h 1618366"/>
                <a:gd name="connsiteX4" fmla="*/ 62494 w 2925173"/>
                <a:gd name="connsiteY4" fmla="*/ 1613096 h 1618366"/>
                <a:gd name="connsiteX5" fmla="*/ 49337 w 2925173"/>
                <a:gd name="connsiteY5" fmla="*/ 1172343 h 1618366"/>
                <a:gd name="connsiteX6" fmla="*/ 29602 w 2925173"/>
                <a:gd name="connsiteY6" fmla="*/ 1024329 h 1618366"/>
                <a:gd name="connsiteX7" fmla="*/ 42759 w 2925173"/>
                <a:gd name="connsiteY7" fmla="*/ 649359 h 1618366"/>
                <a:gd name="connsiteX8" fmla="*/ 26313 w 2925173"/>
                <a:gd name="connsiteY8" fmla="*/ 573708 h 1618366"/>
                <a:gd name="connsiteX9" fmla="*/ 32891 w 2925173"/>
                <a:gd name="connsiteY9" fmla="*/ 106640 h 1618366"/>
                <a:gd name="connsiteX10" fmla="*/ 0 w 2925173"/>
                <a:gd name="connsiteY10" fmla="*/ 83615 h 1618366"/>
                <a:gd name="connsiteX11" fmla="*/ 1144 w 2925173"/>
                <a:gd name="connsiteY11" fmla="*/ 0 h 1618366"/>
                <a:gd name="connsiteX0" fmla="*/ 1144 w 2925173"/>
                <a:gd name="connsiteY0" fmla="*/ 0 h 1618366"/>
                <a:gd name="connsiteX1" fmla="*/ 2925173 w 2925173"/>
                <a:gd name="connsiteY1" fmla="*/ 0 h 1618366"/>
                <a:gd name="connsiteX2" fmla="*/ 2925173 w 2925173"/>
                <a:gd name="connsiteY2" fmla="*/ 1615077 h 1618366"/>
                <a:gd name="connsiteX3" fmla="*/ 425452 w 2925173"/>
                <a:gd name="connsiteY3" fmla="*/ 1618366 h 1618366"/>
                <a:gd name="connsiteX4" fmla="*/ 62494 w 2925173"/>
                <a:gd name="connsiteY4" fmla="*/ 1613096 h 1618366"/>
                <a:gd name="connsiteX5" fmla="*/ 55915 w 2925173"/>
                <a:gd name="connsiteY5" fmla="*/ 1484817 h 1618366"/>
                <a:gd name="connsiteX6" fmla="*/ 49337 w 2925173"/>
                <a:gd name="connsiteY6" fmla="*/ 1172343 h 1618366"/>
                <a:gd name="connsiteX7" fmla="*/ 29602 w 2925173"/>
                <a:gd name="connsiteY7" fmla="*/ 1024329 h 1618366"/>
                <a:gd name="connsiteX8" fmla="*/ 42759 w 2925173"/>
                <a:gd name="connsiteY8" fmla="*/ 649359 h 1618366"/>
                <a:gd name="connsiteX9" fmla="*/ 26313 w 2925173"/>
                <a:gd name="connsiteY9" fmla="*/ 573708 h 1618366"/>
                <a:gd name="connsiteX10" fmla="*/ 32891 w 2925173"/>
                <a:gd name="connsiteY10" fmla="*/ 106640 h 1618366"/>
                <a:gd name="connsiteX11" fmla="*/ 0 w 2925173"/>
                <a:gd name="connsiteY11" fmla="*/ 83615 h 1618366"/>
                <a:gd name="connsiteX12" fmla="*/ 1144 w 2925173"/>
                <a:gd name="connsiteY12" fmla="*/ 0 h 1618366"/>
                <a:gd name="connsiteX0" fmla="*/ 1144 w 2925173"/>
                <a:gd name="connsiteY0" fmla="*/ 0 h 1618366"/>
                <a:gd name="connsiteX1" fmla="*/ 2925173 w 2925173"/>
                <a:gd name="connsiteY1" fmla="*/ 0 h 1618366"/>
                <a:gd name="connsiteX2" fmla="*/ 2925173 w 2925173"/>
                <a:gd name="connsiteY2" fmla="*/ 1615077 h 1618366"/>
                <a:gd name="connsiteX3" fmla="*/ 425452 w 2925173"/>
                <a:gd name="connsiteY3" fmla="*/ 1618366 h 1618366"/>
                <a:gd name="connsiteX4" fmla="*/ 62494 w 2925173"/>
                <a:gd name="connsiteY4" fmla="*/ 1613096 h 1618366"/>
                <a:gd name="connsiteX5" fmla="*/ 65783 w 2925173"/>
                <a:gd name="connsiteY5" fmla="*/ 1590072 h 1618366"/>
                <a:gd name="connsiteX6" fmla="*/ 55915 w 2925173"/>
                <a:gd name="connsiteY6" fmla="*/ 1484817 h 1618366"/>
                <a:gd name="connsiteX7" fmla="*/ 49337 w 2925173"/>
                <a:gd name="connsiteY7" fmla="*/ 1172343 h 1618366"/>
                <a:gd name="connsiteX8" fmla="*/ 29602 w 2925173"/>
                <a:gd name="connsiteY8" fmla="*/ 1024329 h 1618366"/>
                <a:gd name="connsiteX9" fmla="*/ 42759 w 2925173"/>
                <a:gd name="connsiteY9" fmla="*/ 649359 h 1618366"/>
                <a:gd name="connsiteX10" fmla="*/ 26313 w 2925173"/>
                <a:gd name="connsiteY10" fmla="*/ 573708 h 1618366"/>
                <a:gd name="connsiteX11" fmla="*/ 32891 w 2925173"/>
                <a:gd name="connsiteY11" fmla="*/ 106640 h 1618366"/>
                <a:gd name="connsiteX12" fmla="*/ 0 w 2925173"/>
                <a:gd name="connsiteY12" fmla="*/ 83615 h 1618366"/>
                <a:gd name="connsiteX13" fmla="*/ 1144 w 2925173"/>
                <a:gd name="connsiteY13" fmla="*/ 0 h 1618366"/>
                <a:gd name="connsiteX0" fmla="*/ 1144 w 2925173"/>
                <a:gd name="connsiteY0" fmla="*/ 0 h 1618366"/>
                <a:gd name="connsiteX1" fmla="*/ 2925173 w 2925173"/>
                <a:gd name="connsiteY1" fmla="*/ 0 h 1618366"/>
                <a:gd name="connsiteX2" fmla="*/ 2925173 w 2925173"/>
                <a:gd name="connsiteY2" fmla="*/ 1615077 h 1618366"/>
                <a:gd name="connsiteX3" fmla="*/ 425452 w 2925173"/>
                <a:gd name="connsiteY3" fmla="*/ 1618366 h 1618366"/>
                <a:gd name="connsiteX4" fmla="*/ 532851 w 2925173"/>
                <a:gd name="connsiteY4" fmla="*/ 1616386 h 1618366"/>
                <a:gd name="connsiteX5" fmla="*/ 65783 w 2925173"/>
                <a:gd name="connsiteY5" fmla="*/ 1590072 h 1618366"/>
                <a:gd name="connsiteX6" fmla="*/ 55915 w 2925173"/>
                <a:gd name="connsiteY6" fmla="*/ 1484817 h 1618366"/>
                <a:gd name="connsiteX7" fmla="*/ 49337 w 2925173"/>
                <a:gd name="connsiteY7" fmla="*/ 1172343 h 1618366"/>
                <a:gd name="connsiteX8" fmla="*/ 29602 w 2925173"/>
                <a:gd name="connsiteY8" fmla="*/ 1024329 h 1618366"/>
                <a:gd name="connsiteX9" fmla="*/ 42759 w 2925173"/>
                <a:gd name="connsiteY9" fmla="*/ 649359 h 1618366"/>
                <a:gd name="connsiteX10" fmla="*/ 26313 w 2925173"/>
                <a:gd name="connsiteY10" fmla="*/ 573708 h 1618366"/>
                <a:gd name="connsiteX11" fmla="*/ 32891 w 2925173"/>
                <a:gd name="connsiteY11" fmla="*/ 106640 h 1618366"/>
                <a:gd name="connsiteX12" fmla="*/ 0 w 2925173"/>
                <a:gd name="connsiteY12" fmla="*/ 83615 h 1618366"/>
                <a:gd name="connsiteX13" fmla="*/ 1144 w 2925173"/>
                <a:gd name="connsiteY13" fmla="*/ 0 h 1618366"/>
                <a:gd name="connsiteX0" fmla="*/ 1144 w 2925173"/>
                <a:gd name="connsiteY0" fmla="*/ 0 h 1618366"/>
                <a:gd name="connsiteX1" fmla="*/ 2925173 w 2925173"/>
                <a:gd name="connsiteY1" fmla="*/ 0 h 1618366"/>
                <a:gd name="connsiteX2" fmla="*/ 2925173 w 2925173"/>
                <a:gd name="connsiteY2" fmla="*/ 1615077 h 1618366"/>
                <a:gd name="connsiteX3" fmla="*/ 425452 w 2925173"/>
                <a:gd name="connsiteY3" fmla="*/ 1618366 h 1618366"/>
                <a:gd name="connsiteX4" fmla="*/ 532851 w 2925173"/>
                <a:gd name="connsiteY4" fmla="*/ 1616386 h 1618366"/>
                <a:gd name="connsiteX5" fmla="*/ 55915 w 2925173"/>
                <a:gd name="connsiteY5" fmla="*/ 1606518 h 1618366"/>
                <a:gd name="connsiteX6" fmla="*/ 55915 w 2925173"/>
                <a:gd name="connsiteY6" fmla="*/ 1484817 h 1618366"/>
                <a:gd name="connsiteX7" fmla="*/ 49337 w 2925173"/>
                <a:gd name="connsiteY7" fmla="*/ 1172343 h 1618366"/>
                <a:gd name="connsiteX8" fmla="*/ 29602 w 2925173"/>
                <a:gd name="connsiteY8" fmla="*/ 1024329 h 1618366"/>
                <a:gd name="connsiteX9" fmla="*/ 42759 w 2925173"/>
                <a:gd name="connsiteY9" fmla="*/ 649359 h 1618366"/>
                <a:gd name="connsiteX10" fmla="*/ 26313 w 2925173"/>
                <a:gd name="connsiteY10" fmla="*/ 573708 h 1618366"/>
                <a:gd name="connsiteX11" fmla="*/ 32891 w 2925173"/>
                <a:gd name="connsiteY11" fmla="*/ 106640 h 1618366"/>
                <a:gd name="connsiteX12" fmla="*/ 0 w 2925173"/>
                <a:gd name="connsiteY12" fmla="*/ 83615 h 1618366"/>
                <a:gd name="connsiteX13" fmla="*/ 1144 w 2925173"/>
                <a:gd name="connsiteY13" fmla="*/ 0 h 1618366"/>
                <a:gd name="connsiteX0" fmla="*/ 1144 w 2925173"/>
                <a:gd name="connsiteY0" fmla="*/ 0 h 1618366"/>
                <a:gd name="connsiteX1" fmla="*/ 509826 w 2925173"/>
                <a:gd name="connsiteY1" fmla="*/ 1384 h 1618366"/>
                <a:gd name="connsiteX2" fmla="*/ 2925173 w 2925173"/>
                <a:gd name="connsiteY2" fmla="*/ 0 h 1618366"/>
                <a:gd name="connsiteX3" fmla="*/ 2925173 w 2925173"/>
                <a:gd name="connsiteY3" fmla="*/ 1615077 h 1618366"/>
                <a:gd name="connsiteX4" fmla="*/ 425452 w 2925173"/>
                <a:gd name="connsiteY4" fmla="*/ 1618366 h 1618366"/>
                <a:gd name="connsiteX5" fmla="*/ 532851 w 2925173"/>
                <a:gd name="connsiteY5" fmla="*/ 1616386 h 1618366"/>
                <a:gd name="connsiteX6" fmla="*/ 55915 w 2925173"/>
                <a:gd name="connsiteY6" fmla="*/ 1606518 h 1618366"/>
                <a:gd name="connsiteX7" fmla="*/ 55915 w 2925173"/>
                <a:gd name="connsiteY7" fmla="*/ 1484817 h 1618366"/>
                <a:gd name="connsiteX8" fmla="*/ 49337 w 2925173"/>
                <a:gd name="connsiteY8" fmla="*/ 1172343 h 1618366"/>
                <a:gd name="connsiteX9" fmla="*/ 29602 w 2925173"/>
                <a:gd name="connsiteY9" fmla="*/ 1024329 h 1618366"/>
                <a:gd name="connsiteX10" fmla="*/ 42759 w 2925173"/>
                <a:gd name="connsiteY10" fmla="*/ 649359 h 1618366"/>
                <a:gd name="connsiteX11" fmla="*/ 26313 w 2925173"/>
                <a:gd name="connsiteY11" fmla="*/ 573708 h 1618366"/>
                <a:gd name="connsiteX12" fmla="*/ 32891 w 2925173"/>
                <a:gd name="connsiteY12" fmla="*/ 106640 h 1618366"/>
                <a:gd name="connsiteX13" fmla="*/ 0 w 2925173"/>
                <a:gd name="connsiteY13" fmla="*/ 83615 h 1618366"/>
                <a:gd name="connsiteX14" fmla="*/ 1144 w 2925173"/>
                <a:gd name="connsiteY14" fmla="*/ 0 h 1618366"/>
                <a:gd name="connsiteX0" fmla="*/ 1144 w 2925173"/>
                <a:gd name="connsiteY0" fmla="*/ 0 h 1618366"/>
                <a:gd name="connsiteX1" fmla="*/ 509826 w 2925173"/>
                <a:gd name="connsiteY1" fmla="*/ 1384 h 1618366"/>
                <a:gd name="connsiteX2" fmla="*/ 575610 w 2925173"/>
                <a:gd name="connsiteY2" fmla="*/ 1384 h 1618366"/>
                <a:gd name="connsiteX3" fmla="*/ 2925173 w 2925173"/>
                <a:gd name="connsiteY3" fmla="*/ 0 h 1618366"/>
                <a:gd name="connsiteX4" fmla="*/ 2925173 w 2925173"/>
                <a:gd name="connsiteY4" fmla="*/ 1615077 h 1618366"/>
                <a:gd name="connsiteX5" fmla="*/ 425452 w 2925173"/>
                <a:gd name="connsiteY5" fmla="*/ 1618366 h 1618366"/>
                <a:gd name="connsiteX6" fmla="*/ 532851 w 2925173"/>
                <a:gd name="connsiteY6" fmla="*/ 1616386 h 1618366"/>
                <a:gd name="connsiteX7" fmla="*/ 55915 w 2925173"/>
                <a:gd name="connsiteY7" fmla="*/ 1606518 h 1618366"/>
                <a:gd name="connsiteX8" fmla="*/ 55915 w 2925173"/>
                <a:gd name="connsiteY8" fmla="*/ 1484817 h 1618366"/>
                <a:gd name="connsiteX9" fmla="*/ 49337 w 2925173"/>
                <a:gd name="connsiteY9" fmla="*/ 1172343 h 1618366"/>
                <a:gd name="connsiteX10" fmla="*/ 29602 w 2925173"/>
                <a:gd name="connsiteY10" fmla="*/ 1024329 h 1618366"/>
                <a:gd name="connsiteX11" fmla="*/ 42759 w 2925173"/>
                <a:gd name="connsiteY11" fmla="*/ 649359 h 1618366"/>
                <a:gd name="connsiteX12" fmla="*/ 26313 w 2925173"/>
                <a:gd name="connsiteY12" fmla="*/ 573708 h 1618366"/>
                <a:gd name="connsiteX13" fmla="*/ 32891 w 2925173"/>
                <a:gd name="connsiteY13" fmla="*/ 106640 h 1618366"/>
                <a:gd name="connsiteX14" fmla="*/ 0 w 2925173"/>
                <a:gd name="connsiteY14" fmla="*/ 83615 h 1618366"/>
                <a:gd name="connsiteX15" fmla="*/ 1144 w 2925173"/>
                <a:gd name="connsiteY15" fmla="*/ 0 h 1618366"/>
                <a:gd name="connsiteX0" fmla="*/ 1144 w 2925173"/>
                <a:gd name="connsiteY0" fmla="*/ 0 h 1618366"/>
                <a:gd name="connsiteX1" fmla="*/ 509826 w 2925173"/>
                <a:gd name="connsiteY1" fmla="*/ 1384 h 1618366"/>
                <a:gd name="connsiteX2" fmla="*/ 559164 w 2925173"/>
                <a:gd name="connsiteY2" fmla="*/ 113217 h 1618366"/>
                <a:gd name="connsiteX3" fmla="*/ 2925173 w 2925173"/>
                <a:gd name="connsiteY3" fmla="*/ 0 h 1618366"/>
                <a:gd name="connsiteX4" fmla="*/ 2925173 w 2925173"/>
                <a:gd name="connsiteY4" fmla="*/ 1615077 h 1618366"/>
                <a:gd name="connsiteX5" fmla="*/ 425452 w 2925173"/>
                <a:gd name="connsiteY5" fmla="*/ 1618366 h 1618366"/>
                <a:gd name="connsiteX6" fmla="*/ 532851 w 2925173"/>
                <a:gd name="connsiteY6" fmla="*/ 1616386 h 1618366"/>
                <a:gd name="connsiteX7" fmla="*/ 55915 w 2925173"/>
                <a:gd name="connsiteY7" fmla="*/ 1606518 h 1618366"/>
                <a:gd name="connsiteX8" fmla="*/ 55915 w 2925173"/>
                <a:gd name="connsiteY8" fmla="*/ 1484817 h 1618366"/>
                <a:gd name="connsiteX9" fmla="*/ 49337 w 2925173"/>
                <a:gd name="connsiteY9" fmla="*/ 1172343 h 1618366"/>
                <a:gd name="connsiteX10" fmla="*/ 29602 w 2925173"/>
                <a:gd name="connsiteY10" fmla="*/ 1024329 h 1618366"/>
                <a:gd name="connsiteX11" fmla="*/ 42759 w 2925173"/>
                <a:gd name="connsiteY11" fmla="*/ 649359 h 1618366"/>
                <a:gd name="connsiteX12" fmla="*/ 26313 w 2925173"/>
                <a:gd name="connsiteY12" fmla="*/ 573708 h 1618366"/>
                <a:gd name="connsiteX13" fmla="*/ 32891 w 2925173"/>
                <a:gd name="connsiteY13" fmla="*/ 106640 h 1618366"/>
                <a:gd name="connsiteX14" fmla="*/ 0 w 2925173"/>
                <a:gd name="connsiteY14" fmla="*/ 83615 h 1618366"/>
                <a:gd name="connsiteX15" fmla="*/ 1144 w 2925173"/>
                <a:gd name="connsiteY15" fmla="*/ 0 h 1618366"/>
                <a:gd name="connsiteX0" fmla="*/ 1144 w 2925173"/>
                <a:gd name="connsiteY0" fmla="*/ 8483 h 1626849"/>
                <a:gd name="connsiteX1" fmla="*/ 549297 w 2925173"/>
                <a:gd name="connsiteY1" fmla="*/ 0 h 1626849"/>
                <a:gd name="connsiteX2" fmla="*/ 559164 w 2925173"/>
                <a:gd name="connsiteY2" fmla="*/ 121700 h 1626849"/>
                <a:gd name="connsiteX3" fmla="*/ 2925173 w 2925173"/>
                <a:gd name="connsiteY3" fmla="*/ 8483 h 1626849"/>
                <a:gd name="connsiteX4" fmla="*/ 2925173 w 2925173"/>
                <a:gd name="connsiteY4" fmla="*/ 1623560 h 1626849"/>
                <a:gd name="connsiteX5" fmla="*/ 425452 w 2925173"/>
                <a:gd name="connsiteY5" fmla="*/ 1626849 h 1626849"/>
                <a:gd name="connsiteX6" fmla="*/ 532851 w 2925173"/>
                <a:gd name="connsiteY6" fmla="*/ 1624869 h 1626849"/>
                <a:gd name="connsiteX7" fmla="*/ 55915 w 2925173"/>
                <a:gd name="connsiteY7" fmla="*/ 1615001 h 1626849"/>
                <a:gd name="connsiteX8" fmla="*/ 55915 w 2925173"/>
                <a:gd name="connsiteY8" fmla="*/ 1493300 h 1626849"/>
                <a:gd name="connsiteX9" fmla="*/ 49337 w 2925173"/>
                <a:gd name="connsiteY9" fmla="*/ 1180826 h 1626849"/>
                <a:gd name="connsiteX10" fmla="*/ 29602 w 2925173"/>
                <a:gd name="connsiteY10" fmla="*/ 1032812 h 1626849"/>
                <a:gd name="connsiteX11" fmla="*/ 42759 w 2925173"/>
                <a:gd name="connsiteY11" fmla="*/ 657842 h 1626849"/>
                <a:gd name="connsiteX12" fmla="*/ 26313 w 2925173"/>
                <a:gd name="connsiteY12" fmla="*/ 582191 h 1626849"/>
                <a:gd name="connsiteX13" fmla="*/ 32891 w 2925173"/>
                <a:gd name="connsiteY13" fmla="*/ 115123 h 1626849"/>
                <a:gd name="connsiteX14" fmla="*/ 0 w 2925173"/>
                <a:gd name="connsiteY14" fmla="*/ 92098 h 1626849"/>
                <a:gd name="connsiteX15" fmla="*/ 1144 w 2925173"/>
                <a:gd name="connsiteY15" fmla="*/ 8483 h 1626849"/>
                <a:gd name="connsiteX0" fmla="*/ 1144 w 2925173"/>
                <a:gd name="connsiteY0" fmla="*/ 8483 h 1626849"/>
                <a:gd name="connsiteX1" fmla="*/ 549297 w 2925173"/>
                <a:gd name="connsiteY1" fmla="*/ 0 h 1626849"/>
                <a:gd name="connsiteX2" fmla="*/ 526271 w 2925173"/>
                <a:gd name="connsiteY2" fmla="*/ 108543 h 1626849"/>
                <a:gd name="connsiteX3" fmla="*/ 2925173 w 2925173"/>
                <a:gd name="connsiteY3" fmla="*/ 8483 h 1626849"/>
                <a:gd name="connsiteX4" fmla="*/ 2925173 w 2925173"/>
                <a:gd name="connsiteY4" fmla="*/ 1623560 h 1626849"/>
                <a:gd name="connsiteX5" fmla="*/ 425452 w 2925173"/>
                <a:gd name="connsiteY5" fmla="*/ 1626849 h 1626849"/>
                <a:gd name="connsiteX6" fmla="*/ 532851 w 2925173"/>
                <a:gd name="connsiteY6" fmla="*/ 1624869 h 1626849"/>
                <a:gd name="connsiteX7" fmla="*/ 55915 w 2925173"/>
                <a:gd name="connsiteY7" fmla="*/ 1615001 h 1626849"/>
                <a:gd name="connsiteX8" fmla="*/ 55915 w 2925173"/>
                <a:gd name="connsiteY8" fmla="*/ 1493300 h 1626849"/>
                <a:gd name="connsiteX9" fmla="*/ 49337 w 2925173"/>
                <a:gd name="connsiteY9" fmla="*/ 1180826 h 1626849"/>
                <a:gd name="connsiteX10" fmla="*/ 29602 w 2925173"/>
                <a:gd name="connsiteY10" fmla="*/ 1032812 h 1626849"/>
                <a:gd name="connsiteX11" fmla="*/ 42759 w 2925173"/>
                <a:gd name="connsiteY11" fmla="*/ 657842 h 1626849"/>
                <a:gd name="connsiteX12" fmla="*/ 26313 w 2925173"/>
                <a:gd name="connsiteY12" fmla="*/ 582191 h 1626849"/>
                <a:gd name="connsiteX13" fmla="*/ 32891 w 2925173"/>
                <a:gd name="connsiteY13" fmla="*/ 115123 h 1626849"/>
                <a:gd name="connsiteX14" fmla="*/ 0 w 2925173"/>
                <a:gd name="connsiteY14" fmla="*/ 92098 h 1626849"/>
                <a:gd name="connsiteX15" fmla="*/ 1144 w 2925173"/>
                <a:gd name="connsiteY15" fmla="*/ 8483 h 1626849"/>
                <a:gd name="connsiteX0" fmla="*/ 1144 w 2925173"/>
                <a:gd name="connsiteY0" fmla="*/ 8483 h 1626849"/>
                <a:gd name="connsiteX1" fmla="*/ 549297 w 2925173"/>
                <a:gd name="connsiteY1" fmla="*/ 0 h 1626849"/>
                <a:gd name="connsiteX2" fmla="*/ 539428 w 2925173"/>
                <a:gd name="connsiteY2" fmla="*/ 108543 h 1626849"/>
                <a:gd name="connsiteX3" fmla="*/ 2925173 w 2925173"/>
                <a:gd name="connsiteY3" fmla="*/ 8483 h 1626849"/>
                <a:gd name="connsiteX4" fmla="*/ 2925173 w 2925173"/>
                <a:gd name="connsiteY4" fmla="*/ 1623560 h 1626849"/>
                <a:gd name="connsiteX5" fmla="*/ 425452 w 2925173"/>
                <a:gd name="connsiteY5" fmla="*/ 1626849 h 1626849"/>
                <a:gd name="connsiteX6" fmla="*/ 532851 w 2925173"/>
                <a:gd name="connsiteY6" fmla="*/ 1624869 h 1626849"/>
                <a:gd name="connsiteX7" fmla="*/ 55915 w 2925173"/>
                <a:gd name="connsiteY7" fmla="*/ 1615001 h 1626849"/>
                <a:gd name="connsiteX8" fmla="*/ 55915 w 2925173"/>
                <a:gd name="connsiteY8" fmla="*/ 1493300 h 1626849"/>
                <a:gd name="connsiteX9" fmla="*/ 49337 w 2925173"/>
                <a:gd name="connsiteY9" fmla="*/ 1180826 h 1626849"/>
                <a:gd name="connsiteX10" fmla="*/ 29602 w 2925173"/>
                <a:gd name="connsiteY10" fmla="*/ 1032812 h 1626849"/>
                <a:gd name="connsiteX11" fmla="*/ 42759 w 2925173"/>
                <a:gd name="connsiteY11" fmla="*/ 657842 h 1626849"/>
                <a:gd name="connsiteX12" fmla="*/ 26313 w 2925173"/>
                <a:gd name="connsiteY12" fmla="*/ 582191 h 1626849"/>
                <a:gd name="connsiteX13" fmla="*/ 32891 w 2925173"/>
                <a:gd name="connsiteY13" fmla="*/ 115123 h 1626849"/>
                <a:gd name="connsiteX14" fmla="*/ 0 w 2925173"/>
                <a:gd name="connsiteY14" fmla="*/ 92098 h 1626849"/>
                <a:gd name="connsiteX15" fmla="*/ 1144 w 2925173"/>
                <a:gd name="connsiteY15" fmla="*/ 8483 h 1626849"/>
                <a:gd name="connsiteX0" fmla="*/ 1144 w 2925173"/>
                <a:gd name="connsiteY0" fmla="*/ 8483 h 1626849"/>
                <a:gd name="connsiteX1" fmla="*/ 549297 w 2925173"/>
                <a:gd name="connsiteY1" fmla="*/ 0 h 1626849"/>
                <a:gd name="connsiteX2" fmla="*/ 539428 w 2925173"/>
                <a:gd name="connsiteY2" fmla="*/ 108543 h 1626849"/>
                <a:gd name="connsiteX3" fmla="*/ 1082149 w 2925173"/>
                <a:gd name="connsiteY3" fmla="*/ 105255 h 1626849"/>
                <a:gd name="connsiteX4" fmla="*/ 2925173 w 2925173"/>
                <a:gd name="connsiteY4" fmla="*/ 8483 h 1626849"/>
                <a:gd name="connsiteX5" fmla="*/ 2925173 w 2925173"/>
                <a:gd name="connsiteY5" fmla="*/ 1623560 h 1626849"/>
                <a:gd name="connsiteX6" fmla="*/ 425452 w 2925173"/>
                <a:gd name="connsiteY6" fmla="*/ 1626849 h 1626849"/>
                <a:gd name="connsiteX7" fmla="*/ 532851 w 2925173"/>
                <a:gd name="connsiteY7" fmla="*/ 1624869 h 1626849"/>
                <a:gd name="connsiteX8" fmla="*/ 55915 w 2925173"/>
                <a:gd name="connsiteY8" fmla="*/ 1615001 h 1626849"/>
                <a:gd name="connsiteX9" fmla="*/ 55915 w 2925173"/>
                <a:gd name="connsiteY9" fmla="*/ 1493300 h 1626849"/>
                <a:gd name="connsiteX10" fmla="*/ 49337 w 2925173"/>
                <a:gd name="connsiteY10" fmla="*/ 1180826 h 1626849"/>
                <a:gd name="connsiteX11" fmla="*/ 29602 w 2925173"/>
                <a:gd name="connsiteY11" fmla="*/ 1032812 h 1626849"/>
                <a:gd name="connsiteX12" fmla="*/ 42759 w 2925173"/>
                <a:gd name="connsiteY12" fmla="*/ 657842 h 1626849"/>
                <a:gd name="connsiteX13" fmla="*/ 26313 w 2925173"/>
                <a:gd name="connsiteY13" fmla="*/ 582191 h 1626849"/>
                <a:gd name="connsiteX14" fmla="*/ 32891 w 2925173"/>
                <a:gd name="connsiteY14" fmla="*/ 115123 h 1626849"/>
                <a:gd name="connsiteX15" fmla="*/ 0 w 2925173"/>
                <a:gd name="connsiteY15" fmla="*/ 92098 h 1626849"/>
                <a:gd name="connsiteX16" fmla="*/ 1144 w 2925173"/>
                <a:gd name="connsiteY16" fmla="*/ 8483 h 1626849"/>
                <a:gd name="connsiteX0" fmla="*/ 1144 w 2925173"/>
                <a:gd name="connsiteY0" fmla="*/ 8483 h 1626849"/>
                <a:gd name="connsiteX1" fmla="*/ 549297 w 2925173"/>
                <a:gd name="connsiteY1" fmla="*/ 0 h 1626849"/>
                <a:gd name="connsiteX2" fmla="*/ 539428 w 2925173"/>
                <a:gd name="connsiteY2" fmla="*/ 108543 h 1626849"/>
                <a:gd name="connsiteX3" fmla="*/ 1082149 w 2925173"/>
                <a:gd name="connsiteY3" fmla="*/ 105255 h 1626849"/>
                <a:gd name="connsiteX4" fmla="*/ 1128197 w 2925173"/>
                <a:gd name="connsiteY4" fmla="*/ 101966 h 1626849"/>
                <a:gd name="connsiteX5" fmla="*/ 2925173 w 2925173"/>
                <a:gd name="connsiteY5" fmla="*/ 8483 h 1626849"/>
                <a:gd name="connsiteX6" fmla="*/ 2925173 w 2925173"/>
                <a:gd name="connsiteY6" fmla="*/ 1623560 h 1626849"/>
                <a:gd name="connsiteX7" fmla="*/ 425452 w 2925173"/>
                <a:gd name="connsiteY7" fmla="*/ 1626849 h 1626849"/>
                <a:gd name="connsiteX8" fmla="*/ 532851 w 2925173"/>
                <a:gd name="connsiteY8" fmla="*/ 1624869 h 1626849"/>
                <a:gd name="connsiteX9" fmla="*/ 55915 w 2925173"/>
                <a:gd name="connsiteY9" fmla="*/ 1615001 h 1626849"/>
                <a:gd name="connsiteX10" fmla="*/ 55915 w 2925173"/>
                <a:gd name="connsiteY10" fmla="*/ 1493300 h 1626849"/>
                <a:gd name="connsiteX11" fmla="*/ 49337 w 2925173"/>
                <a:gd name="connsiteY11" fmla="*/ 1180826 h 1626849"/>
                <a:gd name="connsiteX12" fmla="*/ 29602 w 2925173"/>
                <a:gd name="connsiteY12" fmla="*/ 1032812 h 1626849"/>
                <a:gd name="connsiteX13" fmla="*/ 42759 w 2925173"/>
                <a:gd name="connsiteY13" fmla="*/ 657842 h 1626849"/>
                <a:gd name="connsiteX14" fmla="*/ 26313 w 2925173"/>
                <a:gd name="connsiteY14" fmla="*/ 582191 h 1626849"/>
                <a:gd name="connsiteX15" fmla="*/ 32891 w 2925173"/>
                <a:gd name="connsiteY15" fmla="*/ 115123 h 1626849"/>
                <a:gd name="connsiteX16" fmla="*/ 0 w 2925173"/>
                <a:gd name="connsiteY16" fmla="*/ 92098 h 1626849"/>
                <a:gd name="connsiteX17" fmla="*/ 1144 w 2925173"/>
                <a:gd name="connsiteY17" fmla="*/ 8483 h 1626849"/>
                <a:gd name="connsiteX0" fmla="*/ 1144 w 2925173"/>
                <a:gd name="connsiteY0" fmla="*/ 8483 h 1626849"/>
                <a:gd name="connsiteX1" fmla="*/ 549297 w 2925173"/>
                <a:gd name="connsiteY1" fmla="*/ 0 h 1626849"/>
                <a:gd name="connsiteX2" fmla="*/ 539428 w 2925173"/>
                <a:gd name="connsiteY2" fmla="*/ 108543 h 1626849"/>
                <a:gd name="connsiteX3" fmla="*/ 1082149 w 2925173"/>
                <a:gd name="connsiteY3" fmla="*/ 105255 h 1626849"/>
                <a:gd name="connsiteX4" fmla="*/ 1075570 w 2925173"/>
                <a:gd name="connsiteY4" fmla="*/ 217089 h 1626849"/>
                <a:gd name="connsiteX5" fmla="*/ 2925173 w 2925173"/>
                <a:gd name="connsiteY5" fmla="*/ 8483 h 1626849"/>
                <a:gd name="connsiteX6" fmla="*/ 2925173 w 2925173"/>
                <a:gd name="connsiteY6" fmla="*/ 1623560 h 1626849"/>
                <a:gd name="connsiteX7" fmla="*/ 425452 w 2925173"/>
                <a:gd name="connsiteY7" fmla="*/ 1626849 h 1626849"/>
                <a:gd name="connsiteX8" fmla="*/ 532851 w 2925173"/>
                <a:gd name="connsiteY8" fmla="*/ 1624869 h 1626849"/>
                <a:gd name="connsiteX9" fmla="*/ 55915 w 2925173"/>
                <a:gd name="connsiteY9" fmla="*/ 1615001 h 1626849"/>
                <a:gd name="connsiteX10" fmla="*/ 55915 w 2925173"/>
                <a:gd name="connsiteY10" fmla="*/ 1493300 h 1626849"/>
                <a:gd name="connsiteX11" fmla="*/ 49337 w 2925173"/>
                <a:gd name="connsiteY11" fmla="*/ 1180826 h 1626849"/>
                <a:gd name="connsiteX12" fmla="*/ 29602 w 2925173"/>
                <a:gd name="connsiteY12" fmla="*/ 1032812 h 1626849"/>
                <a:gd name="connsiteX13" fmla="*/ 42759 w 2925173"/>
                <a:gd name="connsiteY13" fmla="*/ 657842 h 1626849"/>
                <a:gd name="connsiteX14" fmla="*/ 26313 w 2925173"/>
                <a:gd name="connsiteY14" fmla="*/ 582191 h 1626849"/>
                <a:gd name="connsiteX15" fmla="*/ 32891 w 2925173"/>
                <a:gd name="connsiteY15" fmla="*/ 115123 h 1626849"/>
                <a:gd name="connsiteX16" fmla="*/ 0 w 2925173"/>
                <a:gd name="connsiteY16" fmla="*/ 92098 h 1626849"/>
                <a:gd name="connsiteX17" fmla="*/ 1144 w 2925173"/>
                <a:gd name="connsiteY17" fmla="*/ 8483 h 1626849"/>
                <a:gd name="connsiteX0" fmla="*/ 1144 w 2925173"/>
                <a:gd name="connsiteY0" fmla="*/ 8483 h 1626849"/>
                <a:gd name="connsiteX1" fmla="*/ 549297 w 2925173"/>
                <a:gd name="connsiteY1" fmla="*/ 0 h 1626849"/>
                <a:gd name="connsiteX2" fmla="*/ 539428 w 2925173"/>
                <a:gd name="connsiteY2" fmla="*/ 108543 h 1626849"/>
                <a:gd name="connsiteX3" fmla="*/ 1082149 w 2925173"/>
                <a:gd name="connsiteY3" fmla="*/ 105255 h 1626849"/>
                <a:gd name="connsiteX4" fmla="*/ 1075570 w 2925173"/>
                <a:gd name="connsiteY4" fmla="*/ 217089 h 1626849"/>
                <a:gd name="connsiteX5" fmla="*/ 1282790 w 2925173"/>
                <a:gd name="connsiteY5" fmla="*/ 190775 h 1626849"/>
                <a:gd name="connsiteX6" fmla="*/ 2925173 w 2925173"/>
                <a:gd name="connsiteY6" fmla="*/ 8483 h 1626849"/>
                <a:gd name="connsiteX7" fmla="*/ 2925173 w 2925173"/>
                <a:gd name="connsiteY7" fmla="*/ 1623560 h 1626849"/>
                <a:gd name="connsiteX8" fmla="*/ 425452 w 2925173"/>
                <a:gd name="connsiteY8" fmla="*/ 1626849 h 1626849"/>
                <a:gd name="connsiteX9" fmla="*/ 532851 w 2925173"/>
                <a:gd name="connsiteY9" fmla="*/ 1624869 h 1626849"/>
                <a:gd name="connsiteX10" fmla="*/ 55915 w 2925173"/>
                <a:gd name="connsiteY10" fmla="*/ 1615001 h 1626849"/>
                <a:gd name="connsiteX11" fmla="*/ 55915 w 2925173"/>
                <a:gd name="connsiteY11" fmla="*/ 1493300 h 1626849"/>
                <a:gd name="connsiteX12" fmla="*/ 49337 w 2925173"/>
                <a:gd name="connsiteY12" fmla="*/ 1180826 h 1626849"/>
                <a:gd name="connsiteX13" fmla="*/ 29602 w 2925173"/>
                <a:gd name="connsiteY13" fmla="*/ 1032812 h 1626849"/>
                <a:gd name="connsiteX14" fmla="*/ 42759 w 2925173"/>
                <a:gd name="connsiteY14" fmla="*/ 657842 h 1626849"/>
                <a:gd name="connsiteX15" fmla="*/ 26313 w 2925173"/>
                <a:gd name="connsiteY15" fmla="*/ 582191 h 1626849"/>
                <a:gd name="connsiteX16" fmla="*/ 32891 w 2925173"/>
                <a:gd name="connsiteY16" fmla="*/ 115123 h 1626849"/>
                <a:gd name="connsiteX17" fmla="*/ 0 w 2925173"/>
                <a:gd name="connsiteY17" fmla="*/ 92098 h 1626849"/>
                <a:gd name="connsiteX18" fmla="*/ 1144 w 2925173"/>
                <a:gd name="connsiteY18" fmla="*/ 8483 h 1626849"/>
                <a:gd name="connsiteX0" fmla="*/ 1144 w 2925173"/>
                <a:gd name="connsiteY0" fmla="*/ 8483 h 1626849"/>
                <a:gd name="connsiteX1" fmla="*/ 549297 w 2925173"/>
                <a:gd name="connsiteY1" fmla="*/ 0 h 1626849"/>
                <a:gd name="connsiteX2" fmla="*/ 539428 w 2925173"/>
                <a:gd name="connsiteY2" fmla="*/ 108543 h 1626849"/>
                <a:gd name="connsiteX3" fmla="*/ 1082149 w 2925173"/>
                <a:gd name="connsiteY3" fmla="*/ 105255 h 1626849"/>
                <a:gd name="connsiteX4" fmla="*/ 1075570 w 2925173"/>
                <a:gd name="connsiteY4" fmla="*/ 217089 h 1626849"/>
                <a:gd name="connsiteX5" fmla="*/ 1302526 w 2925173"/>
                <a:gd name="connsiteY5" fmla="*/ 217089 h 1626849"/>
                <a:gd name="connsiteX6" fmla="*/ 2925173 w 2925173"/>
                <a:gd name="connsiteY6" fmla="*/ 8483 h 1626849"/>
                <a:gd name="connsiteX7" fmla="*/ 2925173 w 2925173"/>
                <a:gd name="connsiteY7" fmla="*/ 1623560 h 1626849"/>
                <a:gd name="connsiteX8" fmla="*/ 425452 w 2925173"/>
                <a:gd name="connsiteY8" fmla="*/ 1626849 h 1626849"/>
                <a:gd name="connsiteX9" fmla="*/ 532851 w 2925173"/>
                <a:gd name="connsiteY9" fmla="*/ 1624869 h 1626849"/>
                <a:gd name="connsiteX10" fmla="*/ 55915 w 2925173"/>
                <a:gd name="connsiteY10" fmla="*/ 1615001 h 1626849"/>
                <a:gd name="connsiteX11" fmla="*/ 55915 w 2925173"/>
                <a:gd name="connsiteY11" fmla="*/ 1493300 h 1626849"/>
                <a:gd name="connsiteX12" fmla="*/ 49337 w 2925173"/>
                <a:gd name="connsiteY12" fmla="*/ 1180826 h 1626849"/>
                <a:gd name="connsiteX13" fmla="*/ 29602 w 2925173"/>
                <a:gd name="connsiteY13" fmla="*/ 1032812 h 1626849"/>
                <a:gd name="connsiteX14" fmla="*/ 42759 w 2925173"/>
                <a:gd name="connsiteY14" fmla="*/ 657842 h 1626849"/>
                <a:gd name="connsiteX15" fmla="*/ 26313 w 2925173"/>
                <a:gd name="connsiteY15" fmla="*/ 582191 h 1626849"/>
                <a:gd name="connsiteX16" fmla="*/ 32891 w 2925173"/>
                <a:gd name="connsiteY16" fmla="*/ 115123 h 1626849"/>
                <a:gd name="connsiteX17" fmla="*/ 0 w 2925173"/>
                <a:gd name="connsiteY17" fmla="*/ 92098 h 1626849"/>
                <a:gd name="connsiteX18" fmla="*/ 1144 w 2925173"/>
                <a:gd name="connsiteY18" fmla="*/ 8483 h 1626849"/>
                <a:gd name="connsiteX0" fmla="*/ 1144 w 2925173"/>
                <a:gd name="connsiteY0" fmla="*/ 8483 h 1626849"/>
                <a:gd name="connsiteX1" fmla="*/ 549297 w 2925173"/>
                <a:gd name="connsiteY1" fmla="*/ 0 h 1626849"/>
                <a:gd name="connsiteX2" fmla="*/ 539428 w 2925173"/>
                <a:gd name="connsiteY2" fmla="*/ 108543 h 1626849"/>
                <a:gd name="connsiteX3" fmla="*/ 1082149 w 2925173"/>
                <a:gd name="connsiteY3" fmla="*/ 105255 h 1626849"/>
                <a:gd name="connsiteX4" fmla="*/ 1075570 w 2925173"/>
                <a:gd name="connsiteY4" fmla="*/ 217089 h 1626849"/>
                <a:gd name="connsiteX5" fmla="*/ 1302526 w 2925173"/>
                <a:gd name="connsiteY5" fmla="*/ 217089 h 1626849"/>
                <a:gd name="connsiteX6" fmla="*/ 1338707 w 2925173"/>
                <a:gd name="connsiteY6" fmla="*/ 213799 h 1626849"/>
                <a:gd name="connsiteX7" fmla="*/ 2925173 w 2925173"/>
                <a:gd name="connsiteY7" fmla="*/ 8483 h 1626849"/>
                <a:gd name="connsiteX8" fmla="*/ 2925173 w 2925173"/>
                <a:gd name="connsiteY8" fmla="*/ 1623560 h 1626849"/>
                <a:gd name="connsiteX9" fmla="*/ 425452 w 2925173"/>
                <a:gd name="connsiteY9" fmla="*/ 1626849 h 1626849"/>
                <a:gd name="connsiteX10" fmla="*/ 532851 w 2925173"/>
                <a:gd name="connsiteY10" fmla="*/ 1624869 h 1626849"/>
                <a:gd name="connsiteX11" fmla="*/ 55915 w 2925173"/>
                <a:gd name="connsiteY11" fmla="*/ 1615001 h 1626849"/>
                <a:gd name="connsiteX12" fmla="*/ 55915 w 2925173"/>
                <a:gd name="connsiteY12" fmla="*/ 1493300 h 1626849"/>
                <a:gd name="connsiteX13" fmla="*/ 49337 w 2925173"/>
                <a:gd name="connsiteY13" fmla="*/ 1180826 h 1626849"/>
                <a:gd name="connsiteX14" fmla="*/ 29602 w 2925173"/>
                <a:gd name="connsiteY14" fmla="*/ 1032812 h 1626849"/>
                <a:gd name="connsiteX15" fmla="*/ 42759 w 2925173"/>
                <a:gd name="connsiteY15" fmla="*/ 657842 h 1626849"/>
                <a:gd name="connsiteX16" fmla="*/ 26313 w 2925173"/>
                <a:gd name="connsiteY16" fmla="*/ 582191 h 1626849"/>
                <a:gd name="connsiteX17" fmla="*/ 32891 w 2925173"/>
                <a:gd name="connsiteY17" fmla="*/ 115123 h 1626849"/>
                <a:gd name="connsiteX18" fmla="*/ 0 w 2925173"/>
                <a:gd name="connsiteY18" fmla="*/ 92098 h 1626849"/>
                <a:gd name="connsiteX19" fmla="*/ 1144 w 2925173"/>
                <a:gd name="connsiteY19" fmla="*/ 8483 h 1626849"/>
                <a:gd name="connsiteX0" fmla="*/ 1144 w 2925173"/>
                <a:gd name="connsiteY0" fmla="*/ 8483 h 1626849"/>
                <a:gd name="connsiteX1" fmla="*/ 549297 w 2925173"/>
                <a:gd name="connsiteY1" fmla="*/ 0 h 1626849"/>
                <a:gd name="connsiteX2" fmla="*/ 539428 w 2925173"/>
                <a:gd name="connsiteY2" fmla="*/ 108543 h 1626849"/>
                <a:gd name="connsiteX3" fmla="*/ 1082149 w 2925173"/>
                <a:gd name="connsiteY3" fmla="*/ 105255 h 1626849"/>
                <a:gd name="connsiteX4" fmla="*/ 1075570 w 2925173"/>
                <a:gd name="connsiteY4" fmla="*/ 217089 h 1626849"/>
                <a:gd name="connsiteX5" fmla="*/ 1302526 w 2925173"/>
                <a:gd name="connsiteY5" fmla="*/ 217089 h 1626849"/>
                <a:gd name="connsiteX6" fmla="*/ 1315683 w 2925173"/>
                <a:gd name="connsiteY6" fmla="*/ 249981 h 1626849"/>
                <a:gd name="connsiteX7" fmla="*/ 2925173 w 2925173"/>
                <a:gd name="connsiteY7" fmla="*/ 8483 h 1626849"/>
                <a:gd name="connsiteX8" fmla="*/ 2925173 w 2925173"/>
                <a:gd name="connsiteY8" fmla="*/ 1623560 h 1626849"/>
                <a:gd name="connsiteX9" fmla="*/ 425452 w 2925173"/>
                <a:gd name="connsiteY9" fmla="*/ 1626849 h 1626849"/>
                <a:gd name="connsiteX10" fmla="*/ 532851 w 2925173"/>
                <a:gd name="connsiteY10" fmla="*/ 1624869 h 1626849"/>
                <a:gd name="connsiteX11" fmla="*/ 55915 w 2925173"/>
                <a:gd name="connsiteY11" fmla="*/ 1615001 h 1626849"/>
                <a:gd name="connsiteX12" fmla="*/ 55915 w 2925173"/>
                <a:gd name="connsiteY12" fmla="*/ 1493300 h 1626849"/>
                <a:gd name="connsiteX13" fmla="*/ 49337 w 2925173"/>
                <a:gd name="connsiteY13" fmla="*/ 1180826 h 1626849"/>
                <a:gd name="connsiteX14" fmla="*/ 29602 w 2925173"/>
                <a:gd name="connsiteY14" fmla="*/ 1032812 h 1626849"/>
                <a:gd name="connsiteX15" fmla="*/ 42759 w 2925173"/>
                <a:gd name="connsiteY15" fmla="*/ 657842 h 1626849"/>
                <a:gd name="connsiteX16" fmla="*/ 26313 w 2925173"/>
                <a:gd name="connsiteY16" fmla="*/ 582191 h 1626849"/>
                <a:gd name="connsiteX17" fmla="*/ 32891 w 2925173"/>
                <a:gd name="connsiteY17" fmla="*/ 115123 h 1626849"/>
                <a:gd name="connsiteX18" fmla="*/ 0 w 2925173"/>
                <a:gd name="connsiteY18" fmla="*/ 92098 h 1626849"/>
                <a:gd name="connsiteX19" fmla="*/ 1144 w 2925173"/>
                <a:gd name="connsiteY19" fmla="*/ 8483 h 1626849"/>
                <a:gd name="connsiteX0" fmla="*/ 1144 w 2925173"/>
                <a:gd name="connsiteY0" fmla="*/ 8483 h 1626849"/>
                <a:gd name="connsiteX1" fmla="*/ 549297 w 2925173"/>
                <a:gd name="connsiteY1" fmla="*/ 0 h 1626849"/>
                <a:gd name="connsiteX2" fmla="*/ 539428 w 2925173"/>
                <a:gd name="connsiteY2" fmla="*/ 108543 h 1626849"/>
                <a:gd name="connsiteX3" fmla="*/ 1082149 w 2925173"/>
                <a:gd name="connsiteY3" fmla="*/ 105255 h 1626849"/>
                <a:gd name="connsiteX4" fmla="*/ 1075570 w 2925173"/>
                <a:gd name="connsiteY4" fmla="*/ 217089 h 1626849"/>
                <a:gd name="connsiteX5" fmla="*/ 1302526 w 2925173"/>
                <a:gd name="connsiteY5" fmla="*/ 217089 h 1626849"/>
                <a:gd name="connsiteX6" fmla="*/ 1315683 w 2925173"/>
                <a:gd name="connsiteY6" fmla="*/ 249981 h 1626849"/>
                <a:gd name="connsiteX7" fmla="*/ 1368310 w 2925173"/>
                <a:gd name="connsiteY7" fmla="*/ 249980 h 1626849"/>
                <a:gd name="connsiteX8" fmla="*/ 2925173 w 2925173"/>
                <a:gd name="connsiteY8" fmla="*/ 8483 h 1626849"/>
                <a:gd name="connsiteX9" fmla="*/ 2925173 w 2925173"/>
                <a:gd name="connsiteY9" fmla="*/ 1623560 h 1626849"/>
                <a:gd name="connsiteX10" fmla="*/ 425452 w 2925173"/>
                <a:gd name="connsiteY10" fmla="*/ 1626849 h 1626849"/>
                <a:gd name="connsiteX11" fmla="*/ 532851 w 2925173"/>
                <a:gd name="connsiteY11" fmla="*/ 1624869 h 1626849"/>
                <a:gd name="connsiteX12" fmla="*/ 55915 w 2925173"/>
                <a:gd name="connsiteY12" fmla="*/ 1615001 h 1626849"/>
                <a:gd name="connsiteX13" fmla="*/ 55915 w 2925173"/>
                <a:gd name="connsiteY13" fmla="*/ 1493300 h 1626849"/>
                <a:gd name="connsiteX14" fmla="*/ 49337 w 2925173"/>
                <a:gd name="connsiteY14" fmla="*/ 1180826 h 1626849"/>
                <a:gd name="connsiteX15" fmla="*/ 29602 w 2925173"/>
                <a:gd name="connsiteY15" fmla="*/ 1032812 h 1626849"/>
                <a:gd name="connsiteX16" fmla="*/ 42759 w 2925173"/>
                <a:gd name="connsiteY16" fmla="*/ 657842 h 1626849"/>
                <a:gd name="connsiteX17" fmla="*/ 26313 w 2925173"/>
                <a:gd name="connsiteY17" fmla="*/ 582191 h 1626849"/>
                <a:gd name="connsiteX18" fmla="*/ 32891 w 2925173"/>
                <a:gd name="connsiteY18" fmla="*/ 115123 h 1626849"/>
                <a:gd name="connsiteX19" fmla="*/ 0 w 2925173"/>
                <a:gd name="connsiteY19" fmla="*/ 92098 h 1626849"/>
                <a:gd name="connsiteX20" fmla="*/ 1144 w 2925173"/>
                <a:gd name="connsiteY20" fmla="*/ 8483 h 1626849"/>
                <a:gd name="connsiteX0" fmla="*/ 1144 w 2925173"/>
                <a:gd name="connsiteY0" fmla="*/ 8483 h 1626849"/>
                <a:gd name="connsiteX1" fmla="*/ 549297 w 2925173"/>
                <a:gd name="connsiteY1" fmla="*/ 0 h 1626849"/>
                <a:gd name="connsiteX2" fmla="*/ 539428 w 2925173"/>
                <a:gd name="connsiteY2" fmla="*/ 108543 h 1626849"/>
                <a:gd name="connsiteX3" fmla="*/ 1082149 w 2925173"/>
                <a:gd name="connsiteY3" fmla="*/ 105255 h 1626849"/>
                <a:gd name="connsiteX4" fmla="*/ 1075570 w 2925173"/>
                <a:gd name="connsiteY4" fmla="*/ 217089 h 1626849"/>
                <a:gd name="connsiteX5" fmla="*/ 1302526 w 2925173"/>
                <a:gd name="connsiteY5" fmla="*/ 217089 h 1626849"/>
                <a:gd name="connsiteX6" fmla="*/ 1315683 w 2925173"/>
                <a:gd name="connsiteY6" fmla="*/ 249981 h 1626849"/>
                <a:gd name="connsiteX7" fmla="*/ 1388046 w 2925173"/>
                <a:gd name="connsiteY7" fmla="*/ 246690 h 1626849"/>
                <a:gd name="connsiteX8" fmla="*/ 2925173 w 2925173"/>
                <a:gd name="connsiteY8" fmla="*/ 8483 h 1626849"/>
                <a:gd name="connsiteX9" fmla="*/ 2925173 w 2925173"/>
                <a:gd name="connsiteY9" fmla="*/ 1623560 h 1626849"/>
                <a:gd name="connsiteX10" fmla="*/ 425452 w 2925173"/>
                <a:gd name="connsiteY10" fmla="*/ 1626849 h 1626849"/>
                <a:gd name="connsiteX11" fmla="*/ 532851 w 2925173"/>
                <a:gd name="connsiteY11" fmla="*/ 1624869 h 1626849"/>
                <a:gd name="connsiteX12" fmla="*/ 55915 w 2925173"/>
                <a:gd name="connsiteY12" fmla="*/ 1615001 h 1626849"/>
                <a:gd name="connsiteX13" fmla="*/ 55915 w 2925173"/>
                <a:gd name="connsiteY13" fmla="*/ 1493300 h 1626849"/>
                <a:gd name="connsiteX14" fmla="*/ 49337 w 2925173"/>
                <a:gd name="connsiteY14" fmla="*/ 1180826 h 1626849"/>
                <a:gd name="connsiteX15" fmla="*/ 29602 w 2925173"/>
                <a:gd name="connsiteY15" fmla="*/ 1032812 h 1626849"/>
                <a:gd name="connsiteX16" fmla="*/ 42759 w 2925173"/>
                <a:gd name="connsiteY16" fmla="*/ 657842 h 1626849"/>
                <a:gd name="connsiteX17" fmla="*/ 26313 w 2925173"/>
                <a:gd name="connsiteY17" fmla="*/ 582191 h 1626849"/>
                <a:gd name="connsiteX18" fmla="*/ 32891 w 2925173"/>
                <a:gd name="connsiteY18" fmla="*/ 115123 h 1626849"/>
                <a:gd name="connsiteX19" fmla="*/ 0 w 2925173"/>
                <a:gd name="connsiteY19" fmla="*/ 92098 h 1626849"/>
                <a:gd name="connsiteX20" fmla="*/ 1144 w 2925173"/>
                <a:gd name="connsiteY20" fmla="*/ 8483 h 1626849"/>
                <a:gd name="connsiteX0" fmla="*/ 1144 w 2925173"/>
                <a:gd name="connsiteY0" fmla="*/ 8483 h 1626849"/>
                <a:gd name="connsiteX1" fmla="*/ 549297 w 2925173"/>
                <a:gd name="connsiteY1" fmla="*/ 0 h 1626849"/>
                <a:gd name="connsiteX2" fmla="*/ 539428 w 2925173"/>
                <a:gd name="connsiteY2" fmla="*/ 108543 h 1626849"/>
                <a:gd name="connsiteX3" fmla="*/ 1082149 w 2925173"/>
                <a:gd name="connsiteY3" fmla="*/ 105255 h 1626849"/>
                <a:gd name="connsiteX4" fmla="*/ 1075570 w 2925173"/>
                <a:gd name="connsiteY4" fmla="*/ 217089 h 1626849"/>
                <a:gd name="connsiteX5" fmla="*/ 1302526 w 2925173"/>
                <a:gd name="connsiteY5" fmla="*/ 217089 h 1626849"/>
                <a:gd name="connsiteX6" fmla="*/ 1315683 w 2925173"/>
                <a:gd name="connsiteY6" fmla="*/ 249981 h 1626849"/>
                <a:gd name="connsiteX7" fmla="*/ 1388046 w 2925173"/>
                <a:gd name="connsiteY7" fmla="*/ 246690 h 1626849"/>
                <a:gd name="connsiteX8" fmla="*/ 1401202 w 2925173"/>
                <a:gd name="connsiteY8" fmla="*/ 246691 h 1626849"/>
                <a:gd name="connsiteX9" fmla="*/ 2925173 w 2925173"/>
                <a:gd name="connsiteY9" fmla="*/ 8483 h 1626849"/>
                <a:gd name="connsiteX10" fmla="*/ 2925173 w 2925173"/>
                <a:gd name="connsiteY10" fmla="*/ 1623560 h 1626849"/>
                <a:gd name="connsiteX11" fmla="*/ 425452 w 2925173"/>
                <a:gd name="connsiteY11" fmla="*/ 1626849 h 1626849"/>
                <a:gd name="connsiteX12" fmla="*/ 532851 w 2925173"/>
                <a:gd name="connsiteY12" fmla="*/ 1624869 h 1626849"/>
                <a:gd name="connsiteX13" fmla="*/ 55915 w 2925173"/>
                <a:gd name="connsiteY13" fmla="*/ 1615001 h 1626849"/>
                <a:gd name="connsiteX14" fmla="*/ 55915 w 2925173"/>
                <a:gd name="connsiteY14" fmla="*/ 1493300 h 1626849"/>
                <a:gd name="connsiteX15" fmla="*/ 49337 w 2925173"/>
                <a:gd name="connsiteY15" fmla="*/ 1180826 h 1626849"/>
                <a:gd name="connsiteX16" fmla="*/ 29602 w 2925173"/>
                <a:gd name="connsiteY16" fmla="*/ 1032812 h 1626849"/>
                <a:gd name="connsiteX17" fmla="*/ 42759 w 2925173"/>
                <a:gd name="connsiteY17" fmla="*/ 657842 h 1626849"/>
                <a:gd name="connsiteX18" fmla="*/ 26313 w 2925173"/>
                <a:gd name="connsiteY18" fmla="*/ 582191 h 1626849"/>
                <a:gd name="connsiteX19" fmla="*/ 32891 w 2925173"/>
                <a:gd name="connsiteY19" fmla="*/ 115123 h 1626849"/>
                <a:gd name="connsiteX20" fmla="*/ 0 w 2925173"/>
                <a:gd name="connsiteY20" fmla="*/ 92098 h 1626849"/>
                <a:gd name="connsiteX21" fmla="*/ 1144 w 2925173"/>
                <a:gd name="connsiteY21" fmla="*/ 8483 h 1626849"/>
                <a:gd name="connsiteX0" fmla="*/ 1144 w 2925173"/>
                <a:gd name="connsiteY0" fmla="*/ 8483 h 1626849"/>
                <a:gd name="connsiteX1" fmla="*/ 549297 w 2925173"/>
                <a:gd name="connsiteY1" fmla="*/ 0 h 1626849"/>
                <a:gd name="connsiteX2" fmla="*/ 539428 w 2925173"/>
                <a:gd name="connsiteY2" fmla="*/ 108543 h 1626849"/>
                <a:gd name="connsiteX3" fmla="*/ 1082149 w 2925173"/>
                <a:gd name="connsiteY3" fmla="*/ 105255 h 1626849"/>
                <a:gd name="connsiteX4" fmla="*/ 1075570 w 2925173"/>
                <a:gd name="connsiteY4" fmla="*/ 217089 h 1626849"/>
                <a:gd name="connsiteX5" fmla="*/ 1302526 w 2925173"/>
                <a:gd name="connsiteY5" fmla="*/ 217089 h 1626849"/>
                <a:gd name="connsiteX6" fmla="*/ 1315683 w 2925173"/>
                <a:gd name="connsiteY6" fmla="*/ 249981 h 1626849"/>
                <a:gd name="connsiteX7" fmla="*/ 1388046 w 2925173"/>
                <a:gd name="connsiteY7" fmla="*/ 246690 h 1626849"/>
                <a:gd name="connsiteX8" fmla="*/ 1391334 w 2925173"/>
                <a:gd name="connsiteY8" fmla="*/ 213799 h 1626849"/>
                <a:gd name="connsiteX9" fmla="*/ 2925173 w 2925173"/>
                <a:gd name="connsiteY9" fmla="*/ 8483 h 1626849"/>
                <a:gd name="connsiteX10" fmla="*/ 2925173 w 2925173"/>
                <a:gd name="connsiteY10" fmla="*/ 1623560 h 1626849"/>
                <a:gd name="connsiteX11" fmla="*/ 425452 w 2925173"/>
                <a:gd name="connsiteY11" fmla="*/ 1626849 h 1626849"/>
                <a:gd name="connsiteX12" fmla="*/ 532851 w 2925173"/>
                <a:gd name="connsiteY12" fmla="*/ 1624869 h 1626849"/>
                <a:gd name="connsiteX13" fmla="*/ 55915 w 2925173"/>
                <a:gd name="connsiteY13" fmla="*/ 1615001 h 1626849"/>
                <a:gd name="connsiteX14" fmla="*/ 55915 w 2925173"/>
                <a:gd name="connsiteY14" fmla="*/ 1493300 h 1626849"/>
                <a:gd name="connsiteX15" fmla="*/ 49337 w 2925173"/>
                <a:gd name="connsiteY15" fmla="*/ 1180826 h 1626849"/>
                <a:gd name="connsiteX16" fmla="*/ 29602 w 2925173"/>
                <a:gd name="connsiteY16" fmla="*/ 1032812 h 1626849"/>
                <a:gd name="connsiteX17" fmla="*/ 42759 w 2925173"/>
                <a:gd name="connsiteY17" fmla="*/ 657842 h 1626849"/>
                <a:gd name="connsiteX18" fmla="*/ 26313 w 2925173"/>
                <a:gd name="connsiteY18" fmla="*/ 582191 h 1626849"/>
                <a:gd name="connsiteX19" fmla="*/ 32891 w 2925173"/>
                <a:gd name="connsiteY19" fmla="*/ 115123 h 1626849"/>
                <a:gd name="connsiteX20" fmla="*/ 0 w 2925173"/>
                <a:gd name="connsiteY20" fmla="*/ 92098 h 1626849"/>
                <a:gd name="connsiteX21" fmla="*/ 1144 w 2925173"/>
                <a:gd name="connsiteY21" fmla="*/ 8483 h 1626849"/>
                <a:gd name="connsiteX0" fmla="*/ 1144 w 2925173"/>
                <a:gd name="connsiteY0" fmla="*/ 8483 h 1626849"/>
                <a:gd name="connsiteX1" fmla="*/ 549297 w 2925173"/>
                <a:gd name="connsiteY1" fmla="*/ 0 h 1626849"/>
                <a:gd name="connsiteX2" fmla="*/ 539428 w 2925173"/>
                <a:gd name="connsiteY2" fmla="*/ 108543 h 1626849"/>
                <a:gd name="connsiteX3" fmla="*/ 1082149 w 2925173"/>
                <a:gd name="connsiteY3" fmla="*/ 105255 h 1626849"/>
                <a:gd name="connsiteX4" fmla="*/ 1075570 w 2925173"/>
                <a:gd name="connsiteY4" fmla="*/ 217089 h 1626849"/>
                <a:gd name="connsiteX5" fmla="*/ 1302526 w 2925173"/>
                <a:gd name="connsiteY5" fmla="*/ 217089 h 1626849"/>
                <a:gd name="connsiteX6" fmla="*/ 1315683 w 2925173"/>
                <a:gd name="connsiteY6" fmla="*/ 249981 h 1626849"/>
                <a:gd name="connsiteX7" fmla="*/ 1388046 w 2925173"/>
                <a:gd name="connsiteY7" fmla="*/ 246690 h 1626849"/>
                <a:gd name="connsiteX8" fmla="*/ 1391334 w 2925173"/>
                <a:gd name="connsiteY8" fmla="*/ 213799 h 1626849"/>
                <a:gd name="connsiteX9" fmla="*/ 2925173 w 2925173"/>
                <a:gd name="connsiteY9" fmla="*/ 8483 h 1626849"/>
                <a:gd name="connsiteX10" fmla="*/ 2925173 w 2925173"/>
                <a:gd name="connsiteY10" fmla="*/ 1623560 h 1626849"/>
                <a:gd name="connsiteX11" fmla="*/ 425452 w 2925173"/>
                <a:gd name="connsiteY11" fmla="*/ 1626849 h 1626849"/>
                <a:gd name="connsiteX12" fmla="*/ 532851 w 2925173"/>
                <a:gd name="connsiteY12" fmla="*/ 1624869 h 1626849"/>
                <a:gd name="connsiteX13" fmla="*/ 55915 w 2925173"/>
                <a:gd name="connsiteY13" fmla="*/ 1615001 h 1626849"/>
                <a:gd name="connsiteX14" fmla="*/ 55915 w 2925173"/>
                <a:gd name="connsiteY14" fmla="*/ 1493300 h 1626849"/>
                <a:gd name="connsiteX15" fmla="*/ 49337 w 2925173"/>
                <a:gd name="connsiteY15" fmla="*/ 1180826 h 1626849"/>
                <a:gd name="connsiteX16" fmla="*/ 29602 w 2925173"/>
                <a:gd name="connsiteY16" fmla="*/ 1032812 h 1626849"/>
                <a:gd name="connsiteX17" fmla="*/ 42759 w 2925173"/>
                <a:gd name="connsiteY17" fmla="*/ 657842 h 1626849"/>
                <a:gd name="connsiteX18" fmla="*/ 26313 w 2925173"/>
                <a:gd name="connsiteY18" fmla="*/ 582191 h 1626849"/>
                <a:gd name="connsiteX19" fmla="*/ 32891 w 2925173"/>
                <a:gd name="connsiteY19" fmla="*/ 115123 h 1626849"/>
                <a:gd name="connsiteX20" fmla="*/ 0 w 2925173"/>
                <a:gd name="connsiteY20" fmla="*/ 92098 h 1626849"/>
                <a:gd name="connsiteX21" fmla="*/ 1144 w 2925173"/>
                <a:gd name="connsiteY21" fmla="*/ 8483 h 1626849"/>
                <a:gd name="connsiteX0" fmla="*/ 1144 w 2925173"/>
                <a:gd name="connsiteY0" fmla="*/ 75939 h 1694305"/>
                <a:gd name="connsiteX1" fmla="*/ 549297 w 2925173"/>
                <a:gd name="connsiteY1" fmla="*/ 67456 h 1694305"/>
                <a:gd name="connsiteX2" fmla="*/ 539428 w 2925173"/>
                <a:gd name="connsiteY2" fmla="*/ 175999 h 1694305"/>
                <a:gd name="connsiteX3" fmla="*/ 1082149 w 2925173"/>
                <a:gd name="connsiteY3" fmla="*/ 172711 h 1694305"/>
                <a:gd name="connsiteX4" fmla="*/ 1075570 w 2925173"/>
                <a:gd name="connsiteY4" fmla="*/ 284545 h 1694305"/>
                <a:gd name="connsiteX5" fmla="*/ 1302526 w 2925173"/>
                <a:gd name="connsiteY5" fmla="*/ 284545 h 1694305"/>
                <a:gd name="connsiteX6" fmla="*/ 1315683 w 2925173"/>
                <a:gd name="connsiteY6" fmla="*/ 317437 h 1694305"/>
                <a:gd name="connsiteX7" fmla="*/ 1388046 w 2925173"/>
                <a:gd name="connsiteY7" fmla="*/ 314146 h 1694305"/>
                <a:gd name="connsiteX8" fmla="*/ 1391334 w 2925173"/>
                <a:gd name="connsiteY8" fmla="*/ 281255 h 1694305"/>
                <a:gd name="connsiteX9" fmla="*/ 2121538 w 2925173"/>
                <a:gd name="connsiteY9" fmla="*/ 287834 h 1694305"/>
                <a:gd name="connsiteX10" fmla="*/ 2925173 w 2925173"/>
                <a:gd name="connsiteY10" fmla="*/ 75939 h 1694305"/>
                <a:gd name="connsiteX11" fmla="*/ 2925173 w 2925173"/>
                <a:gd name="connsiteY11" fmla="*/ 1691016 h 1694305"/>
                <a:gd name="connsiteX12" fmla="*/ 425452 w 2925173"/>
                <a:gd name="connsiteY12" fmla="*/ 1694305 h 1694305"/>
                <a:gd name="connsiteX13" fmla="*/ 532851 w 2925173"/>
                <a:gd name="connsiteY13" fmla="*/ 1692325 h 1694305"/>
                <a:gd name="connsiteX14" fmla="*/ 55915 w 2925173"/>
                <a:gd name="connsiteY14" fmla="*/ 1682457 h 1694305"/>
                <a:gd name="connsiteX15" fmla="*/ 55915 w 2925173"/>
                <a:gd name="connsiteY15" fmla="*/ 1560756 h 1694305"/>
                <a:gd name="connsiteX16" fmla="*/ 49337 w 2925173"/>
                <a:gd name="connsiteY16" fmla="*/ 1248282 h 1694305"/>
                <a:gd name="connsiteX17" fmla="*/ 29602 w 2925173"/>
                <a:gd name="connsiteY17" fmla="*/ 1100268 h 1694305"/>
                <a:gd name="connsiteX18" fmla="*/ 42759 w 2925173"/>
                <a:gd name="connsiteY18" fmla="*/ 725298 h 1694305"/>
                <a:gd name="connsiteX19" fmla="*/ 26313 w 2925173"/>
                <a:gd name="connsiteY19" fmla="*/ 649647 h 1694305"/>
                <a:gd name="connsiteX20" fmla="*/ 32891 w 2925173"/>
                <a:gd name="connsiteY20" fmla="*/ 182579 h 1694305"/>
                <a:gd name="connsiteX21" fmla="*/ 0 w 2925173"/>
                <a:gd name="connsiteY21" fmla="*/ 159554 h 1694305"/>
                <a:gd name="connsiteX22" fmla="*/ 1144 w 2925173"/>
                <a:gd name="connsiteY22" fmla="*/ 75939 h 1694305"/>
                <a:gd name="connsiteX0" fmla="*/ 1144 w 2925173"/>
                <a:gd name="connsiteY0" fmla="*/ 77642 h 1696008"/>
                <a:gd name="connsiteX1" fmla="*/ 549297 w 2925173"/>
                <a:gd name="connsiteY1" fmla="*/ 69159 h 1696008"/>
                <a:gd name="connsiteX2" fmla="*/ 539428 w 2925173"/>
                <a:gd name="connsiteY2" fmla="*/ 177702 h 1696008"/>
                <a:gd name="connsiteX3" fmla="*/ 1082149 w 2925173"/>
                <a:gd name="connsiteY3" fmla="*/ 174414 h 1696008"/>
                <a:gd name="connsiteX4" fmla="*/ 1075570 w 2925173"/>
                <a:gd name="connsiteY4" fmla="*/ 286248 h 1696008"/>
                <a:gd name="connsiteX5" fmla="*/ 1302526 w 2925173"/>
                <a:gd name="connsiteY5" fmla="*/ 286248 h 1696008"/>
                <a:gd name="connsiteX6" fmla="*/ 1315683 w 2925173"/>
                <a:gd name="connsiteY6" fmla="*/ 319140 h 1696008"/>
                <a:gd name="connsiteX7" fmla="*/ 1388046 w 2925173"/>
                <a:gd name="connsiteY7" fmla="*/ 315849 h 1696008"/>
                <a:gd name="connsiteX8" fmla="*/ 1391334 w 2925173"/>
                <a:gd name="connsiteY8" fmla="*/ 282958 h 1696008"/>
                <a:gd name="connsiteX9" fmla="*/ 2128116 w 2925173"/>
                <a:gd name="connsiteY9" fmla="*/ 276380 h 1696008"/>
                <a:gd name="connsiteX10" fmla="*/ 2925173 w 2925173"/>
                <a:gd name="connsiteY10" fmla="*/ 77642 h 1696008"/>
                <a:gd name="connsiteX11" fmla="*/ 2925173 w 2925173"/>
                <a:gd name="connsiteY11" fmla="*/ 1692719 h 1696008"/>
                <a:gd name="connsiteX12" fmla="*/ 425452 w 2925173"/>
                <a:gd name="connsiteY12" fmla="*/ 1696008 h 1696008"/>
                <a:gd name="connsiteX13" fmla="*/ 532851 w 2925173"/>
                <a:gd name="connsiteY13" fmla="*/ 1694028 h 1696008"/>
                <a:gd name="connsiteX14" fmla="*/ 55915 w 2925173"/>
                <a:gd name="connsiteY14" fmla="*/ 1684160 h 1696008"/>
                <a:gd name="connsiteX15" fmla="*/ 55915 w 2925173"/>
                <a:gd name="connsiteY15" fmla="*/ 1562459 h 1696008"/>
                <a:gd name="connsiteX16" fmla="*/ 49337 w 2925173"/>
                <a:gd name="connsiteY16" fmla="*/ 1249985 h 1696008"/>
                <a:gd name="connsiteX17" fmla="*/ 29602 w 2925173"/>
                <a:gd name="connsiteY17" fmla="*/ 1101971 h 1696008"/>
                <a:gd name="connsiteX18" fmla="*/ 42759 w 2925173"/>
                <a:gd name="connsiteY18" fmla="*/ 727001 h 1696008"/>
                <a:gd name="connsiteX19" fmla="*/ 26313 w 2925173"/>
                <a:gd name="connsiteY19" fmla="*/ 651350 h 1696008"/>
                <a:gd name="connsiteX20" fmla="*/ 32891 w 2925173"/>
                <a:gd name="connsiteY20" fmla="*/ 184282 h 1696008"/>
                <a:gd name="connsiteX21" fmla="*/ 0 w 2925173"/>
                <a:gd name="connsiteY21" fmla="*/ 161257 h 1696008"/>
                <a:gd name="connsiteX22" fmla="*/ 1144 w 2925173"/>
                <a:gd name="connsiteY22" fmla="*/ 77642 h 1696008"/>
                <a:gd name="connsiteX0" fmla="*/ 1144 w 2925173"/>
                <a:gd name="connsiteY0" fmla="*/ 79879 h 1698245"/>
                <a:gd name="connsiteX1" fmla="*/ 549297 w 2925173"/>
                <a:gd name="connsiteY1" fmla="*/ 71396 h 1698245"/>
                <a:gd name="connsiteX2" fmla="*/ 539428 w 2925173"/>
                <a:gd name="connsiteY2" fmla="*/ 179939 h 1698245"/>
                <a:gd name="connsiteX3" fmla="*/ 1082149 w 2925173"/>
                <a:gd name="connsiteY3" fmla="*/ 176651 h 1698245"/>
                <a:gd name="connsiteX4" fmla="*/ 1075570 w 2925173"/>
                <a:gd name="connsiteY4" fmla="*/ 288485 h 1698245"/>
                <a:gd name="connsiteX5" fmla="*/ 1302526 w 2925173"/>
                <a:gd name="connsiteY5" fmla="*/ 288485 h 1698245"/>
                <a:gd name="connsiteX6" fmla="*/ 1315683 w 2925173"/>
                <a:gd name="connsiteY6" fmla="*/ 321377 h 1698245"/>
                <a:gd name="connsiteX7" fmla="*/ 1388046 w 2925173"/>
                <a:gd name="connsiteY7" fmla="*/ 318086 h 1698245"/>
                <a:gd name="connsiteX8" fmla="*/ 1391334 w 2925173"/>
                <a:gd name="connsiteY8" fmla="*/ 285195 h 1698245"/>
                <a:gd name="connsiteX9" fmla="*/ 2124827 w 2925173"/>
                <a:gd name="connsiteY9" fmla="*/ 262171 h 1698245"/>
                <a:gd name="connsiteX10" fmla="*/ 2925173 w 2925173"/>
                <a:gd name="connsiteY10" fmla="*/ 79879 h 1698245"/>
                <a:gd name="connsiteX11" fmla="*/ 2925173 w 2925173"/>
                <a:gd name="connsiteY11" fmla="*/ 1694956 h 1698245"/>
                <a:gd name="connsiteX12" fmla="*/ 425452 w 2925173"/>
                <a:gd name="connsiteY12" fmla="*/ 1698245 h 1698245"/>
                <a:gd name="connsiteX13" fmla="*/ 532851 w 2925173"/>
                <a:gd name="connsiteY13" fmla="*/ 1696265 h 1698245"/>
                <a:gd name="connsiteX14" fmla="*/ 55915 w 2925173"/>
                <a:gd name="connsiteY14" fmla="*/ 1686397 h 1698245"/>
                <a:gd name="connsiteX15" fmla="*/ 55915 w 2925173"/>
                <a:gd name="connsiteY15" fmla="*/ 1564696 h 1698245"/>
                <a:gd name="connsiteX16" fmla="*/ 49337 w 2925173"/>
                <a:gd name="connsiteY16" fmla="*/ 1252222 h 1698245"/>
                <a:gd name="connsiteX17" fmla="*/ 29602 w 2925173"/>
                <a:gd name="connsiteY17" fmla="*/ 1104208 h 1698245"/>
                <a:gd name="connsiteX18" fmla="*/ 42759 w 2925173"/>
                <a:gd name="connsiteY18" fmla="*/ 729238 h 1698245"/>
                <a:gd name="connsiteX19" fmla="*/ 26313 w 2925173"/>
                <a:gd name="connsiteY19" fmla="*/ 653587 h 1698245"/>
                <a:gd name="connsiteX20" fmla="*/ 32891 w 2925173"/>
                <a:gd name="connsiteY20" fmla="*/ 186519 h 1698245"/>
                <a:gd name="connsiteX21" fmla="*/ 0 w 2925173"/>
                <a:gd name="connsiteY21" fmla="*/ 163494 h 1698245"/>
                <a:gd name="connsiteX22" fmla="*/ 1144 w 2925173"/>
                <a:gd name="connsiteY22" fmla="*/ 79879 h 1698245"/>
                <a:gd name="connsiteX0" fmla="*/ 1144 w 2925173"/>
                <a:gd name="connsiteY0" fmla="*/ 79879 h 1698245"/>
                <a:gd name="connsiteX1" fmla="*/ 549297 w 2925173"/>
                <a:gd name="connsiteY1" fmla="*/ 71396 h 1698245"/>
                <a:gd name="connsiteX2" fmla="*/ 539428 w 2925173"/>
                <a:gd name="connsiteY2" fmla="*/ 179939 h 1698245"/>
                <a:gd name="connsiteX3" fmla="*/ 1082149 w 2925173"/>
                <a:gd name="connsiteY3" fmla="*/ 176651 h 1698245"/>
                <a:gd name="connsiteX4" fmla="*/ 1075570 w 2925173"/>
                <a:gd name="connsiteY4" fmla="*/ 288485 h 1698245"/>
                <a:gd name="connsiteX5" fmla="*/ 1302526 w 2925173"/>
                <a:gd name="connsiteY5" fmla="*/ 288485 h 1698245"/>
                <a:gd name="connsiteX6" fmla="*/ 1315683 w 2925173"/>
                <a:gd name="connsiteY6" fmla="*/ 321377 h 1698245"/>
                <a:gd name="connsiteX7" fmla="*/ 1388046 w 2925173"/>
                <a:gd name="connsiteY7" fmla="*/ 318086 h 1698245"/>
                <a:gd name="connsiteX8" fmla="*/ 1391334 w 2925173"/>
                <a:gd name="connsiteY8" fmla="*/ 285195 h 1698245"/>
                <a:gd name="connsiteX9" fmla="*/ 2128116 w 2925173"/>
                <a:gd name="connsiteY9" fmla="*/ 262171 h 1698245"/>
                <a:gd name="connsiteX10" fmla="*/ 2925173 w 2925173"/>
                <a:gd name="connsiteY10" fmla="*/ 79879 h 1698245"/>
                <a:gd name="connsiteX11" fmla="*/ 2925173 w 2925173"/>
                <a:gd name="connsiteY11" fmla="*/ 1694956 h 1698245"/>
                <a:gd name="connsiteX12" fmla="*/ 425452 w 2925173"/>
                <a:gd name="connsiteY12" fmla="*/ 1698245 h 1698245"/>
                <a:gd name="connsiteX13" fmla="*/ 532851 w 2925173"/>
                <a:gd name="connsiteY13" fmla="*/ 1696265 h 1698245"/>
                <a:gd name="connsiteX14" fmla="*/ 55915 w 2925173"/>
                <a:gd name="connsiteY14" fmla="*/ 1686397 h 1698245"/>
                <a:gd name="connsiteX15" fmla="*/ 55915 w 2925173"/>
                <a:gd name="connsiteY15" fmla="*/ 1564696 h 1698245"/>
                <a:gd name="connsiteX16" fmla="*/ 49337 w 2925173"/>
                <a:gd name="connsiteY16" fmla="*/ 1252222 h 1698245"/>
                <a:gd name="connsiteX17" fmla="*/ 29602 w 2925173"/>
                <a:gd name="connsiteY17" fmla="*/ 1104208 h 1698245"/>
                <a:gd name="connsiteX18" fmla="*/ 42759 w 2925173"/>
                <a:gd name="connsiteY18" fmla="*/ 729238 h 1698245"/>
                <a:gd name="connsiteX19" fmla="*/ 26313 w 2925173"/>
                <a:gd name="connsiteY19" fmla="*/ 653587 h 1698245"/>
                <a:gd name="connsiteX20" fmla="*/ 32891 w 2925173"/>
                <a:gd name="connsiteY20" fmla="*/ 186519 h 1698245"/>
                <a:gd name="connsiteX21" fmla="*/ 0 w 2925173"/>
                <a:gd name="connsiteY21" fmla="*/ 163494 h 1698245"/>
                <a:gd name="connsiteX22" fmla="*/ 1144 w 2925173"/>
                <a:gd name="connsiteY22" fmla="*/ 79879 h 1698245"/>
                <a:gd name="connsiteX0" fmla="*/ 1144 w 2925173"/>
                <a:gd name="connsiteY0" fmla="*/ 81793 h 1700159"/>
                <a:gd name="connsiteX1" fmla="*/ 549297 w 2925173"/>
                <a:gd name="connsiteY1" fmla="*/ 73310 h 1700159"/>
                <a:gd name="connsiteX2" fmla="*/ 539428 w 2925173"/>
                <a:gd name="connsiteY2" fmla="*/ 181853 h 1700159"/>
                <a:gd name="connsiteX3" fmla="*/ 1082149 w 2925173"/>
                <a:gd name="connsiteY3" fmla="*/ 178565 h 1700159"/>
                <a:gd name="connsiteX4" fmla="*/ 1075570 w 2925173"/>
                <a:gd name="connsiteY4" fmla="*/ 290399 h 1700159"/>
                <a:gd name="connsiteX5" fmla="*/ 1302526 w 2925173"/>
                <a:gd name="connsiteY5" fmla="*/ 290399 h 1700159"/>
                <a:gd name="connsiteX6" fmla="*/ 1315683 w 2925173"/>
                <a:gd name="connsiteY6" fmla="*/ 323291 h 1700159"/>
                <a:gd name="connsiteX7" fmla="*/ 1388046 w 2925173"/>
                <a:gd name="connsiteY7" fmla="*/ 320000 h 1700159"/>
                <a:gd name="connsiteX8" fmla="*/ 1391334 w 2925173"/>
                <a:gd name="connsiteY8" fmla="*/ 287109 h 1700159"/>
                <a:gd name="connsiteX9" fmla="*/ 2128116 w 2925173"/>
                <a:gd name="connsiteY9" fmla="*/ 264085 h 1700159"/>
                <a:gd name="connsiteX10" fmla="*/ 2216926 w 2925173"/>
                <a:gd name="connsiteY10" fmla="*/ 241061 h 1700159"/>
                <a:gd name="connsiteX11" fmla="*/ 2925173 w 2925173"/>
                <a:gd name="connsiteY11" fmla="*/ 81793 h 1700159"/>
                <a:gd name="connsiteX12" fmla="*/ 2925173 w 2925173"/>
                <a:gd name="connsiteY12" fmla="*/ 1696870 h 1700159"/>
                <a:gd name="connsiteX13" fmla="*/ 425452 w 2925173"/>
                <a:gd name="connsiteY13" fmla="*/ 1700159 h 1700159"/>
                <a:gd name="connsiteX14" fmla="*/ 532851 w 2925173"/>
                <a:gd name="connsiteY14" fmla="*/ 1698179 h 1700159"/>
                <a:gd name="connsiteX15" fmla="*/ 55915 w 2925173"/>
                <a:gd name="connsiteY15" fmla="*/ 1688311 h 1700159"/>
                <a:gd name="connsiteX16" fmla="*/ 55915 w 2925173"/>
                <a:gd name="connsiteY16" fmla="*/ 1566610 h 1700159"/>
                <a:gd name="connsiteX17" fmla="*/ 49337 w 2925173"/>
                <a:gd name="connsiteY17" fmla="*/ 1254136 h 1700159"/>
                <a:gd name="connsiteX18" fmla="*/ 29602 w 2925173"/>
                <a:gd name="connsiteY18" fmla="*/ 1106122 h 1700159"/>
                <a:gd name="connsiteX19" fmla="*/ 42759 w 2925173"/>
                <a:gd name="connsiteY19" fmla="*/ 731152 h 1700159"/>
                <a:gd name="connsiteX20" fmla="*/ 26313 w 2925173"/>
                <a:gd name="connsiteY20" fmla="*/ 655501 h 1700159"/>
                <a:gd name="connsiteX21" fmla="*/ 32891 w 2925173"/>
                <a:gd name="connsiteY21" fmla="*/ 188433 h 1700159"/>
                <a:gd name="connsiteX22" fmla="*/ 0 w 2925173"/>
                <a:gd name="connsiteY22" fmla="*/ 165408 h 1700159"/>
                <a:gd name="connsiteX23" fmla="*/ 1144 w 2925173"/>
                <a:gd name="connsiteY23" fmla="*/ 81793 h 1700159"/>
                <a:gd name="connsiteX0" fmla="*/ 1144 w 2925173"/>
                <a:gd name="connsiteY0" fmla="*/ 310103 h 1928469"/>
                <a:gd name="connsiteX1" fmla="*/ 549297 w 2925173"/>
                <a:gd name="connsiteY1" fmla="*/ 301620 h 1928469"/>
                <a:gd name="connsiteX2" fmla="*/ 539428 w 2925173"/>
                <a:gd name="connsiteY2" fmla="*/ 410163 h 1928469"/>
                <a:gd name="connsiteX3" fmla="*/ 1082149 w 2925173"/>
                <a:gd name="connsiteY3" fmla="*/ 406875 h 1928469"/>
                <a:gd name="connsiteX4" fmla="*/ 1075570 w 2925173"/>
                <a:gd name="connsiteY4" fmla="*/ 518709 h 1928469"/>
                <a:gd name="connsiteX5" fmla="*/ 1302526 w 2925173"/>
                <a:gd name="connsiteY5" fmla="*/ 518709 h 1928469"/>
                <a:gd name="connsiteX6" fmla="*/ 1315683 w 2925173"/>
                <a:gd name="connsiteY6" fmla="*/ 551601 h 1928469"/>
                <a:gd name="connsiteX7" fmla="*/ 1388046 w 2925173"/>
                <a:gd name="connsiteY7" fmla="*/ 548310 h 1928469"/>
                <a:gd name="connsiteX8" fmla="*/ 1391334 w 2925173"/>
                <a:gd name="connsiteY8" fmla="*/ 515419 h 1928469"/>
                <a:gd name="connsiteX9" fmla="*/ 2128116 w 2925173"/>
                <a:gd name="connsiteY9" fmla="*/ 492395 h 1928469"/>
                <a:gd name="connsiteX10" fmla="*/ 2157720 w 2925173"/>
                <a:gd name="connsiteY10" fmla="*/ 5593 h 1928469"/>
                <a:gd name="connsiteX11" fmla="*/ 2925173 w 2925173"/>
                <a:gd name="connsiteY11" fmla="*/ 310103 h 1928469"/>
                <a:gd name="connsiteX12" fmla="*/ 2925173 w 2925173"/>
                <a:gd name="connsiteY12" fmla="*/ 1925180 h 1928469"/>
                <a:gd name="connsiteX13" fmla="*/ 425452 w 2925173"/>
                <a:gd name="connsiteY13" fmla="*/ 1928469 h 1928469"/>
                <a:gd name="connsiteX14" fmla="*/ 532851 w 2925173"/>
                <a:gd name="connsiteY14" fmla="*/ 1926489 h 1928469"/>
                <a:gd name="connsiteX15" fmla="*/ 55915 w 2925173"/>
                <a:gd name="connsiteY15" fmla="*/ 1916621 h 1928469"/>
                <a:gd name="connsiteX16" fmla="*/ 55915 w 2925173"/>
                <a:gd name="connsiteY16" fmla="*/ 1794920 h 1928469"/>
                <a:gd name="connsiteX17" fmla="*/ 49337 w 2925173"/>
                <a:gd name="connsiteY17" fmla="*/ 1482446 h 1928469"/>
                <a:gd name="connsiteX18" fmla="*/ 29602 w 2925173"/>
                <a:gd name="connsiteY18" fmla="*/ 1334432 h 1928469"/>
                <a:gd name="connsiteX19" fmla="*/ 42759 w 2925173"/>
                <a:gd name="connsiteY19" fmla="*/ 959462 h 1928469"/>
                <a:gd name="connsiteX20" fmla="*/ 26313 w 2925173"/>
                <a:gd name="connsiteY20" fmla="*/ 883811 h 1928469"/>
                <a:gd name="connsiteX21" fmla="*/ 32891 w 2925173"/>
                <a:gd name="connsiteY21" fmla="*/ 416743 h 1928469"/>
                <a:gd name="connsiteX22" fmla="*/ 0 w 2925173"/>
                <a:gd name="connsiteY22" fmla="*/ 393718 h 1928469"/>
                <a:gd name="connsiteX23" fmla="*/ 1144 w 2925173"/>
                <a:gd name="connsiteY23" fmla="*/ 310103 h 1928469"/>
                <a:gd name="connsiteX0" fmla="*/ 1144 w 2925173"/>
                <a:gd name="connsiteY0" fmla="*/ 310103 h 1928469"/>
                <a:gd name="connsiteX1" fmla="*/ 549297 w 2925173"/>
                <a:gd name="connsiteY1" fmla="*/ 301620 h 1928469"/>
                <a:gd name="connsiteX2" fmla="*/ 539428 w 2925173"/>
                <a:gd name="connsiteY2" fmla="*/ 410163 h 1928469"/>
                <a:gd name="connsiteX3" fmla="*/ 1082149 w 2925173"/>
                <a:gd name="connsiteY3" fmla="*/ 406875 h 1928469"/>
                <a:gd name="connsiteX4" fmla="*/ 1075570 w 2925173"/>
                <a:gd name="connsiteY4" fmla="*/ 518709 h 1928469"/>
                <a:gd name="connsiteX5" fmla="*/ 1302526 w 2925173"/>
                <a:gd name="connsiteY5" fmla="*/ 518709 h 1928469"/>
                <a:gd name="connsiteX6" fmla="*/ 1315683 w 2925173"/>
                <a:gd name="connsiteY6" fmla="*/ 551601 h 1928469"/>
                <a:gd name="connsiteX7" fmla="*/ 1388046 w 2925173"/>
                <a:gd name="connsiteY7" fmla="*/ 548310 h 1928469"/>
                <a:gd name="connsiteX8" fmla="*/ 1391334 w 2925173"/>
                <a:gd name="connsiteY8" fmla="*/ 515419 h 1928469"/>
                <a:gd name="connsiteX9" fmla="*/ 2085357 w 2925173"/>
                <a:gd name="connsiteY9" fmla="*/ 505551 h 1928469"/>
                <a:gd name="connsiteX10" fmla="*/ 2157720 w 2925173"/>
                <a:gd name="connsiteY10" fmla="*/ 5593 h 1928469"/>
                <a:gd name="connsiteX11" fmla="*/ 2925173 w 2925173"/>
                <a:gd name="connsiteY11" fmla="*/ 310103 h 1928469"/>
                <a:gd name="connsiteX12" fmla="*/ 2925173 w 2925173"/>
                <a:gd name="connsiteY12" fmla="*/ 1925180 h 1928469"/>
                <a:gd name="connsiteX13" fmla="*/ 425452 w 2925173"/>
                <a:gd name="connsiteY13" fmla="*/ 1928469 h 1928469"/>
                <a:gd name="connsiteX14" fmla="*/ 532851 w 2925173"/>
                <a:gd name="connsiteY14" fmla="*/ 1926489 h 1928469"/>
                <a:gd name="connsiteX15" fmla="*/ 55915 w 2925173"/>
                <a:gd name="connsiteY15" fmla="*/ 1916621 h 1928469"/>
                <a:gd name="connsiteX16" fmla="*/ 55915 w 2925173"/>
                <a:gd name="connsiteY16" fmla="*/ 1794920 h 1928469"/>
                <a:gd name="connsiteX17" fmla="*/ 49337 w 2925173"/>
                <a:gd name="connsiteY17" fmla="*/ 1482446 h 1928469"/>
                <a:gd name="connsiteX18" fmla="*/ 29602 w 2925173"/>
                <a:gd name="connsiteY18" fmla="*/ 1334432 h 1928469"/>
                <a:gd name="connsiteX19" fmla="*/ 42759 w 2925173"/>
                <a:gd name="connsiteY19" fmla="*/ 959462 h 1928469"/>
                <a:gd name="connsiteX20" fmla="*/ 26313 w 2925173"/>
                <a:gd name="connsiteY20" fmla="*/ 883811 h 1928469"/>
                <a:gd name="connsiteX21" fmla="*/ 32891 w 2925173"/>
                <a:gd name="connsiteY21" fmla="*/ 416743 h 1928469"/>
                <a:gd name="connsiteX22" fmla="*/ 0 w 2925173"/>
                <a:gd name="connsiteY22" fmla="*/ 393718 h 1928469"/>
                <a:gd name="connsiteX23" fmla="*/ 1144 w 2925173"/>
                <a:gd name="connsiteY23" fmla="*/ 310103 h 1928469"/>
                <a:gd name="connsiteX0" fmla="*/ 1144 w 2925173"/>
                <a:gd name="connsiteY0" fmla="*/ 310103 h 1928469"/>
                <a:gd name="connsiteX1" fmla="*/ 549297 w 2925173"/>
                <a:gd name="connsiteY1" fmla="*/ 301620 h 1928469"/>
                <a:gd name="connsiteX2" fmla="*/ 539428 w 2925173"/>
                <a:gd name="connsiteY2" fmla="*/ 410163 h 1928469"/>
                <a:gd name="connsiteX3" fmla="*/ 1082149 w 2925173"/>
                <a:gd name="connsiteY3" fmla="*/ 406875 h 1928469"/>
                <a:gd name="connsiteX4" fmla="*/ 1075570 w 2925173"/>
                <a:gd name="connsiteY4" fmla="*/ 518709 h 1928469"/>
                <a:gd name="connsiteX5" fmla="*/ 1302526 w 2925173"/>
                <a:gd name="connsiteY5" fmla="*/ 518709 h 1928469"/>
                <a:gd name="connsiteX6" fmla="*/ 1315683 w 2925173"/>
                <a:gd name="connsiteY6" fmla="*/ 551601 h 1928469"/>
                <a:gd name="connsiteX7" fmla="*/ 1388046 w 2925173"/>
                <a:gd name="connsiteY7" fmla="*/ 548310 h 1928469"/>
                <a:gd name="connsiteX8" fmla="*/ 1391334 w 2925173"/>
                <a:gd name="connsiteY8" fmla="*/ 515419 h 1928469"/>
                <a:gd name="connsiteX9" fmla="*/ 2091935 w 2925173"/>
                <a:gd name="connsiteY9" fmla="*/ 505551 h 1928469"/>
                <a:gd name="connsiteX10" fmla="*/ 2157720 w 2925173"/>
                <a:gd name="connsiteY10" fmla="*/ 5593 h 1928469"/>
                <a:gd name="connsiteX11" fmla="*/ 2925173 w 2925173"/>
                <a:gd name="connsiteY11" fmla="*/ 310103 h 1928469"/>
                <a:gd name="connsiteX12" fmla="*/ 2925173 w 2925173"/>
                <a:gd name="connsiteY12" fmla="*/ 1925180 h 1928469"/>
                <a:gd name="connsiteX13" fmla="*/ 425452 w 2925173"/>
                <a:gd name="connsiteY13" fmla="*/ 1928469 h 1928469"/>
                <a:gd name="connsiteX14" fmla="*/ 532851 w 2925173"/>
                <a:gd name="connsiteY14" fmla="*/ 1926489 h 1928469"/>
                <a:gd name="connsiteX15" fmla="*/ 55915 w 2925173"/>
                <a:gd name="connsiteY15" fmla="*/ 1916621 h 1928469"/>
                <a:gd name="connsiteX16" fmla="*/ 55915 w 2925173"/>
                <a:gd name="connsiteY16" fmla="*/ 1794920 h 1928469"/>
                <a:gd name="connsiteX17" fmla="*/ 49337 w 2925173"/>
                <a:gd name="connsiteY17" fmla="*/ 1482446 h 1928469"/>
                <a:gd name="connsiteX18" fmla="*/ 29602 w 2925173"/>
                <a:gd name="connsiteY18" fmla="*/ 1334432 h 1928469"/>
                <a:gd name="connsiteX19" fmla="*/ 42759 w 2925173"/>
                <a:gd name="connsiteY19" fmla="*/ 959462 h 1928469"/>
                <a:gd name="connsiteX20" fmla="*/ 26313 w 2925173"/>
                <a:gd name="connsiteY20" fmla="*/ 883811 h 1928469"/>
                <a:gd name="connsiteX21" fmla="*/ 32891 w 2925173"/>
                <a:gd name="connsiteY21" fmla="*/ 416743 h 1928469"/>
                <a:gd name="connsiteX22" fmla="*/ 0 w 2925173"/>
                <a:gd name="connsiteY22" fmla="*/ 393718 h 1928469"/>
                <a:gd name="connsiteX23" fmla="*/ 1144 w 2925173"/>
                <a:gd name="connsiteY23" fmla="*/ 310103 h 1928469"/>
                <a:gd name="connsiteX0" fmla="*/ 1144 w 2925173"/>
                <a:gd name="connsiteY0" fmla="*/ 310103 h 1928469"/>
                <a:gd name="connsiteX1" fmla="*/ 549297 w 2925173"/>
                <a:gd name="connsiteY1" fmla="*/ 301620 h 1928469"/>
                <a:gd name="connsiteX2" fmla="*/ 539428 w 2925173"/>
                <a:gd name="connsiteY2" fmla="*/ 410163 h 1928469"/>
                <a:gd name="connsiteX3" fmla="*/ 1082149 w 2925173"/>
                <a:gd name="connsiteY3" fmla="*/ 406875 h 1928469"/>
                <a:gd name="connsiteX4" fmla="*/ 1075570 w 2925173"/>
                <a:gd name="connsiteY4" fmla="*/ 518709 h 1928469"/>
                <a:gd name="connsiteX5" fmla="*/ 1302526 w 2925173"/>
                <a:gd name="connsiteY5" fmla="*/ 518709 h 1928469"/>
                <a:gd name="connsiteX6" fmla="*/ 1315683 w 2925173"/>
                <a:gd name="connsiteY6" fmla="*/ 551601 h 1928469"/>
                <a:gd name="connsiteX7" fmla="*/ 1388046 w 2925173"/>
                <a:gd name="connsiteY7" fmla="*/ 548310 h 1928469"/>
                <a:gd name="connsiteX8" fmla="*/ 1391334 w 2925173"/>
                <a:gd name="connsiteY8" fmla="*/ 515419 h 1928469"/>
                <a:gd name="connsiteX9" fmla="*/ 2082068 w 2925173"/>
                <a:gd name="connsiteY9" fmla="*/ 505551 h 1928469"/>
                <a:gd name="connsiteX10" fmla="*/ 2157720 w 2925173"/>
                <a:gd name="connsiteY10" fmla="*/ 5593 h 1928469"/>
                <a:gd name="connsiteX11" fmla="*/ 2925173 w 2925173"/>
                <a:gd name="connsiteY11" fmla="*/ 310103 h 1928469"/>
                <a:gd name="connsiteX12" fmla="*/ 2925173 w 2925173"/>
                <a:gd name="connsiteY12" fmla="*/ 1925180 h 1928469"/>
                <a:gd name="connsiteX13" fmla="*/ 425452 w 2925173"/>
                <a:gd name="connsiteY13" fmla="*/ 1928469 h 1928469"/>
                <a:gd name="connsiteX14" fmla="*/ 532851 w 2925173"/>
                <a:gd name="connsiteY14" fmla="*/ 1926489 h 1928469"/>
                <a:gd name="connsiteX15" fmla="*/ 55915 w 2925173"/>
                <a:gd name="connsiteY15" fmla="*/ 1916621 h 1928469"/>
                <a:gd name="connsiteX16" fmla="*/ 55915 w 2925173"/>
                <a:gd name="connsiteY16" fmla="*/ 1794920 h 1928469"/>
                <a:gd name="connsiteX17" fmla="*/ 49337 w 2925173"/>
                <a:gd name="connsiteY17" fmla="*/ 1482446 h 1928469"/>
                <a:gd name="connsiteX18" fmla="*/ 29602 w 2925173"/>
                <a:gd name="connsiteY18" fmla="*/ 1334432 h 1928469"/>
                <a:gd name="connsiteX19" fmla="*/ 42759 w 2925173"/>
                <a:gd name="connsiteY19" fmla="*/ 959462 h 1928469"/>
                <a:gd name="connsiteX20" fmla="*/ 26313 w 2925173"/>
                <a:gd name="connsiteY20" fmla="*/ 883811 h 1928469"/>
                <a:gd name="connsiteX21" fmla="*/ 32891 w 2925173"/>
                <a:gd name="connsiteY21" fmla="*/ 416743 h 1928469"/>
                <a:gd name="connsiteX22" fmla="*/ 0 w 2925173"/>
                <a:gd name="connsiteY22" fmla="*/ 393718 h 1928469"/>
                <a:gd name="connsiteX23" fmla="*/ 1144 w 2925173"/>
                <a:gd name="connsiteY23" fmla="*/ 310103 h 1928469"/>
                <a:gd name="connsiteX0" fmla="*/ 1144 w 2925173"/>
                <a:gd name="connsiteY0" fmla="*/ 307266 h 1925632"/>
                <a:gd name="connsiteX1" fmla="*/ 549297 w 2925173"/>
                <a:gd name="connsiteY1" fmla="*/ 298783 h 1925632"/>
                <a:gd name="connsiteX2" fmla="*/ 539428 w 2925173"/>
                <a:gd name="connsiteY2" fmla="*/ 407326 h 1925632"/>
                <a:gd name="connsiteX3" fmla="*/ 1082149 w 2925173"/>
                <a:gd name="connsiteY3" fmla="*/ 404038 h 1925632"/>
                <a:gd name="connsiteX4" fmla="*/ 1075570 w 2925173"/>
                <a:gd name="connsiteY4" fmla="*/ 515872 h 1925632"/>
                <a:gd name="connsiteX5" fmla="*/ 1302526 w 2925173"/>
                <a:gd name="connsiteY5" fmla="*/ 515872 h 1925632"/>
                <a:gd name="connsiteX6" fmla="*/ 1315683 w 2925173"/>
                <a:gd name="connsiteY6" fmla="*/ 548764 h 1925632"/>
                <a:gd name="connsiteX7" fmla="*/ 1388046 w 2925173"/>
                <a:gd name="connsiteY7" fmla="*/ 545473 h 1925632"/>
                <a:gd name="connsiteX8" fmla="*/ 1391334 w 2925173"/>
                <a:gd name="connsiteY8" fmla="*/ 512582 h 1925632"/>
                <a:gd name="connsiteX9" fmla="*/ 2082068 w 2925173"/>
                <a:gd name="connsiteY9" fmla="*/ 502714 h 1925632"/>
                <a:gd name="connsiteX10" fmla="*/ 2128117 w 2925173"/>
                <a:gd name="connsiteY10" fmla="*/ 423775 h 1925632"/>
                <a:gd name="connsiteX11" fmla="*/ 2157720 w 2925173"/>
                <a:gd name="connsiteY11" fmla="*/ 2756 h 1925632"/>
                <a:gd name="connsiteX12" fmla="*/ 2925173 w 2925173"/>
                <a:gd name="connsiteY12" fmla="*/ 307266 h 1925632"/>
                <a:gd name="connsiteX13" fmla="*/ 2925173 w 2925173"/>
                <a:gd name="connsiteY13" fmla="*/ 1922343 h 1925632"/>
                <a:gd name="connsiteX14" fmla="*/ 425452 w 2925173"/>
                <a:gd name="connsiteY14" fmla="*/ 1925632 h 1925632"/>
                <a:gd name="connsiteX15" fmla="*/ 532851 w 2925173"/>
                <a:gd name="connsiteY15" fmla="*/ 1923652 h 1925632"/>
                <a:gd name="connsiteX16" fmla="*/ 55915 w 2925173"/>
                <a:gd name="connsiteY16" fmla="*/ 1913784 h 1925632"/>
                <a:gd name="connsiteX17" fmla="*/ 55915 w 2925173"/>
                <a:gd name="connsiteY17" fmla="*/ 1792083 h 1925632"/>
                <a:gd name="connsiteX18" fmla="*/ 49337 w 2925173"/>
                <a:gd name="connsiteY18" fmla="*/ 1479609 h 1925632"/>
                <a:gd name="connsiteX19" fmla="*/ 29602 w 2925173"/>
                <a:gd name="connsiteY19" fmla="*/ 1331595 h 1925632"/>
                <a:gd name="connsiteX20" fmla="*/ 42759 w 2925173"/>
                <a:gd name="connsiteY20" fmla="*/ 956625 h 1925632"/>
                <a:gd name="connsiteX21" fmla="*/ 26313 w 2925173"/>
                <a:gd name="connsiteY21" fmla="*/ 880974 h 1925632"/>
                <a:gd name="connsiteX22" fmla="*/ 32891 w 2925173"/>
                <a:gd name="connsiteY22" fmla="*/ 413906 h 1925632"/>
                <a:gd name="connsiteX23" fmla="*/ 0 w 2925173"/>
                <a:gd name="connsiteY23" fmla="*/ 390881 h 1925632"/>
                <a:gd name="connsiteX24" fmla="*/ 1144 w 2925173"/>
                <a:gd name="connsiteY24" fmla="*/ 307266 h 1925632"/>
                <a:gd name="connsiteX0" fmla="*/ 1144 w 2925173"/>
                <a:gd name="connsiteY0" fmla="*/ 307266 h 1925632"/>
                <a:gd name="connsiteX1" fmla="*/ 549297 w 2925173"/>
                <a:gd name="connsiteY1" fmla="*/ 298783 h 1925632"/>
                <a:gd name="connsiteX2" fmla="*/ 539428 w 2925173"/>
                <a:gd name="connsiteY2" fmla="*/ 407326 h 1925632"/>
                <a:gd name="connsiteX3" fmla="*/ 1082149 w 2925173"/>
                <a:gd name="connsiteY3" fmla="*/ 404038 h 1925632"/>
                <a:gd name="connsiteX4" fmla="*/ 1075570 w 2925173"/>
                <a:gd name="connsiteY4" fmla="*/ 515872 h 1925632"/>
                <a:gd name="connsiteX5" fmla="*/ 1302526 w 2925173"/>
                <a:gd name="connsiteY5" fmla="*/ 515872 h 1925632"/>
                <a:gd name="connsiteX6" fmla="*/ 1315683 w 2925173"/>
                <a:gd name="connsiteY6" fmla="*/ 548764 h 1925632"/>
                <a:gd name="connsiteX7" fmla="*/ 1388046 w 2925173"/>
                <a:gd name="connsiteY7" fmla="*/ 545473 h 1925632"/>
                <a:gd name="connsiteX8" fmla="*/ 1391334 w 2925173"/>
                <a:gd name="connsiteY8" fmla="*/ 512582 h 1925632"/>
                <a:gd name="connsiteX9" fmla="*/ 2082068 w 2925173"/>
                <a:gd name="connsiteY9" fmla="*/ 502714 h 1925632"/>
                <a:gd name="connsiteX10" fmla="*/ 2114960 w 2925173"/>
                <a:gd name="connsiteY10" fmla="*/ 371147 h 1925632"/>
                <a:gd name="connsiteX11" fmla="*/ 2157720 w 2925173"/>
                <a:gd name="connsiteY11" fmla="*/ 2756 h 1925632"/>
                <a:gd name="connsiteX12" fmla="*/ 2925173 w 2925173"/>
                <a:gd name="connsiteY12" fmla="*/ 307266 h 1925632"/>
                <a:gd name="connsiteX13" fmla="*/ 2925173 w 2925173"/>
                <a:gd name="connsiteY13" fmla="*/ 1922343 h 1925632"/>
                <a:gd name="connsiteX14" fmla="*/ 425452 w 2925173"/>
                <a:gd name="connsiteY14" fmla="*/ 1925632 h 1925632"/>
                <a:gd name="connsiteX15" fmla="*/ 532851 w 2925173"/>
                <a:gd name="connsiteY15" fmla="*/ 1923652 h 1925632"/>
                <a:gd name="connsiteX16" fmla="*/ 55915 w 2925173"/>
                <a:gd name="connsiteY16" fmla="*/ 1913784 h 1925632"/>
                <a:gd name="connsiteX17" fmla="*/ 55915 w 2925173"/>
                <a:gd name="connsiteY17" fmla="*/ 1792083 h 1925632"/>
                <a:gd name="connsiteX18" fmla="*/ 49337 w 2925173"/>
                <a:gd name="connsiteY18" fmla="*/ 1479609 h 1925632"/>
                <a:gd name="connsiteX19" fmla="*/ 29602 w 2925173"/>
                <a:gd name="connsiteY19" fmla="*/ 1331595 h 1925632"/>
                <a:gd name="connsiteX20" fmla="*/ 42759 w 2925173"/>
                <a:gd name="connsiteY20" fmla="*/ 956625 h 1925632"/>
                <a:gd name="connsiteX21" fmla="*/ 26313 w 2925173"/>
                <a:gd name="connsiteY21" fmla="*/ 880974 h 1925632"/>
                <a:gd name="connsiteX22" fmla="*/ 32891 w 2925173"/>
                <a:gd name="connsiteY22" fmla="*/ 413906 h 1925632"/>
                <a:gd name="connsiteX23" fmla="*/ 0 w 2925173"/>
                <a:gd name="connsiteY23" fmla="*/ 390881 h 1925632"/>
                <a:gd name="connsiteX24" fmla="*/ 1144 w 2925173"/>
                <a:gd name="connsiteY24" fmla="*/ 307266 h 1925632"/>
                <a:gd name="connsiteX0" fmla="*/ 1144 w 2925173"/>
                <a:gd name="connsiteY0" fmla="*/ 307266 h 1925632"/>
                <a:gd name="connsiteX1" fmla="*/ 549297 w 2925173"/>
                <a:gd name="connsiteY1" fmla="*/ 298783 h 1925632"/>
                <a:gd name="connsiteX2" fmla="*/ 539428 w 2925173"/>
                <a:gd name="connsiteY2" fmla="*/ 407326 h 1925632"/>
                <a:gd name="connsiteX3" fmla="*/ 1082149 w 2925173"/>
                <a:gd name="connsiteY3" fmla="*/ 404038 h 1925632"/>
                <a:gd name="connsiteX4" fmla="*/ 1075570 w 2925173"/>
                <a:gd name="connsiteY4" fmla="*/ 515872 h 1925632"/>
                <a:gd name="connsiteX5" fmla="*/ 1302526 w 2925173"/>
                <a:gd name="connsiteY5" fmla="*/ 515872 h 1925632"/>
                <a:gd name="connsiteX6" fmla="*/ 1315683 w 2925173"/>
                <a:gd name="connsiteY6" fmla="*/ 548764 h 1925632"/>
                <a:gd name="connsiteX7" fmla="*/ 1388046 w 2925173"/>
                <a:gd name="connsiteY7" fmla="*/ 545473 h 1925632"/>
                <a:gd name="connsiteX8" fmla="*/ 1391334 w 2925173"/>
                <a:gd name="connsiteY8" fmla="*/ 512582 h 1925632"/>
                <a:gd name="connsiteX9" fmla="*/ 2082068 w 2925173"/>
                <a:gd name="connsiteY9" fmla="*/ 502714 h 1925632"/>
                <a:gd name="connsiteX10" fmla="*/ 2114960 w 2925173"/>
                <a:gd name="connsiteY10" fmla="*/ 371147 h 1925632"/>
                <a:gd name="connsiteX11" fmla="*/ 2157720 w 2925173"/>
                <a:gd name="connsiteY11" fmla="*/ 2756 h 1925632"/>
                <a:gd name="connsiteX12" fmla="*/ 2925173 w 2925173"/>
                <a:gd name="connsiteY12" fmla="*/ 307266 h 1925632"/>
                <a:gd name="connsiteX13" fmla="*/ 2925173 w 2925173"/>
                <a:gd name="connsiteY13" fmla="*/ 1922343 h 1925632"/>
                <a:gd name="connsiteX14" fmla="*/ 425452 w 2925173"/>
                <a:gd name="connsiteY14" fmla="*/ 1925632 h 1925632"/>
                <a:gd name="connsiteX15" fmla="*/ 532851 w 2925173"/>
                <a:gd name="connsiteY15" fmla="*/ 1923652 h 1925632"/>
                <a:gd name="connsiteX16" fmla="*/ 55915 w 2925173"/>
                <a:gd name="connsiteY16" fmla="*/ 1913784 h 1925632"/>
                <a:gd name="connsiteX17" fmla="*/ 55915 w 2925173"/>
                <a:gd name="connsiteY17" fmla="*/ 1792083 h 1925632"/>
                <a:gd name="connsiteX18" fmla="*/ 49337 w 2925173"/>
                <a:gd name="connsiteY18" fmla="*/ 1479609 h 1925632"/>
                <a:gd name="connsiteX19" fmla="*/ 29602 w 2925173"/>
                <a:gd name="connsiteY19" fmla="*/ 1331595 h 1925632"/>
                <a:gd name="connsiteX20" fmla="*/ 42759 w 2925173"/>
                <a:gd name="connsiteY20" fmla="*/ 956625 h 1925632"/>
                <a:gd name="connsiteX21" fmla="*/ 26313 w 2925173"/>
                <a:gd name="connsiteY21" fmla="*/ 880974 h 1925632"/>
                <a:gd name="connsiteX22" fmla="*/ 32891 w 2925173"/>
                <a:gd name="connsiteY22" fmla="*/ 413906 h 1925632"/>
                <a:gd name="connsiteX23" fmla="*/ 0 w 2925173"/>
                <a:gd name="connsiteY23" fmla="*/ 390881 h 1925632"/>
                <a:gd name="connsiteX24" fmla="*/ 1144 w 2925173"/>
                <a:gd name="connsiteY24" fmla="*/ 307266 h 1925632"/>
                <a:gd name="connsiteX0" fmla="*/ 1144 w 3079766"/>
                <a:gd name="connsiteY0" fmla="*/ 349228 h 1967594"/>
                <a:gd name="connsiteX1" fmla="*/ 549297 w 3079766"/>
                <a:gd name="connsiteY1" fmla="*/ 340745 h 1967594"/>
                <a:gd name="connsiteX2" fmla="*/ 539428 w 3079766"/>
                <a:gd name="connsiteY2" fmla="*/ 449288 h 1967594"/>
                <a:gd name="connsiteX3" fmla="*/ 1082149 w 3079766"/>
                <a:gd name="connsiteY3" fmla="*/ 446000 h 1967594"/>
                <a:gd name="connsiteX4" fmla="*/ 1075570 w 3079766"/>
                <a:gd name="connsiteY4" fmla="*/ 557834 h 1967594"/>
                <a:gd name="connsiteX5" fmla="*/ 1302526 w 3079766"/>
                <a:gd name="connsiteY5" fmla="*/ 557834 h 1967594"/>
                <a:gd name="connsiteX6" fmla="*/ 1315683 w 3079766"/>
                <a:gd name="connsiteY6" fmla="*/ 590726 h 1967594"/>
                <a:gd name="connsiteX7" fmla="*/ 1388046 w 3079766"/>
                <a:gd name="connsiteY7" fmla="*/ 587435 h 1967594"/>
                <a:gd name="connsiteX8" fmla="*/ 1391334 w 3079766"/>
                <a:gd name="connsiteY8" fmla="*/ 554544 h 1967594"/>
                <a:gd name="connsiteX9" fmla="*/ 2082068 w 3079766"/>
                <a:gd name="connsiteY9" fmla="*/ 544676 h 1967594"/>
                <a:gd name="connsiteX10" fmla="*/ 2114960 w 3079766"/>
                <a:gd name="connsiteY10" fmla="*/ 413109 h 1967594"/>
                <a:gd name="connsiteX11" fmla="*/ 2157720 w 3079766"/>
                <a:gd name="connsiteY11" fmla="*/ 44718 h 1967594"/>
                <a:gd name="connsiteX12" fmla="*/ 3079766 w 3079766"/>
                <a:gd name="connsiteY12" fmla="*/ 151876 h 1967594"/>
                <a:gd name="connsiteX13" fmla="*/ 2925173 w 3079766"/>
                <a:gd name="connsiteY13" fmla="*/ 1964305 h 1967594"/>
                <a:gd name="connsiteX14" fmla="*/ 425452 w 3079766"/>
                <a:gd name="connsiteY14" fmla="*/ 1967594 h 1967594"/>
                <a:gd name="connsiteX15" fmla="*/ 532851 w 3079766"/>
                <a:gd name="connsiteY15" fmla="*/ 1965614 h 1967594"/>
                <a:gd name="connsiteX16" fmla="*/ 55915 w 3079766"/>
                <a:gd name="connsiteY16" fmla="*/ 1955746 h 1967594"/>
                <a:gd name="connsiteX17" fmla="*/ 55915 w 3079766"/>
                <a:gd name="connsiteY17" fmla="*/ 1834045 h 1967594"/>
                <a:gd name="connsiteX18" fmla="*/ 49337 w 3079766"/>
                <a:gd name="connsiteY18" fmla="*/ 1521571 h 1967594"/>
                <a:gd name="connsiteX19" fmla="*/ 29602 w 3079766"/>
                <a:gd name="connsiteY19" fmla="*/ 1373557 h 1967594"/>
                <a:gd name="connsiteX20" fmla="*/ 42759 w 3079766"/>
                <a:gd name="connsiteY20" fmla="*/ 998587 h 1967594"/>
                <a:gd name="connsiteX21" fmla="*/ 26313 w 3079766"/>
                <a:gd name="connsiteY21" fmla="*/ 922936 h 1967594"/>
                <a:gd name="connsiteX22" fmla="*/ 32891 w 3079766"/>
                <a:gd name="connsiteY22" fmla="*/ 455868 h 1967594"/>
                <a:gd name="connsiteX23" fmla="*/ 0 w 3079766"/>
                <a:gd name="connsiteY23" fmla="*/ 432843 h 1967594"/>
                <a:gd name="connsiteX24" fmla="*/ 1144 w 3079766"/>
                <a:gd name="connsiteY24" fmla="*/ 349228 h 1967594"/>
                <a:gd name="connsiteX0" fmla="*/ 1144 w 3079766"/>
                <a:gd name="connsiteY0" fmla="*/ 311455 h 1929821"/>
                <a:gd name="connsiteX1" fmla="*/ 549297 w 3079766"/>
                <a:gd name="connsiteY1" fmla="*/ 302972 h 1929821"/>
                <a:gd name="connsiteX2" fmla="*/ 539428 w 3079766"/>
                <a:gd name="connsiteY2" fmla="*/ 411515 h 1929821"/>
                <a:gd name="connsiteX3" fmla="*/ 1082149 w 3079766"/>
                <a:gd name="connsiteY3" fmla="*/ 408227 h 1929821"/>
                <a:gd name="connsiteX4" fmla="*/ 1075570 w 3079766"/>
                <a:gd name="connsiteY4" fmla="*/ 520061 h 1929821"/>
                <a:gd name="connsiteX5" fmla="*/ 1302526 w 3079766"/>
                <a:gd name="connsiteY5" fmla="*/ 520061 h 1929821"/>
                <a:gd name="connsiteX6" fmla="*/ 1315683 w 3079766"/>
                <a:gd name="connsiteY6" fmla="*/ 552953 h 1929821"/>
                <a:gd name="connsiteX7" fmla="*/ 1388046 w 3079766"/>
                <a:gd name="connsiteY7" fmla="*/ 549662 h 1929821"/>
                <a:gd name="connsiteX8" fmla="*/ 1391334 w 3079766"/>
                <a:gd name="connsiteY8" fmla="*/ 516771 h 1929821"/>
                <a:gd name="connsiteX9" fmla="*/ 2082068 w 3079766"/>
                <a:gd name="connsiteY9" fmla="*/ 506903 h 1929821"/>
                <a:gd name="connsiteX10" fmla="*/ 2114960 w 3079766"/>
                <a:gd name="connsiteY10" fmla="*/ 375336 h 1929821"/>
                <a:gd name="connsiteX11" fmla="*/ 2157720 w 3079766"/>
                <a:gd name="connsiteY11" fmla="*/ 6945 h 1929821"/>
                <a:gd name="connsiteX12" fmla="*/ 3079766 w 3079766"/>
                <a:gd name="connsiteY12" fmla="*/ 114103 h 1929821"/>
                <a:gd name="connsiteX13" fmla="*/ 3039227 w 3079766"/>
                <a:gd name="connsiteY13" fmla="*/ 664786 h 1929821"/>
                <a:gd name="connsiteX14" fmla="*/ 2925173 w 3079766"/>
                <a:gd name="connsiteY14" fmla="*/ 1926532 h 1929821"/>
                <a:gd name="connsiteX15" fmla="*/ 425452 w 3079766"/>
                <a:gd name="connsiteY15" fmla="*/ 1929821 h 1929821"/>
                <a:gd name="connsiteX16" fmla="*/ 532851 w 3079766"/>
                <a:gd name="connsiteY16" fmla="*/ 1927841 h 1929821"/>
                <a:gd name="connsiteX17" fmla="*/ 55915 w 3079766"/>
                <a:gd name="connsiteY17" fmla="*/ 1917973 h 1929821"/>
                <a:gd name="connsiteX18" fmla="*/ 55915 w 3079766"/>
                <a:gd name="connsiteY18" fmla="*/ 1796272 h 1929821"/>
                <a:gd name="connsiteX19" fmla="*/ 49337 w 3079766"/>
                <a:gd name="connsiteY19" fmla="*/ 1483798 h 1929821"/>
                <a:gd name="connsiteX20" fmla="*/ 29602 w 3079766"/>
                <a:gd name="connsiteY20" fmla="*/ 1335784 h 1929821"/>
                <a:gd name="connsiteX21" fmla="*/ 42759 w 3079766"/>
                <a:gd name="connsiteY21" fmla="*/ 960814 h 1929821"/>
                <a:gd name="connsiteX22" fmla="*/ 26313 w 3079766"/>
                <a:gd name="connsiteY22" fmla="*/ 885163 h 1929821"/>
                <a:gd name="connsiteX23" fmla="*/ 32891 w 3079766"/>
                <a:gd name="connsiteY23" fmla="*/ 418095 h 1929821"/>
                <a:gd name="connsiteX24" fmla="*/ 0 w 3079766"/>
                <a:gd name="connsiteY24" fmla="*/ 395070 h 1929821"/>
                <a:gd name="connsiteX25" fmla="*/ 1144 w 3079766"/>
                <a:gd name="connsiteY25" fmla="*/ 311455 h 1929821"/>
                <a:gd name="connsiteX0" fmla="*/ 1144 w 3079766"/>
                <a:gd name="connsiteY0" fmla="*/ 311455 h 1929821"/>
                <a:gd name="connsiteX1" fmla="*/ 549297 w 3079766"/>
                <a:gd name="connsiteY1" fmla="*/ 302972 h 1929821"/>
                <a:gd name="connsiteX2" fmla="*/ 539428 w 3079766"/>
                <a:gd name="connsiteY2" fmla="*/ 411515 h 1929821"/>
                <a:gd name="connsiteX3" fmla="*/ 1082149 w 3079766"/>
                <a:gd name="connsiteY3" fmla="*/ 408227 h 1929821"/>
                <a:gd name="connsiteX4" fmla="*/ 1075570 w 3079766"/>
                <a:gd name="connsiteY4" fmla="*/ 520061 h 1929821"/>
                <a:gd name="connsiteX5" fmla="*/ 1302526 w 3079766"/>
                <a:gd name="connsiteY5" fmla="*/ 520061 h 1929821"/>
                <a:gd name="connsiteX6" fmla="*/ 1315683 w 3079766"/>
                <a:gd name="connsiteY6" fmla="*/ 552953 h 1929821"/>
                <a:gd name="connsiteX7" fmla="*/ 1388046 w 3079766"/>
                <a:gd name="connsiteY7" fmla="*/ 549662 h 1929821"/>
                <a:gd name="connsiteX8" fmla="*/ 1391334 w 3079766"/>
                <a:gd name="connsiteY8" fmla="*/ 516771 h 1929821"/>
                <a:gd name="connsiteX9" fmla="*/ 2082068 w 3079766"/>
                <a:gd name="connsiteY9" fmla="*/ 506903 h 1929821"/>
                <a:gd name="connsiteX10" fmla="*/ 2114960 w 3079766"/>
                <a:gd name="connsiteY10" fmla="*/ 375336 h 1929821"/>
                <a:gd name="connsiteX11" fmla="*/ 2157720 w 3079766"/>
                <a:gd name="connsiteY11" fmla="*/ 6945 h 1929821"/>
                <a:gd name="connsiteX12" fmla="*/ 3079766 w 3079766"/>
                <a:gd name="connsiteY12" fmla="*/ 114103 h 1929821"/>
                <a:gd name="connsiteX13" fmla="*/ 2914238 w 3079766"/>
                <a:gd name="connsiteY13" fmla="*/ 608870 h 1929821"/>
                <a:gd name="connsiteX14" fmla="*/ 2925173 w 3079766"/>
                <a:gd name="connsiteY14" fmla="*/ 1926532 h 1929821"/>
                <a:gd name="connsiteX15" fmla="*/ 425452 w 3079766"/>
                <a:gd name="connsiteY15" fmla="*/ 1929821 h 1929821"/>
                <a:gd name="connsiteX16" fmla="*/ 532851 w 3079766"/>
                <a:gd name="connsiteY16" fmla="*/ 1927841 h 1929821"/>
                <a:gd name="connsiteX17" fmla="*/ 55915 w 3079766"/>
                <a:gd name="connsiteY17" fmla="*/ 1917973 h 1929821"/>
                <a:gd name="connsiteX18" fmla="*/ 55915 w 3079766"/>
                <a:gd name="connsiteY18" fmla="*/ 1796272 h 1929821"/>
                <a:gd name="connsiteX19" fmla="*/ 49337 w 3079766"/>
                <a:gd name="connsiteY19" fmla="*/ 1483798 h 1929821"/>
                <a:gd name="connsiteX20" fmla="*/ 29602 w 3079766"/>
                <a:gd name="connsiteY20" fmla="*/ 1335784 h 1929821"/>
                <a:gd name="connsiteX21" fmla="*/ 42759 w 3079766"/>
                <a:gd name="connsiteY21" fmla="*/ 960814 h 1929821"/>
                <a:gd name="connsiteX22" fmla="*/ 26313 w 3079766"/>
                <a:gd name="connsiteY22" fmla="*/ 885163 h 1929821"/>
                <a:gd name="connsiteX23" fmla="*/ 32891 w 3079766"/>
                <a:gd name="connsiteY23" fmla="*/ 418095 h 1929821"/>
                <a:gd name="connsiteX24" fmla="*/ 0 w 3079766"/>
                <a:gd name="connsiteY24" fmla="*/ 395070 h 1929821"/>
                <a:gd name="connsiteX25" fmla="*/ 1144 w 3079766"/>
                <a:gd name="connsiteY25" fmla="*/ 311455 h 1929821"/>
                <a:gd name="connsiteX0" fmla="*/ 1144 w 3079766"/>
                <a:gd name="connsiteY0" fmla="*/ 308067 h 1926433"/>
                <a:gd name="connsiteX1" fmla="*/ 549297 w 3079766"/>
                <a:gd name="connsiteY1" fmla="*/ 299584 h 1926433"/>
                <a:gd name="connsiteX2" fmla="*/ 539428 w 3079766"/>
                <a:gd name="connsiteY2" fmla="*/ 408127 h 1926433"/>
                <a:gd name="connsiteX3" fmla="*/ 1082149 w 3079766"/>
                <a:gd name="connsiteY3" fmla="*/ 404839 h 1926433"/>
                <a:gd name="connsiteX4" fmla="*/ 1075570 w 3079766"/>
                <a:gd name="connsiteY4" fmla="*/ 516673 h 1926433"/>
                <a:gd name="connsiteX5" fmla="*/ 1302526 w 3079766"/>
                <a:gd name="connsiteY5" fmla="*/ 516673 h 1926433"/>
                <a:gd name="connsiteX6" fmla="*/ 1315683 w 3079766"/>
                <a:gd name="connsiteY6" fmla="*/ 549565 h 1926433"/>
                <a:gd name="connsiteX7" fmla="*/ 1388046 w 3079766"/>
                <a:gd name="connsiteY7" fmla="*/ 546274 h 1926433"/>
                <a:gd name="connsiteX8" fmla="*/ 1391334 w 3079766"/>
                <a:gd name="connsiteY8" fmla="*/ 513383 h 1926433"/>
                <a:gd name="connsiteX9" fmla="*/ 2082068 w 3079766"/>
                <a:gd name="connsiteY9" fmla="*/ 503515 h 1926433"/>
                <a:gd name="connsiteX10" fmla="*/ 2114960 w 3079766"/>
                <a:gd name="connsiteY10" fmla="*/ 371948 h 1926433"/>
                <a:gd name="connsiteX11" fmla="*/ 2157720 w 3079766"/>
                <a:gd name="connsiteY11" fmla="*/ 3557 h 1926433"/>
                <a:gd name="connsiteX12" fmla="*/ 3079766 w 3079766"/>
                <a:gd name="connsiteY12" fmla="*/ 110715 h 1926433"/>
                <a:gd name="connsiteX13" fmla="*/ 2986599 w 3079766"/>
                <a:gd name="connsiteY13" fmla="*/ 381815 h 1926433"/>
                <a:gd name="connsiteX14" fmla="*/ 2914238 w 3079766"/>
                <a:gd name="connsiteY14" fmla="*/ 605482 h 1926433"/>
                <a:gd name="connsiteX15" fmla="*/ 2925173 w 3079766"/>
                <a:gd name="connsiteY15" fmla="*/ 1923144 h 1926433"/>
                <a:gd name="connsiteX16" fmla="*/ 425452 w 3079766"/>
                <a:gd name="connsiteY16" fmla="*/ 1926433 h 1926433"/>
                <a:gd name="connsiteX17" fmla="*/ 532851 w 3079766"/>
                <a:gd name="connsiteY17" fmla="*/ 1924453 h 1926433"/>
                <a:gd name="connsiteX18" fmla="*/ 55915 w 3079766"/>
                <a:gd name="connsiteY18" fmla="*/ 1914585 h 1926433"/>
                <a:gd name="connsiteX19" fmla="*/ 55915 w 3079766"/>
                <a:gd name="connsiteY19" fmla="*/ 1792884 h 1926433"/>
                <a:gd name="connsiteX20" fmla="*/ 49337 w 3079766"/>
                <a:gd name="connsiteY20" fmla="*/ 1480410 h 1926433"/>
                <a:gd name="connsiteX21" fmla="*/ 29602 w 3079766"/>
                <a:gd name="connsiteY21" fmla="*/ 1332396 h 1926433"/>
                <a:gd name="connsiteX22" fmla="*/ 42759 w 3079766"/>
                <a:gd name="connsiteY22" fmla="*/ 957426 h 1926433"/>
                <a:gd name="connsiteX23" fmla="*/ 26313 w 3079766"/>
                <a:gd name="connsiteY23" fmla="*/ 881775 h 1926433"/>
                <a:gd name="connsiteX24" fmla="*/ 32891 w 3079766"/>
                <a:gd name="connsiteY24" fmla="*/ 414707 h 1926433"/>
                <a:gd name="connsiteX25" fmla="*/ 0 w 3079766"/>
                <a:gd name="connsiteY25" fmla="*/ 391682 h 1926433"/>
                <a:gd name="connsiteX26" fmla="*/ 1144 w 3079766"/>
                <a:gd name="connsiteY26" fmla="*/ 308067 h 1926433"/>
                <a:gd name="connsiteX0" fmla="*/ 1144 w 3085275"/>
                <a:gd name="connsiteY0" fmla="*/ 308067 h 1926433"/>
                <a:gd name="connsiteX1" fmla="*/ 549297 w 3085275"/>
                <a:gd name="connsiteY1" fmla="*/ 299584 h 1926433"/>
                <a:gd name="connsiteX2" fmla="*/ 539428 w 3085275"/>
                <a:gd name="connsiteY2" fmla="*/ 408127 h 1926433"/>
                <a:gd name="connsiteX3" fmla="*/ 1082149 w 3085275"/>
                <a:gd name="connsiteY3" fmla="*/ 404839 h 1926433"/>
                <a:gd name="connsiteX4" fmla="*/ 1075570 w 3085275"/>
                <a:gd name="connsiteY4" fmla="*/ 516673 h 1926433"/>
                <a:gd name="connsiteX5" fmla="*/ 1302526 w 3085275"/>
                <a:gd name="connsiteY5" fmla="*/ 516673 h 1926433"/>
                <a:gd name="connsiteX6" fmla="*/ 1315683 w 3085275"/>
                <a:gd name="connsiteY6" fmla="*/ 549565 h 1926433"/>
                <a:gd name="connsiteX7" fmla="*/ 1388046 w 3085275"/>
                <a:gd name="connsiteY7" fmla="*/ 546274 h 1926433"/>
                <a:gd name="connsiteX8" fmla="*/ 1391334 w 3085275"/>
                <a:gd name="connsiteY8" fmla="*/ 513383 h 1926433"/>
                <a:gd name="connsiteX9" fmla="*/ 2082068 w 3085275"/>
                <a:gd name="connsiteY9" fmla="*/ 503515 h 1926433"/>
                <a:gd name="connsiteX10" fmla="*/ 2114960 w 3085275"/>
                <a:gd name="connsiteY10" fmla="*/ 371948 h 1926433"/>
                <a:gd name="connsiteX11" fmla="*/ 2157720 w 3085275"/>
                <a:gd name="connsiteY11" fmla="*/ 3557 h 1926433"/>
                <a:gd name="connsiteX12" fmla="*/ 3079766 w 3085275"/>
                <a:gd name="connsiteY12" fmla="*/ 110715 h 1926433"/>
                <a:gd name="connsiteX13" fmla="*/ 3085275 w 3085275"/>
                <a:gd name="connsiteY13" fmla="*/ 602192 h 1926433"/>
                <a:gd name="connsiteX14" fmla="*/ 2914238 w 3085275"/>
                <a:gd name="connsiteY14" fmla="*/ 605482 h 1926433"/>
                <a:gd name="connsiteX15" fmla="*/ 2925173 w 3085275"/>
                <a:gd name="connsiteY15" fmla="*/ 1923144 h 1926433"/>
                <a:gd name="connsiteX16" fmla="*/ 425452 w 3085275"/>
                <a:gd name="connsiteY16" fmla="*/ 1926433 h 1926433"/>
                <a:gd name="connsiteX17" fmla="*/ 532851 w 3085275"/>
                <a:gd name="connsiteY17" fmla="*/ 1924453 h 1926433"/>
                <a:gd name="connsiteX18" fmla="*/ 55915 w 3085275"/>
                <a:gd name="connsiteY18" fmla="*/ 1914585 h 1926433"/>
                <a:gd name="connsiteX19" fmla="*/ 55915 w 3085275"/>
                <a:gd name="connsiteY19" fmla="*/ 1792884 h 1926433"/>
                <a:gd name="connsiteX20" fmla="*/ 49337 w 3085275"/>
                <a:gd name="connsiteY20" fmla="*/ 1480410 h 1926433"/>
                <a:gd name="connsiteX21" fmla="*/ 29602 w 3085275"/>
                <a:gd name="connsiteY21" fmla="*/ 1332396 h 1926433"/>
                <a:gd name="connsiteX22" fmla="*/ 42759 w 3085275"/>
                <a:gd name="connsiteY22" fmla="*/ 957426 h 1926433"/>
                <a:gd name="connsiteX23" fmla="*/ 26313 w 3085275"/>
                <a:gd name="connsiteY23" fmla="*/ 881775 h 1926433"/>
                <a:gd name="connsiteX24" fmla="*/ 32891 w 3085275"/>
                <a:gd name="connsiteY24" fmla="*/ 414707 h 1926433"/>
                <a:gd name="connsiteX25" fmla="*/ 0 w 3085275"/>
                <a:gd name="connsiteY25" fmla="*/ 391682 h 1926433"/>
                <a:gd name="connsiteX26" fmla="*/ 1144 w 3085275"/>
                <a:gd name="connsiteY26" fmla="*/ 308067 h 1926433"/>
                <a:gd name="connsiteX0" fmla="*/ 1144 w 3085275"/>
                <a:gd name="connsiteY0" fmla="*/ 328297 h 1946663"/>
                <a:gd name="connsiteX1" fmla="*/ 549297 w 3085275"/>
                <a:gd name="connsiteY1" fmla="*/ 319814 h 1946663"/>
                <a:gd name="connsiteX2" fmla="*/ 539428 w 3085275"/>
                <a:gd name="connsiteY2" fmla="*/ 428357 h 1946663"/>
                <a:gd name="connsiteX3" fmla="*/ 1082149 w 3085275"/>
                <a:gd name="connsiteY3" fmla="*/ 425069 h 1946663"/>
                <a:gd name="connsiteX4" fmla="*/ 1075570 w 3085275"/>
                <a:gd name="connsiteY4" fmla="*/ 536903 h 1946663"/>
                <a:gd name="connsiteX5" fmla="*/ 1302526 w 3085275"/>
                <a:gd name="connsiteY5" fmla="*/ 536903 h 1946663"/>
                <a:gd name="connsiteX6" fmla="*/ 1315683 w 3085275"/>
                <a:gd name="connsiteY6" fmla="*/ 569795 h 1946663"/>
                <a:gd name="connsiteX7" fmla="*/ 1388046 w 3085275"/>
                <a:gd name="connsiteY7" fmla="*/ 566504 h 1946663"/>
                <a:gd name="connsiteX8" fmla="*/ 1391334 w 3085275"/>
                <a:gd name="connsiteY8" fmla="*/ 533613 h 1946663"/>
                <a:gd name="connsiteX9" fmla="*/ 2082068 w 3085275"/>
                <a:gd name="connsiteY9" fmla="*/ 523745 h 1946663"/>
                <a:gd name="connsiteX10" fmla="*/ 2114960 w 3085275"/>
                <a:gd name="connsiteY10" fmla="*/ 392178 h 1946663"/>
                <a:gd name="connsiteX11" fmla="*/ 2157720 w 3085275"/>
                <a:gd name="connsiteY11" fmla="*/ 23787 h 1946663"/>
                <a:gd name="connsiteX12" fmla="*/ 2578737 w 3085275"/>
                <a:gd name="connsiteY12" fmla="*/ 46810 h 1946663"/>
                <a:gd name="connsiteX13" fmla="*/ 3079766 w 3085275"/>
                <a:gd name="connsiteY13" fmla="*/ 130945 h 1946663"/>
                <a:gd name="connsiteX14" fmla="*/ 3085275 w 3085275"/>
                <a:gd name="connsiteY14" fmla="*/ 622422 h 1946663"/>
                <a:gd name="connsiteX15" fmla="*/ 2914238 w 3085275"/>
                <a:gd name="connsiteY15" fmla="*/ 625712 h 1946663"/>
                <a:gd name="connsiteX16" fmla="*/ 2925173 w 3085275"/>
                <a:gd name="connsiteY16" fmla="*/ 1943374 h 1946663"/>
                <a:gd name="connsiteX17" fmla="*/ 425452 w 3085275"/>
                <a:gd name="connsiteY17" fmla="*/ 1946663 h 1946663"/>
                <a:gd name="connsiteX18" fmla="*/ 532851 w 3085275"/>
                <a:gd name="connsiteY18" fmla="*/ 1944683 h 1946663"/>
                <a:gd name="connsiteX19" fmla="*/ 55915 w 3085275"/>
                <a:gd name="connsiteY19" fmla="*/ 1934815 h 1946663"/>
                <a:gd name="connsiteX20" fmla="*/ 55915 w 3085275"/>
                <a:gd name="connsiteY20" fmla="*/ 1813114 h 1946663"/>
                <a:gd name="connsiteX21" fmla="*/ 49337 w 3085275"/>
                <a:gd name="connsiteY21" fmla="*/ 1500640 h 1946663"/>
                <a:gd name="connsiteX22" fmla="*/ 29602 w 3085275"/>
                <a:gd name="connsiteY22" fmla="*/ 1352626 h 1946663"/>
                <a:gd name="connsiteX23" fmla="*/ 42759 w 3085275"/>
                <a:gd name="connsiteY23" fmla="*/ 977656 h 1946663"/>
                <a:gd name="connsiteX24" fmla="*/ 26313 w 3085275"/>
                <a:gd name="connsiteY24" fmla="*/ 902005 h 1946663"/>
                <a:gd name="connsiteX25" fmla="*/ 32891 w 3085275"/>
                <a:gd name="connsiteY25" fmla="*/ 434937 h 1946663"/>
                <a:gd name="connsiteX26" fmla="*/ 0 w 3085275"/>
                <a:gd name="connsiteY26" fmla="*/ 411912 h 1946663"/>
                <a:gd name="connsiteX27" fmla="*/ 1144 w 3085275"/>
                <a:gd name="connsiteY27" fmla="*/ 328297 h 1946663"/>
                <a:gd name="connsiteX0" fmla="*/ 1144 w 3085275"/>
                <a:gd name="connsiteY0" fmla="*/ 318184 h 1936550"/>
                <a:gd name="connsiteX1" fmla="*/ 549297 w 3085275"/>
                <a:gd name="connsiteY1" fmla="*/ 309701 h 1936550"/>
                <a:gd name="connsiteX2" fmla="*/ 539428 w 3085275"/>
                <a:gd name="connsiteY2" fmla="*/ 418244 h 1936550"/>
                <a:gd name="connsiteX3" fmla="*/ 1082149 w 3085275"/>
                <a:gd name="connsiteY3" fmla="*/ 414956 h 1936550"/>
                <a:gd name="connsiteX4" fmla="*/ 1075570 w 3085275"/>
                <a:gd name="connsiteY4" fmla="*/ 526790 h 1936550"/>
                <a:gd name="connsiteX5" fmla="*/ 1302526 w 3085275"/>
                <a:gd name="connsiteY5" fmla="*/ 526790 h 1936550"/>
                <a:gd name="connsiteX6" fmla="*/ 1315683 w 3085275"/>
                <a:gd name="connsiteY6" fmla="*/ 559682 h 1936550"/>
                <a:gd name="connsiteX7" fmla="*/ 1388046 w 3085275"/>
                <a:gd name="connsiteY7" fmla="*/ 556391 h 1936550"/>
                <a:gd name="connsiteX8" fmla="*/ 1391334 w 3085275"/>
                <a:gd name="connsiteY8" fmla="*/ 523500 h 1936550"/>
                <a:gd name="connsiteX9" fmla="*/ 2082068 w 3085275"/>
                <a:gd name="connsiteY9" fmla="*/ 513632 h 1936550"/>
                <a:gd name="connsiteX10" fmla="*/ 2114960 w 3085275"/>
                <a:gd name="connsiteY10" fmla="*/ 382065 h 1936550"/>
                <a:gd name="connsiteX11" fmla="*/ 2157720 w 3085275"/>
                <a:gd name="connsiteY11" fmla="*/ 13674 h 1936550"/>
                <a:gd name="connsiteX12" fmla="*/ 2529399 w 3085275"/>
                <a:gd name="connsiteY12" fmla="*/ 115638 h 1936550"/>
                <a:gd name="connsiteX13" fmla="*/ 3079766 w 3085275"/>
                <a:gd name="connsiteY13" fmla="*/ 120832 h 1936550"/>
                <a:gd name="connsiteX14" fmla="*/ 3085275 w 3085275"/>
                <a:gd name="connsiteY14" fmla="*/ 612309 h 1936550"/>
                <a:gd name="connsiteX15" fmla="*/ 2914238 w 3085275"/>
                <a:gd name="connsiteY15" fmla="*/ 615599 h 1936550"/>
                <a:gd name="connsiteX16" fmla="*/ 2925173 w 3085275"/>
                <a:gd name="connsiteY16" fmla="*/ 1933261 h 1936550"/>
                <a:gd name="connsiteX17" fmla="*/ 425452 w 3085275"/>
                <a:gd name="connsiteY17" fmla="*/ 1936550 h 1936550"/>
                <a:gd name="connsiteX18" fmla="*/ 532851 w 3085275"/>
                <a:gd name="connsiteY18" fmla="*/ 1934570 h 1936550"/>
                <a:gd name="connsiteX19" fmla="*/ 55915 w 3085275"/>
                <a:gd name="connsiteY19" fmla="*/ 1924702 h 1936550"/>
                <a:gd name="connsiteX20" fmla="*/ 55915 w 3085275"/>
                <a:gd name="connsiteY20" fmla="*/ 1803001 h 1936550"/>
                <a:gd name="connsiteX21" fmla="*/ 49337 w 3085275"/>
                <a:gd name="connsiteY21" fmla="*/ 1490527 h 1936550"/>
                <a:gd name="connsiteX22" fmla="*/ 29602 w 3085275"/>
                <a:gd name="connsiteY22" fmla="*/ 1342513 h 1936550"/>
                <a:gd name="connsiteX23" fmla="*/ 42759 w 3085275"/>
                <a:gd name="connsiteY23" fmla="*/ 967543 h 1936550"/>
                <a:gd name="connsiteX24" fmla="*/ 26313 w 3085275"/>
                <a:gd name="connsiteY24" fmla="*/ 891892 h 1936550"/>
                <a:gd name="connsiteX25" fmla="*/ 32891 w 3085275"/>
                <a:gd name="connsiteY25" fmla="*/ 424824 h 1936550"/>
                <a:gd name="connsiteX26" fmla="*/ 0 w 3085275"/>
                <a:gd name="connsiteY26" fmla="*/ 401799 h 1936550"/>
                <a:gd name="connsiteX27" fmla="*/ 1144 w 3085275"/>
                <a:gd name="connsiteY27" fmla="*/ 318184 h 1936550"/>
                <a:gd name="connsiteX0" fmla="*/ 1144 w 3085275"/>
                <a:gd name="connsiteY0" fmla="*/ 318184 h 1936550"/>
                <a:gd name="connsiteX1" fmla="*/ 549297 w 3085275"/>
                <a:gd name="connsiteY1" fmla="*/ 309701 h 1936550"/>
                <a:gd name="connsiteX2" fmla="*/ 539428 w 3085275"/>
                <a:gd name="connsiteY2" fmla="*/ 418244 h 1936550"/>
                <a:gd name="connsiteX3" fmla="*/ 1082149 w 3085275"/>
                <a:gd name="connsiteY3" fmla="*/ 414956 h 1936550"/>
                <a:gd name="connsiteX4" fmla="*/ 1075570 w 3085275"/>
                <a:gd name="connsiteY4" fmla="*/ 526790 h 1936550"/>
                <a:gd name="connsiteX5" fmla="*/ 1302526 w 3085275"/>
                <a:gd name="connsiteY5" fmla="*/ 526790 h 1936550"/>
                <a:gd name="connsiteX6" fmla="*/ 1315683 w 3085275"/>
                <a:gd name="connsiteY6" fmla="*/ 559682 h 1936550"/>
                <a:gd name="connsiteX7" fmla="*/ 1388046 w 3085275"/>
                <a:gd name="connsiteY7" fmla="*/ 556391 h 1936550"/>
                <a:gd name="connsiteX8" fmla="*/ 1391334 w 3085275"/>
                <a:gd name="connsiteY8" fmla="*/ 523500 h 1936550"/>
                <a:gd name="connsiteX9" fmla="*/ 2082068 w 3085275"/>
                <a:gd name="connsiteY9" fmla="*/ 513632 h 1936550"/>
                <a:gd name="connsiteX10" fmla="*/ 2114960 w 3085275"/>
                <a:gd name="connsiteY10" fmla="*/ 382065 h 1936550"/>
                <a:gd name="connsiteX11" fmla="*/ 2157720 w 3085275"/>
                <a:gd name="connsiteY11" fmla="*/ 13674 h 1936550"/>
                <a:gd name="connsiteX12" fmla="*/ 2529399 w 3085275"/>
                <a:gd name="connsiteY12" fmla="*/ 115638 h 1936550"/>
                <a:gd name="connsiteX13" fmla="*/ 2687281 w 3085275"/>
                <a:gd name="connsiteY13" fmla="*/ 217603 h 1936550"/>
                <a:gd name="connsiteX14" fmla="*/ 3079766 w 3085275"/>
                <a:gd name="connsiteY14" fmla="*/ 120832 h 1936550"/>
                <a:gd name="connsiteX15" fmla="*/ 3085275 w 3085275"/>
                <a:gd name="connsiteY15" fmla="*/ 612309 h 1936550"/>
                <a:gd name="connsiteX16" fmla="*/ 2914238 w 3085275"/>
                <a:gd name="connsiteY16" fmla="*/ 615599 h 1936550"/>
                <a:gd name="connsiteX17" fmla="*/ 2925173 w 3085275"/>
                <a:gd name="connsiteY17" fmla="*/ 1933261 h 1936550"/>
                <a:gd name="connsiteX18" fmla="*/ 425452 w 3085275"/>
                <a:gd name="connsiteY18" fmla="*/ 1936550 h 1936550"/>
                <a:gd name="connsiteX19" fmla="*/ 532851 w 3085275"/>
                <a:gd name="connsiteY19" fmla="*/ 1934570 h 1936550"/>
                <a:gd name="connsiteX20" fmla="*/ 55915 w 3085275"/>
                <a:gd name="connsiteY20" fmla="*/ 1924702 h 1936550"/>
                <a:gd name="connsiteX21" fmla="*/ 55915 w 3085275"/>
                <a:gd name="connsiteY21" fmla="*/ 1803001 h 1936550"/>
                <a:gd name="connsiteX22" fmla="*/ 49337 w 3085275"/>
                <a:gd name="connsiteY22" fmla="*/ 1490527 h 1936550"/>
                <a:gd name="connsiteX23" fmla="*/ 29602 w 3085275"/>
                <a:gd name="connsiteY23" fmla="*/ 1342513 h 1936550"/>
                <a:gd name="connsiteX24" fmla="*/ 42759 w 3085275"/>
                <a:gd name="connsiteY24" fmla="*/ 967543 h 1936550"/>
                <a:gd name="connsiteX25" fmla="*/ 26313 w 3085275"/>
                <a:gd name="connsiteY25" fmla="*/ 891892 h 1936550"/>
                <a:gd name="connsiteX26" fmla="*/ 32891 w 3085275"/>
                <a:gd name="connsiteY26" fmla="*/ 424824 h 1936550"/>
                <a:gd name="connsiteX27" fmla="*/ 0 w 3085275"/>
                <a:gd name="connsiteY27" fmla="*/ 401799 h 1936550"/>
                <a:gd name="connsiteX28" fmla="*/ 1144 w 3085275"/>
                <a:gd name="connsiteY28" fmla="*/ 318184 h 1936550"/>
                <a:gd name="connsiteX0" fmla="*/ 1144 w 3085275"/>
                <a:gd name="connsiteY0" fmla="*/ 318184 h 1936550"/>
                <a:gd name="connsiteX1" fmla="*/ 549297 w 3085275"/>
                <a:gd name="connsiteY1" fmla="*/ 309701 h 1936550"/>
                <a:gd name="connsiteX2" fmla="*/ 539428 w 3085275"/>
                <a:gd name="connsiteY2" fmla="*/ 418244 h 1936550"/>
                <a:gd name="connsiteX3" fmla="*/ 1082149 w 3085275"/>
                <a:gd name="connsiteY3" fmla="*/ 414956 h 1936550"/>
                <a:gd name="connsiteX4" fmla="*/ 1075570 w 3085275"/>
                <a:gd name="connsiteY4" fmla="*/ 526790 h 1936550"/>
                <a:gd name="connsiteX5" fmla="*/ 1302526 w 3085275"/>
                <a:gd name="connsiteY5" fmla="*/ 526790 h 1936550"/>
                <a:gd name="connsiteX6" fmla="*/ 1315683 w 3085275"/>
                <a:gd name="connsiteY6" fmla="*/ 559682 h 1936550"/>
                <a:gd name="connsiteX7" fmla="*/ 1388046 w 3085275"/>
                <a:gd name="connsiteY7" fmla="*/ 556391 h 1936550"/>
                <a:gd name="connsiteX8" fmla="*/ 1391334 w 3085275"/>
                <a:gd name="connsiteY8" fmla="*/ 523500 h 1936550"/>
                <a:gd name="connsiteX9" fmla="*/ 2082068 w 3085275"/>
                <a:gd name="connsiteY9" fmla="*/ 513632 h 1936550"/>
                <a:gd name="connsiteX10" fmla="*/ 2114960 w 3085275"/>
                <a:gd name="connsiteY10" fmla="*/ 382065 h 1936550"/>
                <a:gd name="connsiteX11" fmla="*/ 2157720 w 3085275"/>
                <a:gd name="connsiteY11" fmla="*/ 13674 h 1936550"/>
                <a:gd name="connsiteX12" fmla="*/ 2529399 w 3085275"/>
                <a:gd name="connsiteY12" fmla="*/ 115638 h 1936550"/>
                <a:gd name="connsiteX13" fmla="*/ 3079766 w 3085275"/>
                <a:gd name="connsiteY13" fmla="*/ 120832 h 1936550"/>
                <a:gd name="connsiteX14" fmla="*/ 3085275 w 3085275"/>
                <a:gd name="connsiteY14" fmla="*/ 612309 h 1936550"/>
                <a:gd name="connsiteX15" fmla="*/ 2914238 w 3085275"/>
                <a:gd name="connsiteY15" fmla="*/ 615599 h 1936550"/>
                <a:gd name="connsiteX16" fmla="*/ 2925173 w 3085275"/>
                <a:gd name="connsiteY16" fmla="*/ 1933261 h 1936550"/>
                <a:gd name="connsiteX17" fmla="*/ 425452 w 3085275"/>
                <a:gd name="connsiteY17" fmla="*/ 1936550 h 1936550"/>
                <a:gd name="connsiteX18" fmla="*/ 532851 w 3085275"/>
                <a:gd name="connsiteY18" fmla="*/ 1934570 h 1936550"/>
                <a:gd name="connsiteX19" fmla="*/ 55915 w 3085275"/>
                <a:gd name="connsiteY19" fmla="*/ 1924702 h 1936550"/>
                <a:gd name="connsiteX20" fmla="*/ 55915 w 3085275"/>
                <a:gd name="connsiteY20" fmla="*/ 1803001 h 1936550"/>
                <a:gd name="connsiteX21" fmla="*/ 49337 w 3085275"/>
                <a:gd name="connsiteY21" fmla="*/ 1490527 h 1936550"/>
                <a:gd name="connsiteX22" fmla="*/ 29602 w 3085275"/>
                <a:gd name="connsiteY22" fmla="*/ 1342513 h 1936550"/>
                <a:gd name="connsiteX23" fmla="*/ 42759 w 3085275"/>
                <a:gd name="connsiteY23" fmla="*/ 967543 h 1936550"/>
                <a:gd name="connsiteX24" fmla="*/ 26313 w 3085275"/>
                <a:gd name="connsiteY24" fmla="*/ 891892 h 1936550"/>
                <a:gd name="connsiteX25" fmla="*/ 32891 w 3085275"/>
                <a:gd name="connsiteY25" fmla="*/ 424824 h 1936550"/>
                <a:gd name="connsiteX26" fmla="*/ 0 w 3085275"/>
                <a:gd name="connsiteY26" fmla="*/ 401799 h 1936550"/>
                <a:gd name="connsiteX27" fmla="*/ 1144 w 3085275"/>
                <a:gd name="connsiteY27" fmla="*/ 318184 h 1936550"/>
                <a:gd name="connsiteX0" fmla="*/ 1144 w 3085275"/>
                <a:gd name="connsiteY0" fmla="*/ 318184 h 1936550"/>
                <a:gd name="connsiteX1" fmla="*/ 549297 w 3085275"/>
                <a:gd name="connsiteY1" fmla="*/ 309701 h 1936550"/>
                <a:gd name="connsiteX2" fmla="*/ 539428 w 3085275"/>
                <a:gd name="connsiteY2" fmla="*/ 418244 h 1936550"/>
                <a:gd name="connsiteX3" fmla="*/ 1082149 w 3085275"/>
                <a:gd name="connsiteY3" fmla="*/ 414956 h 1936550"/>
                <a:gd name="connsiteX4" fmla="*/ 1075570 w 3085275"/>
                <a:gd name="connsiteY4" fmla="*/ 526790 h 1936550"/>
                <a:gd name="connsiteX5" fmla="*/ 1302526 w 3085275"/>
                <a:gd name="connsiteY5" fmla="*/ 526790 h 1936550"/>
                <a:gd name="connsiteX6" fmla="*/ 1315683 w 3085275"/>
                <a:gd name="connsiteY6" fmla="*/ 559682 h 1936550"/>
                <a:gd name="connsiteX7" fmla="*/ 1388046 w 3085275"/>
                <a:gd name="connsiteY7" fmla="*/ 556391 h 1936550"/>
                <a:gd name="connsiteX8" fmla="*/ 1391334 w 3085275"/>
                <a:gd name="connsiteY8" fmla="*/ 523500 h 1936550"/>
                <a:gd name="connsiteX9" fmla="*/ 2082068 w 3085275"/>
                <a:gd name="connsiteY9" fmla="*/ 513632 h 1936550"/>
                <a:gd name="connsiteX10" fmla="*/ 2114960 w 3085275"/>
                <a:gd name="connsiteY10" fmla="*/ 382065 h 1936550"/>
                <a:gd name="connsiteX11" fmla="*/ 2157720 w 3085275"/>
                <a:gd name="connsiteY11" fmla="*/ 13674 h 1936550"/>
                <a:gd name="connsiteX12" fmla="*/ 2529399 w 3085275"/>
                <a:gd name="connsiteY12" fmla="*/ 115638 h 1936550"/>
                <a:gd name="connsiteX13" fmla="*/ 3079766 w 3085275"/>
                <a:gd name="connsiteY13" fmla="*/ 120832 h 1936550"/>
                <a:gd name="connsiteX14" fmla="*/ 3085275 w 3085275"/>
                <a:gd name="connsiteY14" fmla="*/ 612309 h 1936550"/>
                <a:gd name="connsiteX15" fmla="*/ 2914238 w 3085275"/>
                <a:gd name="connsiteY15" fmla="*/ 615599 h 1936550"/>
                <a:gd name="connsiteX16" fmla="*/ 2925173 w 3085275"/>
                <a:gd name="connsiteY16" fmla="*/ 1933261 h 1936550"/>
                <a:gd name="connsiteX17" fmla="*/ 425452 w 3085275"/>
                <a:gd name="connsiteY17" fmla="*/ 1936550 h 1936550"/>
                <a:gd name="connsiteX18" fmla="*/ 532851 w 3085275"/>
                <a:gd name="connsiteY18" fmla="*/ 1934570 h 1936550"/>
                <a:gd name="connsiteX19" fmla="*/ 55915 w 3085275"/>
                <a:gd name="connsiteY19" fmla="*/ 1924702 h 1936550"/>
                <a:gd name="connsiteX20" fmla="*/ 55915 w 3085275"/>
                <a:gd name="connsiteY20" fmla="*/ 1803001 h 1936550"/>
                <a:gd name="connsiteX21" fmla="*/ 49337 w 3085275"/>
                <a:gd name="connsiteY21" fmla="*/ 1490527 h 1936550"/>
                <a:gd name="connsiteX22" fmla="*/ 29602 w 3085275"/>
                <a:gd name="connsiteY22" fmla="*/ 1342513 h 1936550"/>
                <a:gd name="connsiteX23" fmla="*/ 42759 w 3085275"/>
                <a:gd name="connsiteY23" fmla="*/ 967543 h 1936550"/>
                <a:gd name="connsiteX24" fmla="*/ 26313 w 3085275"/>
                <a:gd name="connsiteY24" fmla="*/ 891892 h 1936550"/>
                <a:gd name="connsiteX25" fmla="*/ 32891 w 3085275"/>
                <a:gd name="connsiteY25" fmla="*/ 424824 h 1936550"/>
                <a:gd name="connsiteX26" fmla="*/ 0 w 3085275"/>
                <a:gd name="connsiteY26" fmla="*/ 401799 h 1936550"/>
                <a:gd name="connsiteX27" fmla="*/ 1144 w 3085275"/>
                <a:gd name="connsiteY27" fmla="*/ 318184 h 1936550"/>
                <a:gd name="connsiteX0" fmla="*/ 1144 w 3085275"/>
                <a:gd name="connsiteY0" fmla="*/ 318184 h 1936550"/>
                <a:gd name="connsiteX1" fmla="*/ 549297 w 3085275"/>
                <a:gd name="connsiteY1" fmla="*/ 309701 h 1936550"/>
                <a:gd name="connsiteX2" fmla="*/ 539428 w 3085275"/>
                <a:gd name="connsiteY2" fmla="*/ 418244 h 1936550"/>
                <a:gd name="connsiteX3" fmla="*/ 1082149 w 3085275"/>
                <a:gd name="connsiteY3" fmla="*/ 414956 h 1936550"/>
                <a:gd name="connsiteX4" fmla="*/ 1075570 w 3085275"/>
                <a:gd name="connsiteY4" fmla="*/ 526790 h 1936550"/>
                <a:gd name="connsiteX5" fmla="*/ 1302526 w 3085275"/>
                <a:gd name="connsiteY5" fmla="*/ 526790 h 1936550"/>
                <a:gd name="connsiteX6" fmla="*/ 1315683 w 3085275"/>
                <a:gd name="connsiteY6" fmla="*/ 559682 h 1936550"/>
                <a:gd name="connsiteX7" fmla="*/ 1388046 w 3085275"/>
                <a:gd name="connsiteY7" fmla="*/ 556391 h 1936550"/>
                <a:gd name="connsiteX8" fmla="*/ 1391334 w 3085275"/>
                <a:gd name="connsiteY8" fmla="*/ 523500 h 1936550"/>
                <a:gd name="connsiteX9" fmla="*/ 2082068 w 3085275"/>
                <a:gd name="connsiteY9" fmla="*/ 513632 h 1936550"/>
                <a:gd name="connsiteX10" fmla="*/ 2114960 w 3085275"/>
                <a:gd name="connsiteY10" fmla="*/ 382065 h 1936550"/>
                <a:gd name="connsiteX11" fmla="*/ 2157720 w 3085275"/>
                <a:gd name="connsiteY11" fmla="*/ 13674 h 1936550"/>
                <a:gd name="connsiteX12" fmla="*/ 2529399 w 3085275"/>
                <a:gd name="connsiteY12" fmla="*/ 115638 h 1936550"/>
                <a:gd name="connsiteX13" fmla="*/ 3079766 w 3085275"/>
                <a:gd name="connsiteY13" fmla="*/ 120832 h 1936550"/>
                <a:gd name="connsiteX14" fmla="*/ 3085275 w 3085275"/>
                <a:gd name="connsiteY14" fmla="*/ 612309 h 1936550"/>
                <a:gd name="connsiteX15" fmla="*/ 2914238 w 3085275"/>
                <a:gd name="connsiteY15" fmla="*/ 615599 h 1936550"/>
                <a:gd name="connsiteX16" fmla="*/ 2925173 w 3085275"/>
                <a:gd name="connsiteY16" fmla="*/ 1933261 h 1936550"/>
                <a:gd name="connsiteX17" fmla="*/ 425452 w 3085275"/>
                <a:gd name="connsiteY17" fmla="*/ 1936550 h 1936550"/>
                <a:gd name="connsiteX18" fmla="*/ 532851 w 3085275"/>
                <a:gd name="connsiteY18" fmla="*/ 1934570 h 1936550"/>
                <a:gd name="connsiteX19" fmla="*/ 55915 w 3085275"/>
                <a:gd name="connsiteY19" fmla="*/ 1924702 h 1936550"/>
                <a:gd name="connsiteX20" fmla="*/ 55915 w 3085275"/>
                <a:gd name="connsiteY20" fmla="*/ 1803001 h 1936550"/>
                <a:gd name="connsiteX21" fmla="*/ 49337 w 3085275"/>
                <a:gd name="connsiteY21" fmla="*/ 1490527 h 1936550"/>
                <a:gd name="connsiteX22" fmla="*/ 29602 w 3085275"/>
                <a:gd name="connsiteY22" fmla="*/ 1342513 h 1936550"/>
                <a:gd name="connsiteX23" fmla="*/ 42759 w 3085275"/>
                <a:gd name="connsiteY23" fmla="*/ 967543 h 1936550"/>
                <a:gd name="connsiteX24" fmla="*/ 26313 w 3085275"/>
                <a:gd name="connsiteY24" fmla="*/ 891892 h 1936550"/>
                <a:gd name="connsiteX25" fmla="*/ 32891 w 3085275"/>
                <a:gd name="connsiteY25" fmla="*/ 424824 h 1936550"/>
                <a:gd name="connsiteX26" fmla="*/ 0 w 3085275"/>
                <a:gd name="connsiteY26" fmla="*/ 401799 h 1936550"/>
                <a:gd name="connsiteX27" fmla="*/ 1144 w 3085275"/>
                <a:gd name="connsiteY27" fmla="*/ 318184 h 1936550"/>
                <a:gd name="connsiteX0" fmla="*/ 1144 w 3085275"/>
                <a:gd name="connsiteY0" fmla="*/ 318691 h 1937057"/>
                <a:gd name="connsiteX1" fmla="*/ 549297 w 3085275"/>
                <a:gd name="connsiteY1" fmla="*/ 310208 h 1937057"/>
                <a:gd name="connsiteX2" fmla="*/ 539428 w 3085275"/>
                <a:gd name="connsiteY2" fmla="*/ 418751 h 1937057"/>
                <a:gd name="connsiteX3" fmla="*/ 1082149 w 3085275"/>
                <a:gd name="connsiteY3" fmla="*/ 415463 h 1937057"/>
                <a:gd name="connsiteX4" fmla="*/ 1075570 w 3085275"/>
                <a:gd name="connsiteY4" fmla="*/ 527297 h 1937057"/>
                <a:gd name="connsiteX5" fmla="*/ 1302526 w 3085275"/>
                <a:gd name="connsiteY5" fmla="*/ 527297 h 1937057"/>
                <a:gd name="connsiteX6" fmla="*/ 1315683 w 3085275"/>
                <a:gd name="connsiteY6" fmla="*/ 560189 h 1937057"/>
                <a:gd name="connsiteX7" fmla="*/ 1388046 w 3085275"/>
                <a:gd name="connsiteY7" fmla="*/ 556898 h 1937057"/>
                <a:gd name="connsiteX8" fmla="*/ 1391334 w 3085275"/>
                <a:gd name="connsiteY8" fmla="*/ 524007 h 1937057"/>
                <a:gd name="connsiteX9" fmla="*/ 2082068 w 3085275"/>
                <a:gd name="connsiteY9" fmla="*/ 514139 h 1937057"/>
                <a:gd name="connsiteX10" fmla="*/ 2114960 w 3085275"/>
                <a:gd name="connsiteY10" fmla="*/ 382572 h 1937057"/>
                <a:gd name="connsiteX11" fmla="*/ 2157720 w 3085275"/>
                <a:gd name="connsiteY11" fmla="*/ 14181 h 1937057"/>
                <a:gd name="connsiteX12" fmla="*/ 2216924 w 3085275"/>
                <a:gd name="connsiteY12" fmla="*/ 109566 h 1937057"/>
                <a:gd name="connsiteX13" fmla="*/ 3079766 w 3085275"/>
                <a:gd name="connsiteY13" fmla="*/ 121339 h 1937057"/>
                <a:gd name="connsiteX14" fmla="*/ 3085275 w 3085275"/>
                <a:gd name="connsiteY14" fmla="*/ 612816 h 1937057"/>
                <a:gd name="connsiteX15" fmla="*/ 2914238 w 3085275"/>
                <a:gd name="connsiteY15" fmla="*/ 616106 h 1937057"/>
                <a:gd name="connsiteX16" fmla="*/ 2925173 w 3085275"/>
                <a:gd name="connsiteY16" fmla="*/ 1933768 h 1937057"/>
                <a:gd name="connsiteX17" fmla="*/ 425452 w 3085275"/>
                <a:gd name="connsiteY17" fmla="*/ 1937057 h 1937057"/>
                <a:gd name="connsiteX18" fmla="*/ 532851 w 3085275"/>
                <a:gd name="connsiteY18" fmla="*/ 1935077 h 1937057"/>
                <a:gd name="connsiteX19" fmla="*/ 55915 w 3085275"/>
                <a:gd name="connsiteY19" fmla="*/ 1925209 h 1937057"/>
                <a:gd name="connsiteX20" fmla="*/ 55915 w 3085275"/>
                <a:gd name="connsiteY20" fmla="*/ 1803508 h 1937057"/>
                <a:gd name="connsiteX21" fmla="*/ 49337 w 3085275"/>
                <a:gd name="connsiteY21" fmla="*/ 1491034 h 1937057"/>
                <a:gd name="connsiteX22" fmla="*/ 29602 w 3085275"/>
                <a:gd name="connsiteY22" fmla="*/ 1343020 h 1937057"/>
                <a:gd name="connsiteX23" fmla="*/ 42759 w 3085275"/>
                <a:gd name="connsiteY23" fmla="*/ 968050 h 1937057"/>
                <a:gd name="connsiteX24" fmla="*/ 26313 w 3085275"/>
                <a:gd name="connsiteY24" fmla="*/ 892399 h 1937057"/>
                <a:gd name="connsiteX25" fmla="*/ 32891 w 3085275"/>
                <a:gd name="connsiteY25" fmla="*/ 425331 h 1937057"/>
                <a:gd name="connsiteX26" fmla="*/ 0 w 3085275"/>
                <a:gd name="connsiteY26" fmla="*/ 402306 h 1937057"/>
                <a:gd name="connsiteX27" fmla="*/ 1144 w 3085275"/>
                <a:gd name="connsiteY27" fmla="*/ 318691 h 1937057"/>
                <a:gd name="connsiteX0" fmla="*/ 1144 w 3085275"/>
                <a:gd name="connsiteY0" fmla="*/ 318691 h 1937057"/>
                <a:gd name="connsiteX1" fmla="*/ 549297 w 3085275"/>
                <a:gd name="connsiteY1" fmla="*/ 310208 h 1937057"/>
                <a:gd name="connsiteX2" fmla="*/ 539428 w 3085275"/>
                <a:gd name="connsiteY2" fmla="*/ 418751 h 1937057"/>
                <a:gd name="connsiteX3" fmla="*/ 1082149 w 3085275"/>
                <a:gd name="connsiteY3" fmla="*/ 415463 h 1937057"/>
                <a:gd name="connsiteX4" fmla="*/ 1075570 w 3085275"/>
                <a:gd name="connsiteY4" fmla="*/ 527297 h 1937057"/>
                <a:gd name="connsiteX5" fmla="*/ 1302526 w 3085275"/>
                <a:gd name="connsiteY5" fmla="*/ 527297 h 1937057"/>
                <a:gd name="connsiteX6" fmla="*/ 1315683 w 3085275"/>
                <a:gd name="connsiteY6" fmla="*/ 560189 h 1937057"/>
                <a:gd name="connsiteX7" fmla="*/ 1388046 w 3085275"/>
                <a:gd name="connsiteY7" fmla="*/ 556898 h 1937057"/>
                <a:gd name="connsiteX8" fmla="*/ 1391334 w 3085275"/>
                <a:gd name="connsiteY8" fmla="*/ 524007 h 1937057"/>
                <a:gd name="connsiteX9" fmla="*/ 2082068 w 3085275"/>
                <a:gd name="connsiteY9" fmla="*/ 514139 h 1937057"/>
                <a:gd name="connsiteX10" fmla="*/ 2174165 w 3085275"/>
                <a:gd name="connsiteY10" fmla="*/ 524007 h 1937057"/>
                <a:gd name="connsiteX11" fmla="*/ 2114960 w 3085275"/>
                <a:gd name="connsiteY11" fmla="*/ 382572 h 1937057"/>
                <a:gd name="connsiteX12" fmla="*/ 2157720 w 3085275"/>
                <a:gd name="connsiteY12" fmla="*/ 14181 h 1937057"/>
                <a:gd name="connsiteX13" fmla="*/ 2216924 w 3085275"/>
                <a:gd name="connsiteY13" fmla="*/ 109566 h 1937057"/>
                <a:gd name="connsiteX14" fmla="*/ 3079766 w 3085275"/>
                <a:gd name="connsiteY14" fmla="*/ 121339 h 1937057"/>
                <a:gd name="connsiteX15" fmla="*/ 3085275 w 3085275"/>
                <a:gd name="connsiteY15" fmla="*/ 612816 h 1937057"/>
                <a:gd name="connsiteX16" fmla="*/ 2914238 w 3085275"/>
                <a:gd name="connsiteY16" fmla="*/ 616106 h 1937057"/>
                <a:gd name="connsiteX17" fmla="*/ 2925173 w 3085275"/>
                <a:gd name="connsiteY17" fmla="*/ 1933768 h 1937057"/>
                <a:gd name="connsiteX18" fmla="*/ 425452 w 3085275"/>
                <a:gd name="connsiteY18" fmla="*/ 1937057 h 1937057"/>
                <a:gd name="connsiteX19" fmla="*/ 532851 w 3085275"/>
                <a:gd name="connsiteY19" fmla="*/ 1935077 h 1937057"/>
                <a:gd name="connsiteX20" fmla="*/ 55915 w 3085275"/>
                <a:gd name="connsiteY20" fmla="*/ 1925209 h 1937057"/>
                <a:gd name="connsiteX21" fmla="*/ 55915 w 3085275"/>
                <a:gd name="connsiteY21" fmla="*/ 1803508 h 1937057"/>
                <a:gd name="connsiteX22" fmla="*/ 49337 w 3085275"/>
                <a:gd name="connsiteY22" fmla="*/ 1491034 h 1937057"/>
                <a:gd name="connsiteX23" fmla="*/ 29602 w 3085275"/>
                <a:gd name="connsiteY23" fmla="*/ 1343020 h 1937057"/>
                <a:gd name="connsiteX24" fmla="*/ 42759 w 3085275"/>
                <a:gd name="connsiteY24" fmla="*/ 968050 h 1937057"/>
                <a:gd name="connsiteX25" fmla="*/ 26313 w 3085275"/>
                <a:gd name="connsiteY25" fmla="*/ 892399 h 1937057"/>
                <a:gd name="connsiteX26" fmla="*/ 32891 w 3085275"/>
                <a:gd name="connsiteY26" fmla="*/ 425331 h 1937057"/>
                <a:gd name="connsiteX27" fmla="*/ 0 w 3085275"/>
                <a:gd name="connsiteY27" fmla="*/ 402306 h 1937057"/>
                <a:gd name="connsiteX28" fmla="*/ 1144 w 3085275"/>
                <a:gd name="connsiteY28" fmla="*/ 318691 h 1937057"/>
                <a:gd name="connsiteX0" fmla="*/ 1144 w 3085275"/>
                <a:gd name="connsiteY0" fmla="*/ 318691 h 1937057"/>
                <a:gd name="connsiteX1" fmla="*/ 549297 w 3085275"/>
                <a:gd name="connsiteY1" fmla="*/ 310208 h 1937057"/>
                <a:gd name="connsiteX2" fmla="*/ 539428 w 3085275"/>
                <a:gd name="connsiteY2" fmla="*/ 418751 h 1937057"/>
                <a:gd name="connsiteX3" fmla="*/ 1082149 w 3085275"/>
                <a:gd name="connsiteY3" fmla="*/ 415463 h 1937057"/>
                <a:gd name="connsiteX4" fmla="*/ 1075570 w 3085275"/>
                <a:gd name="connsiteY4" fmla="*/ 527297 h 1937057"/>
                <a:gd name="connsiteX5" fmla="*/ 1302526 w 3085275"/>
                <a:gd name="connsiteY5" fmla="*/ 527297 h 1937057"/>
                <a:gd name="connsiteX6" fmla="*/ 1315683 w 3085275"/>
                <a:gd name="connsiteY6" fmla="*/ 560189 h 1937057"/>
                <a:gd name="connsiteX7" fmla="*/ 1388046 w 3085275"/>
                <a:gd name="connsiteY7" fmla="*/ 556898 h 1937057"/>
                <a:gd name="connsiteX8" fmla="*/ 1391334 w 3085275"/>
                <a:gd name="connsiteY8" fmla="*/ 524007 h 1937057"/>
                <a:gd name="connsiteX9" fmla="*/ 2019573 w 3085275"/>
                <a:gd name="connsiteY9" fmla="*/ 514139 h 1937057"/>
                <a:gd name="connsiteX10" fmla="*/ 2174165 w 3085275"/>
                <a:gd name="connsiteY10" fmla="*/ 524007 h 1937057"/>
                <a:gd name="connsiteX11" fmla="*/ 2114960 w 3085275"/>
                <a:gd name="connsiteY11" fmla="*/ 382572 h 1937057"/>
                <a:gd name="connsiteX12" fmla="*/ 2157720 w 3085275"/>
                <a:gd name="connsiteY12" fmla="*/ 14181 h 1937057"/>
                <a:gd name="connsiteX13" fmla="*/ 2216924 w 3085275"/>
                <a:gd name="connsiteY13" fmla="*/ 109566 h 1937057"/>
                <a:gd name="connsiteX14" fmla="*/ 3079766 w 3085275"/>
                <a:gd name="connsiteY14" fmla="*/ 121339 h 1937057"/>
                <a:gd name="connsiteX15" fmla="*/ 3085275 w 3085275"/>
                <a:gd name="connsiteY15" fmla="*/ 612816 h 1937057"/>
                <a:gd name="connsiteX16" fmla="*/ 2914238 w 3085275"/>
                <a:gd name="connsiteY16" fmla="*/ 616106 h 1937057"/>
                <a:gd name="connsiteX17" fmla="*/ 2925173 w 3085275"/>
                <a:gd name="connsiteY17" fmla="*/ 1933768 h 1937057"/>
                <a:gd name="connsiteX18" fmla="*/ 425452 w 3085275"/>
                <a:gd name="connsiteY18" fmla="*/ 1937057 h 1937057"/>
                <a:gd name="connsiteX19" fmla="*/ 532851 w 3085275"/>
                <a:gd name="connsiteY19" fmla="*/ 1935077 h 1937057"/>
                <a:gd name="connsiteX20" fmla="*/ 55915 w 3085275"/>
                <a:gd name="connsiteY20" fmla="*/ 1925209 h 1937057"/>
                <a:gd name="connsiteX21" fmla="*/ 55915 w 3085275"/>
                <a:gd name="connsiteY21" fmla="*/ 1803508 h 1937057"/>
                <a:gd name="connsiteX22" fmla="*/ 49337 w 3085275"/>
                <a:gd name="connsiteY22" fmla="*/ 1491034 h 1937057"/>
                <a:gd name="connsiteX23" fmla="*/ 29602 w 3085275"/>
                <a:gd name="connsiteY23" fmla="*/ 1343020 h 1937057"/>
                <a:gd name="connsiteX24" fmla="*/ 42759 w 3085275"/>
                <a:gd name="connsiteY24" fmla="*/ 968050 h 1937057"/>
                <a:gd name="connsiteX25" fmla="*/ 26313 w 3085275"/>
                <a:gd name="connsiteY25" fmla="*/ 892399 h 1937057"/>
                <a:gd name="connsiteX26" fmla="*/ 32891 w 3085275"/>
                <a:gd name="connsiteY26" fmla="*/ 425331 h 1937057"/>
                <a:gd name="connsiteX27" fmla="*/ 0 w 3085275"/>
                <a:gd name="connsiteY27" fmla="*/ 402306 h 1937057"/>
                <a:gd name="connsiteX28" fmla="*/ 1144 w 3085275"/>
                <a:gd name="connsiteY28" fmla="*/ 318691 h 1937057"/>
                <a:gd name="connsiteX0" fmla="*/ 1144 w 3085275"/>
                <a:gd name="connsiteY0" fmla="*/ 318691 h 1937057"/>
                <a:gd name="connsiteX1" fmla="*/ 549297 w 3085275"/>
                <a:gd name="connsiteY1" fmla="*/ 310208 h 1937057"/>
                <a:gd name="connsiteX2" fmla="*/ 539428 w 3085275"/>
                <a:gd name="connsiteY2" fmla="*/ 418751 h 1937057"/>
                <a:gd name="connsiteX3" fmla="*/ 1082149 w 3085275"/>
                <a:gd name="connsiteY3" fmla="*/ 415463 h 1937057"/>
                <a:gd name="connsiteX4" fmla="*/ 1075570 w 3085275"/>
                <a:gd name="connsiteY4" fmla="*/ 527297 h 1937057"/>
                <a:gd name="connsiteX5" fmla="*/ 1302526 w 3085275"/>
                <a:gd name="connsiteY5" fmla="*/ 527297 h 1937057"/>
                <a:gd name="connsiteX6" fmla="*/ 1315683 w 3085275"/>
                <a:gd name="connsiteY6" fmla="*/ 560189 h 1937057"/>
                <a:gd name="connsiteX7" fmla="*/ 1388046 w 3085275"/>
                <a:gd name="connsiteY7" fmla="*/ 556898 h 1937057"/>
                <a:gd name="connsiteX8" fmla="*/ 1391334 w 3085275"/>
                <a:gd name="connsiteY8" fmla="*/ 524007 h 1937057"/>
                <a:gd name="connsiteX9" fmla="*/ 2019573 w 3085275"/>
                <a:gd name="connsiteY9" fmla="*/ 530585 h 1937057"/>
                <a:gd name="connsiteX10" fmla="*/ 2174165 w 3085275"/>
                <a:gd name="connsiteY10" fmla="*/ 524007 h 1937057"/>
                <a:gd name="connsiteX11" fmla="*/ 2114960 w 3085275"/>
                <a:gd name="connsiteY11" fmla="*/ 382572 h 1937057"/>
                <a:gd name="connsiteX12" fmla="*/ 2157720 w 3085275"/>
                <a:gd name="connsiteY12" fmla="*/ 14181 h 1937057"/>
                <a:gd name="connsiteX13" fmla="*/ 2216924 w 3085275"/>
                <a:gd name="connsiteY13" fmla="*/ 109566 h 1937057"/>
                <a:gd name="connsiteX14" fmla="*/ 3079766 w 3085275"/>
                <a:gd name="connsiteY14" fmla="*/ 121339 h 1937057"/>
                <a:gd name="connsiteX15" fmla="*/ 3085275 w 3085275"/>
                <a:gd name="connsiteY15" fmla="*/ 612816 h 1937057"/>
                <a:gd name="connsiteX16" fmla="*/ 2914238 w 3085275"/>
                <a:gd name="connsiteY16" fmla="*/ 616106 h 1937057"/>
                <a:gd name="connsiteX17" fmla="*/ 2925173 w 3085275"/>
                <a:gd name="connsiteY17" fmla="*/ 1933768 h 1937057"/>
                <a:gd name="connsiteX18" fmla="*/ 425452 w 3085275"/>
                <a:gd name="connsiteY18" fmla="*/ 1937057 h 1937057"/>
                <a:gd name="connsiteX19" fmla="*/ 532851 w 3085275"/>
                <a:gd name="connsiteY19" fmla="*/ 1935077 h 1937057"/>
                <a:gd name="connsiteX20" fmla="*/ 55915 w 3085275"/>
                <a:gd name="connsiteY20" fmla="*/ 1925209 h 1937057"/>
                <a:gd name="connsiteX21" fmla="*/ 55915 w 3085275"/>
                <a:gd name="connsiteY21" fmla="*/ 1803508 h 1937057"/>
                <a:gd name="connsiteX22" fmla="*/ 49337 w 3085275"/>
                <a:gd name="connsiteY22" fmla="*/ 1491034 h 1937057"/>
                <a:gd name="connsiteX23" fmla="*/ 29602 w 3085275"/>
                <a:gd name="connsiteY23" fmla="*/ 1343020 h 1937057"/>
                <a:gd name="connsiteX24" fmla="*/ 42759 w 3085275"/>
                <a:gd name="connsiteY24" fmla="*/ 968050 h 1937057"/>
                <a:gd name="connsiteX25" fmla="*/ 26313 w 3085275"/>
                <a:gd name="connsiteY25" fmla="*/ 892399 h 1937057"/>
                <a:gd name="connsiteX26" fmla="*/ 32891 w 3085275"/>
                <a:gd name="connsiteY26" fmla="*/ 425331 h 1937057"/>
                <a:gd name="connsiteX27" fmla="*/ 0 w 3085275"/>
                <a:gd name="connsiteY27" fmla="*/ 402306 h 1937057"/>
                <a:gd name="connsiteX28" fmla="*/ 1144 w 3085275"/>
                <a:gd name="connsiteY28" fmla="*/ 318691 h 1937057"/>
                <a:gd name="connsiteX0" fmla="*/ 1144 w 3085275"/>
                <a:gd name="connsiteY0" fmla="*/ 318691 h 1937057"/>
                <a:gd name="connsiteX1" fmla="*/ 549297 w 3085275"/>
                <a:gd name="connsiteY1" fmla="*/ 310208 h 1937057"/>
                <a:gd name="connsiteX2" fmla="*/ 539428 w 3085275"/>
                <a:gd name="connsiteY2" fmla="*/ 418751 h 1937057"/>
                <a:gd name="connsiteX3" fmla="*/ 1082149 w 3085275"/>
                <a:gd name="connsiteY3" fmla="*/ 415463 h 1937057"/>
                <a:gd name="connsiteX4" fmla="*/ 1075570 w 3085275"/>
                <a:gd name="connsiteY4" fmla="*/ 527297 h 1937057"/>
                <a:gd name="connsiteX5" fmla="*/ 1302526 w 3085275"/>
                <a:gd name="connsiteY5" fmla="*/ 527297 h 1937057"/>
                <a:gd name="connsiteX6" fmla="*/ 1315683 w 3085275"/>
                <a:gd name="connsiteY6" fmla="*/ 560189 h 1937057"/>
                <a:gd name="connsiteX7" fmla="*/ 1388046 w 3085275"/>
                <a:gd name="connsiteY7" fmla="*/ 556898 h 1937057"/>
                <a:gd name="connsiteX8" fmla="*/ 1391334 w 3085275"/>
                <a:gd name="connsiteY8" fmla="*/ 524007 h 1937057"/>
                <a:gd name="connsiteX9" fmla="*/ 2019573 w 3085275"/>
                <a:gd name="connsiteY9" fmla="*/ 530585 h 1937057"/>
                <a:gd name="connsiteX10" fmla="*/ 2124827 w 3085275"/>
                <a:gd name="connsiteY10" fmla="*/ 510850 h 1937057"/>
                <a:gd name="connsiteX11" fmla="*/ 2114960 w 3085275"/>
                <a:gd name="connsiteY11" fmla="*/ 382572 h 1937057"/>
                <a:gd name="connsiteX12" fmla="*/ 2157720 w 3085275"/>
                <a:gd name="connsiteY12" fmla="*/ 14181 h 1937057"/>
                <a:gd name="connsiteX13" fmla="*/ 2216924 w 3085275"/>
                <a:gd name="connsiteY13" fmla="*/ 109566 h 1937057"/>
                <a:gd name="connsiteX14" fmla="*/ 3079766 w 3085275"/>
                <a:gd name="connsiteY14" fmla="*/ 121339 h 1937057"/>
                <a:gd name="connsiteX15" fmla="*/ 3085275 w 3085275"/>
                <a:gd name="connsiteY15" fmla="*/ 612816 h 1937057"/>
                <a:gd name="connsiteX16" fmla="*/ 2914238 w 3085275"/>
                <a:gd name="connsiteY16" fmla="*/ 616106 h 1937057"/>
                <a:gd name="connsiteX17" fmla="*/ 2925173 w 3085275"/>
                <a:gd name="connsiteY17" fmla="*/ 1933768 h 1937057"/>
                <a:gd name="connsiteX18" fmla="*/ 425452 w 3085275"/>
                <a:gd name="connsiteY18" fmla="*/ 1937057 h 1937057"/>
                <a:gd name="connsiteX19" fmla="*/ 532851 w 3085275"/>
                <a:gd name="connsiteY19" fmla="*/ 1935077 h 1937057"/>
                <a:gd name="connsiteX20" fmla="*/ 55915 w 3085275"/>
                <a:gd name="connsiteY20" fmla="*/ 1925209 h 1937057"/>
                <a:gd name="connsiteX21" fmla="*/ 55915 w 3085275"/>
                <a:gd name="connsiteY21" fmla="*/ 1803508 h 1937057"/>
                <a:gd name="connsiteX22" fmla="*/ 49337 w 3085275"/>
                <a:gd name="connsiteY22" fmla="*/ 1491034 h 1937057"/>
                <a:gd name="connsiteX23" fmla="*/ 29602 w 3085275"/>
                <a:gd name="connsiteY23" fmla="*/ 1343020 h 1937057"/>
                <a:gd name="connsiteX24" fmla="*/ 42759 w 3085275"/>
                <a:gd name="connsiteY24" fmla="*/ 968050 h 1937057"/>
                <a:gd name="connsiteX25" fmla="*/ 26313 w 3085275"/>
                <a:gd name="connsiteY25" fmla="*/ 892399 h 1937057"/>
                <a:gd name="connsiteX26" fmla="*/ 32891 w 3085275"/>
                <a:gd name="connsiteY26" fmla="*/ 425331 h 1937057"/>
                <a:gd name="connsiteX27" fmla="*/ 0 w 3085275"/>
                <a:gd name="connsiteY27" fmla="*/ 402306 h 1937057"/>
                <a:gd name="connsiteX28" fmla="*/ 1144 w 3085275"/>
                <a:gd name="connsiteY28" fmla="*/ 318691 h 1937057"/>
                <a:gd name="connsiteX0" fmla="*/ 1144 w 3085275"/>
                <a:gd name="connsiteY0" fmla="*/ 318691 h 1937057"/>
                <a:gd name="connsiteX1" fmla="*/ 549297 w 3085275"/>
                <a:gd name="connsiteY1" fmla="*/ 310208 h 1937057"/>
                <a:gd name="connsiteX2" fmla="*/ 539428 w 3085275"/>
                <a:gd name="connsiteY2" fmla="*/ 418751 h 1937057"/>
                <a:gd name="connsiteX3" fmla="*/ 1082149 w 3085275"/>
                <a:gd name="connsiteY3" fmla="*/ 415463 h 1937057"/>
                <a:gd name="connsiteX4" fmla="*/ 1075570 w 3085275"/>
                <a:gd name="connsiteY4" fmla="*/ 527297 h 1937057"/>
                <a:gd name="connsiteX5" fmla="*/ 1302526 w 3085275"/>
                <a:gd name="connsiteY5" fmla="*/ 527297 h 1937057"/>
                <a:gd name="connsiteX6" fmla="*/ 1315683 w 3085275"/>
                <a:gd name="connsiteY6" fmla="*/ 560189 h 1937057"/>
                <a:gd name="connsiteX7" fmla="*/ 1388046 w 3085275"/>
                <a:gd name="connsiteY7" fmla="*/ 556898 h 1937057"/>
                <a:gd name="connsiteX8" fmla="*/ 1391334 w 3085275"/>
                <a:gd name="connsiteY8" fmla="*/ 524007 h 1937057"/>
                <a:gd name="connsiteX9" fmla="*/ 2019573 w 3085275"/>
                <a:gd name="connsiteY9" fmla="*/ 530585 h 1937057"/>
                <a:gd name="connsiteX10" fmla="*/ 2124827 w 3085275"/>
                <a:gd name="connsiteY10" fmla="*/ 510850 h 1937057"/>
                <a:gd name="connsiteX11" fmla="*/ 2121539 w 3085275"/>
                <a:gd name="connsiteY11" fmla="*/ 352969 h 1937057"/>
                <a:gd name="connsiteX12" fmla="*/ 2157720 w 3085275"/>
                <a:gd name="connsiteY12" fmla="*/ 14181 h 1937057"/>
                <a:gd name="connsiteX13" fmla="*/ 2216924 w 3085275"/>
                <a:gd name="connsiteY13" fmla="*/ 109566 h 1937057"/>
                <a:gd name="connsiteX14" fmla="*/ 3079766 w 3085275"/>
                <a:gd name="connsiteY14" fmla="*/ 121339 h 1937057"/>
                <a:gd name="connsiteX15" fmla="*/ 3085275 w 3085275"/>
                <a:gd name="connsiteY15" fmla="*/ 612816 h 1937057"/>
                <a:gd name="connsiteX16" fmla="*/ 2914238 w 3085275"/>
                <a:gd name="connsiteY16" fmla="*/ 616106 h 1937057"/>
                <a:gd name="connsiteX17" fmla="*/ 2925173 w 3085275"/>
                <a:gd name="connsiteY17" fmla="*/ 1933768 h 1937057"/>
                <a:gd name="connsiteX18" fmla="*/ 425452 w 3085275"/>
                <a:gd name="connsiteY18" fmla="*/ 1937057 h 1937057"/>
                <a:gd name="connsiteX19" fmla="*/ 532851 w 3085275"/>
                <a:gd name="connsiteY19" fmla="*/ 1935077 h 1937057"/>
                <a:gd name="connsiteX20" fmla="*/ 55915 w 3085275"/>
                <a:gd name="connsiteY20" fmla="*/ 1925209 h 1937057"/>
                <a:gd name="connsiteX21" fmla="*/ 55915 w 3085275"/>
                <a:gd name="connsiteY21" fmla="*/ 1803508 h 1937057"/>
                <a:gd name="connsiteX22" fmla="*/ 49337 w 3085275"/>
                <a:gd name="connsiteY22" fmla="*/ 1491034 h 1937057"/>
                <a:gd name="connsiteX23" fmla="*/ 29602 w 3085275"/>
                <a:gd name="connsiteY23" fmla="*/ 1343020 h 1937057"/>
                <a:gd name="connsiteX24" fmla="*/ 42759 w 3085275"/>
                <a:gd name="connsiteY24" fmla="*/ 968050 h 1937057"/>
                <a:gd name="connsiteX25" fmla="*/ 26313 w 3085275"/>
                <a:gd name="connsiteY25" fmla="*/ 892399 h 1937057"/>
                <a:gd name="connsiteX26" fmla="*/ 32891 w 3085275"/>
                <a:gd name="connsiteY26" fmla="*/ 425331 h 1937057"/>
                <a:gd name="connsiteX27" fmla="*/ 0 w 3085275"/>
                <a:gd name="connsiteY27" fmla="*/ 402306 h 1937057"/>
                <a:gd name="connsiteX28" fmla="*/ 1144 w 3085275"/>
                <a:gd name="connsiteY28" fmla="*/ 318691 h 1937057"/>
                <a:gd name="connsiteX0" fmla="*/ 1144 w 3085275"/>
                <a:gd name="connsiteY0" fmla="*/ 318691 h 1937057"/>
                <a:gd name="connsiteX1" fmla="*/ 549297 w 3085275"/>
                <a:gd name="connsiteY1" fmla="*/ 310208 h 1937057"/>
                <a:gd name="connsiteX2" fmla="*/ 539428 w 3085275"/>
                <a:gd name="connsiteY2" fmla="*/ 418751 h 1937057"/>
                <a:gd name="connsiteX3" fmla="*/ 1082149 w 3085275"/>
                <a:gd name="connsiteY3" fmla="*/ 415463 h 1937057"/>
                <a:gd name="connsiteX4" fmla="*/ 1075570 w 3085275"/>
                <a:gd name="connsiteY4" fmla="*/ 527297 h 1937057"/>
                <a:gd name="connsiteX5" fmla="*/ 1302526 w 3085275"/>
                <a:gd name="connsiteY5" fmla="*/ 527297 h 1937057"/>
                <a:gd name="connsiteX6" fmla="*/ 1315683 w 3085275"/>
                <a:gd name="connsiteY6" fmla="*/ 560189 h 1937057"/>
                <a:gd name="connsiteX7" fmla="*/ 1388046 w 3085275"/>
                <a:gd name="connsiteY7" fmla="*/ 556898 h 1937057"/>
                <a:gd name="connsiteX8" fmla="*/ 1391334 w 3085275"/>
                <a:gd name="connsiteY8" fmla="*/ 524007 h 1937057"/>
                <a:gd name="connsiteX9" fmla="*/ 1799195 w 3085275"/>
                <a:gd name="connsiteY9" fmla="*/ 533875 h 1937057"/>
                <a:gd name="connsiteX10" fmla="*/ 2019573 w 3085275"/>
                <a:gd name="connsiteY10" fmla="*/ 530585 h 1937057"/>
                <a:gd name="connsiteX11" fmla="*/ 2124827 w 3085275"/>
                <a:gd name="connsiteY11" fmla="*/ 510850 h 1937057"/>
                <a:gd name="connsiteX12" fmla="*/ 2121539 w 3085275"/>
                <a:gd name="connsiteY12" fmla="*/ 352969 h 1937057"/>
                <a:gd name="connsiteX13" fmla="*/ 2157720 w 3085275"/>
                <a:gd name="connsiteY13" fmla="*/ 14181 h 1937057"/>
                <a:gd name="connsiteX14" fmla="*/ 2216924 w 3085275"/>
                <a:gd name="connsiteY14" fmla="*/ 109566 h 1937057"/>
                <a:gd name="connsiteX15" fmla="*/ 3079766 w 3085275"/>
                <a:gd name="connsiteY15" fmla="*/ 121339 h 1937057"/>
                <a:gd name="connsiteX16" fmla="*/ 3085275 w 3085275"/>
                <a:gd name="connsiteY16" fmla="*/ 612816 h 1937057"/>
                <a:gd name="connsiteX17" fmla="*/ 2914238 w 3085275"/>
                <a:gd name="connsiteY17" fmla="*/ 616106 h 1937057"/>
                <a:gd name="connsiteX18" fmla="*/ 2925173 w 3085275"/>
                <a:gd name="connsiteY18" fmla="*/ 1933768 h 1937057"/>
                <a:gd name="connsiteX19" fmla="*/ 425452 w 3085275"/>
                <a:gd name="connsiteY19" fmla="*/ 1937057 h 1937057"/>
                <a:gd name="connsiteX20" fmla="*/ 532851 w 3085275"/>
                <a:gd name="connsiteY20" fmla="*/ 1935077 h 1937057"/>
                <a:gd name="connsiteX21" fmla="*/ 55915 w 3085275"/>
                <a:gd name="connsiteY21" fmla="*/ 1925209 h 1937057"/>
                <a:gd name="connsiteX22" fmla="*/ 55915 w 3085275"/>
                <a:gd name="connsiteY22" fmla="*/ 1803508 h 1937057"/>
                <a:gd name="connsiteX23" fmla="*/ 49337 w 3085275"/>
                <a:gd name="connsiteY23" fmla="*/ 1491034 h 1937057"/>
                <a:gd name="connsiteX24" fmla="*/ 29602 w 3085275"/>
                <a:gd name="connsiteY24" fmla="*/ 1343020 h 1937057"/>
                <a:gd name="connsiteX25" fmla="*/ 42759 w 3085275"/>
                <a:gd name="connsiteY25" fmla="*/ 968050 h 1937057"/>
                <a:gd name="connsiteX26" fmla="*/ 26313 w 3085275"/>
                <a:gd name="connsiteY26" fmla="*/ 892399 h 1937057"/>
                <a:gd name="connsiteX27" fmla="*/ 32891 w 3085275"/>
                <a:gd name="connsiteY27" fmla="*/ 425331 h 1937057"/>
                <a:gd name="connsiteX28" fmla="*/ 0 w 3085275"/>
                <a:gd name="connsiteY28" fmla="*/ 402306 h 1937057"/>
                <a:gd name="connsiteX29" fmla="*/ 1144 w 3085275"/>
                <a:gd name="connsiteY29" fmla="*/ 318691 h 1937057"/>
                <a:gd name="connsiteX0" fmla="*/ 1144 w 3085275"/>
                <a:gd name="connsiteY0" fmla="*/ 318691 h 1937057"/>
                <a:gd name="connsiteX1" fmla="*/ 549297 w 3085275"/>
                <a:gd name="connsiteY1" fmla="*/ 310208 h 1937057"/>
                <a:gd name="connsiteX2" fmla="*/ 539428 w 3085275"/>
                <a:gd name="connsiteY2" fmla="*/ 418751 h 1937057"/>
                <a:gd name="connsiteX3" fmla="*/ 1082149 w 3085275"/>
                <a:gd name="connsiteY3" fmla="*/ 415463 h 1937057"/>
                <a:gd name="connsiteX4" fmla="*/ 1075570 w 3085275"/>
                <a:gd name="connsiteY4" fmla="*/ 527297 h 1937057"/>
                <a:gd name="connsiteX5" fmla="*/ 1302526 w 3085275"/>
                <a:gd name="connsiteY5" fmla="*/ 527297 h 1937057"/>
                <a:gd name="connsiteX6" fmla="*/ 1315683 w 3085275"/>
                <a:gd name="connsiteY6" fmla="*/ 560189 h 1937057"/>
                <a:gd name="connsiteX7" fmla="*/ 1388046 w 3085275"/>
                <a:gd name="connsiteY7" fmla="*/ 556898 h 1937057"/>
                <a:gd name="connsiteX8" fmla="*/ 1391334 w 3085275"/>
                <a:gd name="connsiteY8" fmla="*/ 524007 h 1937057"/>
                <a:gd name="connsiteX9" fmla="*/ 1799195 w 3085275"/>
                <a:gd name="connsiteY9" fmla="*/ 533875 h 1937057"/>
                <a:gd name="connsiteX10" fmla="*/ 2019573 w 3085275"/>
                <a:gd name="connsiteY10" fmla="*/ 530585 h 1937057"/>
                <a:gd name="connsiteX11" fmla="*/ 2124827 w 3085275"/>
                <a:gd name="connsiteY11" fmla="*/ 510850 h 1937057"/>
                <a:gd name="connsiteX12" fmla="*/ 2121539 w 3085275"/>
                <a:gd name="connsiteY12" fmla="*/ 352969 h 1937057"/>
                <a:gd name="connsiteX13" fmla="*/ 2121537 w 3085275"/>
                <a:gd name="connsiteY13" fmla="*/ 208243 h 1937057"/>
                <a:gd name="connsiteX14" fmla="*/ 2157720 w 3085275"/>
                <a:gd name="connsiteY14" fmla="*/ 14181 h 1937057"/>
                <a:gd name="connsiteX15" fmla="*/ 2216924 w 3085275"/>
                <a:gd name="connsiteY15" fmla="*/ 109566 h 1937057"/>
                <a:gd name="connsiteX16" fmla="*/ 3079766 w 3085275"/>
                <a:gd name="connsiteY16" fmla="*/ 121339 h 1937057"/>
                <a:gd name="connsiteX17" fmla="*/ 3085275 w 3085275"/>
                <a:gd name="connsiteY17" fmla="*/ 612816 h 1937057"/>
                <a:gd name="connsiteX18" fmla="*/ 2914238 w 3085275"/>
                <a:gd name="connsiteY18" fmla="*/ 616106 h 1937057"/>
                <a:gd name="connsiteX19" fmla="*/ 2925173 w 3085275"/>
                <a:gd name="connsiteY19" fmla="*/ 1933768 h 1937057"/>
                <a:gd name="connsiteX20" fmla="*/ 425452 w 3085275"/>
                <a:gd name="connsiteY20" fmla="*/ 1937057 h 1937057"/>
                <a:gd name="connsiteX21" fmla="*/ 532851 w 3085275"/>
                <a:gd name="connsiteY21" fmla="*/ 1935077 h 1937057"/>
                <a:gd name="connsiteX22" fmla="*/ 55915 w 3085275"/>
                <a:gd name="connsiteY22" fmla="*/ 1925209 h 1937057"/>
                <a:gd name="connsiteX23" fmla="*/ 55915 w 3085275"/>
                <a:gd name="connsiteY23" fmla="*/ 1803508 h 1937057"/>
                <a:gd name="connsiteX24" fmla="*/ 49337 w 3085275"/>
                <a:gd name="connsiteY24" fmla="*/ 1491034 h 1937057"/>
                <a:gd name="connsiteX25" fmla="*/ 29602 w 3085275"/>
                <a:gd name="connsiteY25" fmla="*/ 1343020 h 1937057"/>
                <a:gd name="connsiteX26" fmla="*/ 42759 w 3085275"/>
                <a:gd name="connsiteY26" fmla="*/ 968050 h 1937057"/>
                <a:gd name="connsiteX27" fmla="*/ 26313 w 3085275"/>
                <a:gd name="connsiteY27" fmla="*/ 892399 h 1937057"/>
                <a:gd name="connsiteX28" fmla="*/ 32891 w 3085275"/>
                <a:gd name="connsiteY28" fmla="*/ 425331 h 1937057"/>
                <a:gd name="connsiteX29" fmla="*/ 0 w 3085275"/>
                <a:gd name="connsiteY29" fmla="*/ 402306 h 1937057"/>
                <a:gd name="connsiteX30" fmla="*/ 1144 w 3085275"/>
                <a:gd name="connsiteY30" fmla="*/ 318691 h 1937057"/>
                <a:gd name="connsiteX0" fmla="*/ 1144 w 3085275"/>
                <a:gd name="connsiteY0" fmla="*/ 333932 h 1952298"/>
                <a:gd name="connsiteX1" fmla="*/ 549297 w 3085275"/>
                <a:gd name="connsiteY1" fmla="*/ 325449 h 1952298"/>
                <a:gd name="connsiteX2" fmla="*/ 539428 w 3085275"/>
                <a:gd name="connsiteY2" fmla="*/ 433992 h 1952298"/>
                <a:gd name="connsiteX3" fmla="*/ 1082149 w 3085275"/>
                <a:gd name="connsiteY3" fmla="*/ 430704 h 1952298"/>
                <a:gd name="connsiteX4" fmla="*/ 1075570 w 3085275"/>
                <a:gd name="connsiteY4" fmla="*/ 542538 h 1952298"/>
                <a:gd name="connsiteX5" fmla="*/ 1302526 w 3085275"/>
                <a:gd name="connsiteY5" fmla="*/ 542538 h 1952298"/>
                <a:gd name="connsiteX6" fmla="*/ 1315683 w 3085275"/>
                <a:gd name="connsiteY6" fmla="*/ 575430 h 1952298"/>
                <a:gd name="connsiteX7" fmla="*/ 1388046 w 3085275"/>
                <a:gd name="connsiteY7" fmla="*/ 572139 h 1952298"/>
                <a:gd name="connsiteX8" fmla="*/ 1391334 w 3085275"/>
                <a:gd name="connsiteY8" fmla="*/ 539248 h 1952298"/>
                <a:gd name="connsiteX9" fmla="*/ 1799195 w 3085275"/>
                <a:gd name="connsiteY9" fmla="*/ 549116 h 1952298"/>
                <a:gd name="connsiteX10" fmla="*/ 2019573 w 3085275"/>
                <a:gd name="connsiteY10" fmla="*/ 545826 h 1952298"/>
                <a:gd name="connsiteX11" fmla="*/ 2124827 w 3085275"/>
                <a:gd name="connsiteY11" fmla="*/ 526091 h 1952298"/>
                <a:gd name="connsiteX12" fmla="*/ 2121539 w 3085275"/>
                <a:gd name="connsiteY12" fmla="*/ 368210 h 1952298"/>
                <a:gd name="connsiteX13" fmla="*/ 2121537 w 3085275"/>
                <a:gd name="connsiteY13" fmla="*/ 223484 h 1952298"/>
                <a:gd name="connsiteX14" fmla="*/ 2118249 w 3085275"/>
                <a:gd name="connsiteY14" fmla="*/ 12976 h 1952298"/>
                <a:gd name="connsiteX15" fmla="*/ 2216924 w 3085275"/>
                <a:gd name="connsiteY15" fmla="*/ 124807 h 1952298"/>
                <a:gd name="connsiteX16" fmla="*/ 3079766 w 3085275"/>
                <a:gd name="connsiteY16" fmla="*/ 136580 h 1952298"/>
                <a:gd name="connsiteX17" fmla="*/ 3085275 w 3085275"/>
                <a:gd name="connsiteY17" fmla="*/ 628057 h 1952298"/>
                <a:gd name="connsiteX18" fmla="*/ 2914238 w 3085275"/>
                <a:gd name="connsiteY18" fmla="*/ 631347 h 1952298"/>
                <a:gd name="connsiteX19" fmla="*/ 2925173 w 3085275"/>
                <a:gd name="connsiteY19" fmla="*/ 1949009 h 1952298"/>
                <a:gd name="connsiteX20" fmla="*/ 425452 w 3085275"/>
                <a:gd name="connsiteY20" fmla="*/ 1952298 h 1952298"/>
                <a:gd name="connsiteX21" fmla="*/ 532851 w 3085275"/>
                <a:gd name="connsiteY21" fmla="*/ 1950318 h 1952298"/>
                <a:gd name="connsiteX22" fmla="*/ 55915 w 3085275"/>
                <a:gd name="connsiteY22" fmla="*/ 1940450 h 1952298"/>
                <a:gd name="connsiteX23" fmla="*/ 55915 w 3085275"/>
                <a:gd name="connsiteY23" fmla="*/ 1818749 h 1952298"/>
                <a:gd name="connsiteX24" fmla="*/ 49337 w 3085275"/>
                <a:gd name="connsiteY24" fmla="*/ 1506275 h 1952298"/>
                <a:gd name="connsiteX25" fmla="*/ 29602 w 3085275"/>
                <a:gd name="connsiteY25" fmla="*/ 1358261 h 1952298"/>
                <a:gd name="connsiteX26" fmla="*/ 42759 w 3085275"/>
                <a:gd name="connsiteY26" fmla="*/ 983291 h 1952298"/>
                <a:gd name="connsiteX27" fmla="*/ 26313 w 3085275"/>
                <a:gd name="connsiteY27" fmla="*/ 907640 h 1952298"/>
                <a:gd name="connsiteX28" fmla="*/ 32891 w 3085275"/>
                <a:gd name="connsiteY28" fmla="*/ 440572 h 1952298"/>
                <a:gd name="connsiteX29" fmla="*/ 0 w 3085275"/>
                <a:gd name="connsiteY29" fmla="*/ 417547 h 1952298"/>
                <a:gd name="connsiteX30" fmla="*/ 1144 w 3085275"/>
                <a:gd name="connsiteY30" fmla="*/ 333932 h 1952298"/>
                <a:gd name="connsiteX0" fmla="*/ 1144 w 3085275"/>
                <a:gd name="connsiteY0" fmla="*/ 350987 h 1969353"/>
                <a:gd name="connsiteX1" fmla="*/ 549297 w 3085275"/>
                <a:gd name="connsiteY1" fmla="*/ 342504 h 1969353"/>
                <a:gd name="connsiteX2" fmla="*/ 539428 w 3085275"/>
                <a:gd name="connsiteY2" fmla="*/ 451047 h 1969353"/>
                <a:gd name="connsiteX3" fmla="*/ 1082149 w 3085275"/>
                <a:gd name="connsiteY3" fmla="*/ 447759 h 1969353"/>
                <a:gd name="connsiteX4" fmla="*/ 1075570 w 3085275"/>
                <a:gd name="connsiteY4" fmla="*/ 559593 h 1969353"/>
                <a:gd name="connsiteX5" fmla="*/ 1302526 w 3085275"/>
                <a:gd name="connsiteY5" fmla="*/ 559593 h 1969353"/>
                <a:gd name="connsiteX6" fmla="*/ 1315683 w 3085275"/>
                <a:gd name="connsiteY6" fmla="*/ 592485 h 1969353"/>
                <a:gd name="connsiteX7" fmla="*/ 1388046 w 3085275"/>
                <a:gd name="connsiteY7" fmla="*/ 589194 h 1969353"/>
                <a:gd name="connsiteX8" fmla="*/ 1391334 w 3085275"/>
                <a:gd name="connsiteY8" fmla="*/ 556303 h 1969353"/>
                <a:gd name="connsiteX9" fmla="*/ 1799195 w 3085275"/>
                <a:gd name="connsiteY9" fmla="*/ 566171 h 1969353"/>
                <a:gd name="connsiteX10" fmla="*/ 2019573 w 3085275"/>
                <a:gd name="connsiteY10" fmla="*/ 562881 h 1969353"/>
                <a:gd name="connsiteX11" fmla="*/ 2124827 w 3085275"/>
                <a:gd name="connsiteY11" fmla="*/ 543146 h 1969353"/>
                <a:gd name="connsiteX12" fmla="*/ 2121539 w 3085275"/>
                <a:gd name="connsiteY12" fmla="*/ 385265 h 1969353"/>
                <a:gd name="connsiteX13" fmla="*/ 2121537 w 3085275"/>
                <a:gd name="connsiteY13" fmla="*/ 240539 h 1969353"/>
                <a:gd name="connsiteX14" fmla="*/ 2118249 w 3085275"/>
                <a:gd name="connsiteY14" fmla="*/ 30031 h 1969353"/>
                <a:gd name="connsiteX15" fmla="*/ 2368228 w 3085275"/>
                <a:gd name="connsiteY15" fmla="*/ 30029 h 1969353"/>
                <a:gd name="connsiteX16" fmla="*/ 3079766 w 3085275"/>
                <a:gd name="connsiteY16" fmla="*/ 153635 h 1969353"/>
                <a:gd name="connsiteX17" fmla="*/ 3085275 w 3085275"/>
                <a:gd name="connsiteY17" fmla="*/ 645112 h 1969353"/>
                <a:gd name="connsiteX18" fmla="*/ 2914238 w 3085275"/>
                <a:gd name="connsiteY18" fmla="*/ 648402 h 1969353"/>
                <a:gd name="connsiteX19" fmla="*/ 2925173 w 3085275"/>
                <a:gd name="connsiteY19" fmla="*/ 1966064 h 1969353"/>
                <a:gd name="connsiteX20" fmla="*/ 425452 w 3085275"/>
                <a:gd name="connsiteY20" fmla="*/ 1969353 h 1969353"/>
                <a:gd name="connsiteX21" fmla="*/ 532851 w 3085275"/>
                <a:gd name="connsiteY21" fmla="*/ 1967373 h 1969353"/>
                <a:gd name="connsiteX22" fmla="*/ 55915 w 3085275"/>
                <a:gd name="connsiteY22" fmla="*/ 1957505 h 1969353"/>
                <a:gd name="connsiteX23" fmla="*/ 55915 w 3085275"/>
                <a:gd name="connsiteY23" fmla="*/ 1835804 h 1969353"/>
                <a:gd name="connsiteX24" fmla="*/ 49337 w 3085275"/>
                <a:gd name="connsiteY24" fmla="*/ 1523330 h 1969353"/>
                <a:gd name="connsiteX25" fmla="*/ 29602 w 3085275"/>
                <a:gd name="connsiteY25" fmla="*/ 1375316 h 1969353"/>
                <a:gd name="connsiteX26" fmla="*/ 42759 w 3085275"/>
                <a:gd name="connsiteY26" fmla="*/ 1000346 h 1969353"/>
                <a:gd name="connsiteX27" fmla="*/ 26313 w 3085275"/>
                <a:gd name="connsiteY27" fmla="*/ 924695 h 1969353"/>
                <a:gd name="connsiteX28" fmla="*/ 32891 w 3085275"/>
                <a:gd name="connsiteY28" fmla="*/ 457627 h 1969353"/>
                <a:gd name="connsiteX29" fmla="*/ 0 w 3085275"/>
                <a:gd name="connsiteY29" fmla="*/ 434602 h 1969353"/>
                <a:gd name="connsiteX30" fmla="*/ 1144 w 3085275"/>
                <a:gd name="connsiteY30" fmla="*/ 350987 h 1969353"/>
                <a:gd name="connsiteX0" fmla="*/ 1144 w 3085275"/>
                <a:gd name="connsiteY0" fmla="*/ 337184 h 1955550"/>
                <a:gd name="connsiteX1" fmla="*/ 549297 w 3085275"/>
                <a:gd name="connsiteY1" fmla="*/ 328701 h 1955550"/>
                <a:gd name="connsiteX2" fmla="*/ 539428 w 3085275"/>
                <a:gd name="connsiteY2" fmla="*/ 437244 h 1955550"/>
                <a:gd name="connsiteX3" fmla="*/ 1082149 w 3085275"/>
                <a:gd name="connsiteY3" fmla="*/ 433956 h 1955550"/>
                <a:gd name="connsiteX4" fmla="*/ 1075570 w 3085275"/>
                <a:gd name="connsiteY4" fmla="*/ 545790 h 1955550"/>
                <a:gd name="connsiteX5" fmla="*/ 1302526 w 3085275"/>
                <a:gd name="connsiteY5" fmla="*/ 545790 h 1955550"/>
                <a:gd name="connsiteX6" fmla="*/ 1315683 w 3085275"/>
                <a:gd name="connsiteY6" fmla="*/ 578682 h 1955550"/>
                <a:gd name="connsiteX7" fmla="*/ 1388046 w 3085275"/>
                <a:gd name="connsiteY7" fmla="*/ 575391 h 1955550"/>
                <a:gd name="connsiteX8" fmla="*/ 1391334 w 3085275"/>
                <a:gd name="connsiteY8" fmla="*/ 542500 h 1955550"/>
                <a:gd name="connsiteX9" fmla="*/ 1799195 w 3085275"/>
                <a:gd name="connsiteY9" fmla="*/ 552368 h 1955550"/>
                <a:gd name="connsiteX10" fmla="*/ 2019573 w 3085275"/>
                <a:gd name="connsiteY10" fmla="*/ 549078 h 1955550"/>
                <a:gd name="connsiteX11" fmla="*/ 2124827 w 3085275"/>
                <a:gd name="connsiteY11" fmla="*/ 529343 h 1955550"/>
                <a:gd name="connsiteX12" fmla="*/ 2121539 w 3085275"/>
                <a:gd name="connsiteY12" fmla="*/ 371462 h 1955550"/>
                <a:gd name="connsiteX13" fmla="*/ 2121537 w 3085275"/>
                <a:gd name="connsiteY13" fmla="*/ 226736 h 1955550"/>
                <a:gd name="connsiteX14" fmla="*/ 2118249 w 3085275"/>
                <a:gd name="connsiteY14" fmla="*/ 16228 h 1955550"/>
                <a:gd name="connsiteX15" fmla="*/ 2167586 w 3085275"/>
                <a:gd name="connsiteY15" fmla="*/ 22806 h 1955550"/>
                <a:gd name="connsiteX16" fmla="*/ 2368228 w 3085275"/>
                <a:gd name="connsiteY16" fmla="*/ 16226 h 1955550"/>
                <a:gd name="connsiteX17" fmla="*/ 3079766 w 3085275"/>
                <a:gd name="connsiteY17" fmla="*/ 139832 h 1955550"/>
                <a:gd name="connsiteX18" fmla="*/ 3085275 w 3085275"/>
                <a:gd name="connsiteY18" fmla="*/ 631309 h 1955550"/>
                <a:gd name="connsiteX19" fmla="*/ 2914238 w 3085275"/>
                <a:gd name="connsiteY19" fmla="*/ 634599 h 1955550"/>
                <a:gd name="connsiteX20" fmla="*/ 2925173 w 3085275"/>
                <a:gd name="connsiteY20" fmla="*/ 1952261 h 1955550"/>
                <a:gd name="connsiteX21" fmla="*/ 425452 w 3085275"/>
                <a:gd name="connsiteY21" fmla="*/ 1955550 h 1955550"/>
                <a:gd name="connsiteX22" fmla="*/ 532851 w 3085275"/>
                <a:gd name="connsiteY22" fmla="*/ 1953570 h 1955550"/>
                <a:gd name="connsiteX23" fmla="*/ 55915 w 3085275"/>
                <a:gd name="connsiteY23" fmla="*/ 1943702 h 1955550"/>
                <a:gd name="connsiteX24" fmla="*/ 55915 w 3085275"/>
                <a:gd name="connsiteY24" fmla="*/ 1822001 h 1955550"/>
                <a:gd name="connsiteX25" fmla="*/ 49337 w 3085275"/>
                <a:gd name="connsiteY25" fmla="*/ 1509527 h 1955550"/>
                <a:gd name="connsiteX26" fmla="*/ 29602 w 3085275"/>
                <a:gd name="connsiteY26" fmla="*/ 1361513 h 1955550"/>
                <a:gd name="connsiteX27" fmla="*/ 42759 w 3085275"/>
                <a:gd name="connsiteY27" fmla="*/ 986543 h 1955550"/>
                <a:gd name="connsiteX28" fmla="*/ 26313 w 3085275"/>
                <a:gd name="connsiteY28" fmla="*/ 910892 h 1955550"/>
                <a:gd name="connsiteX29" fmla="*/ 32891 w 3085275"/>
                <a:gd name="connsiteY29" fmla="*/ 443824 h 1955550"/>
                <a:gd name="connsiteX30" fmla="*/ 0 w 3085275"/>
                <a:gd name="connsiteY30" fmla="*/ 420799 h 1955550"/>
                <a:gd name="connsiteX31" fmla="*/ 1144 w 3085275"/>
                <a:gd name="connsiteY31" fmla="*/ 337184 h 1955550"/>
                <a:gd name="connsiteX0" fmla="*/ 1144 w 3085275"/>
                <a:gd name="connsiteY0" fmla="*/ 330821 h 1949187"/>
                <a:gd name="connsiteX1" fmla="*/ 549297 w 3085275"/>
                <a:gd name="connsiteY1" fmla="*/ 322338 h 1949187"/>
                <a:gd name="connsiteX2" fmla="*/ 539428 w 3085275"/>
                <a:gd name="connsiteY2" fmla="*/ 430881 h 1949187"/>
                <a:gd name="connsiteX3" fmla="*/ 1082149 w 3085275"/>
                <a:gd name="connsiteY3" fmla="*/ 427593 h 1949187"/>
                <a:gd name="connsiteX4" fmla="*/ 1075570 w 3085275"/>
                <a:gd name="connsiteY4" fmla="*/ 539427 h 1949187"/>
                <a:gd name="connsiteX5" fmla="*/ 1302526 w 3085275"/>
                <a:gd name="connsiteY5" fmla="*/ 539427 h 1949187"/>
                <a:gd name="connsiteX6" fmla="*/ 1315683 w 3085275"/>
                <a:gd name="connsiteY6" fmla="*/ 572319 h 1949187"/>
                <a:gd name="connsiteX7" fmla="*/ 1388046 w 3085275"/>
                <a:gd name="connsiteY7" fmla="*/ 569028 h 1949187"/>
                <a:gd name="connsiteX8" fmla="*/ 1391334 w 3085275"/>
                <a:gd name="connsiteY8" fmla="*/ 536137 h 1949187"/>
                <a:gd name="connsiteX9" fmla="*/ 1799195 w 3085275"/>
                <a:gd name="connsiteY9" fmla="*/ 546005 h 1949187"/>
                <a:gd name="connsiteX10" fmla="*/ 2019573 w 3085275"/>
                <a:gd name="connsiteY10" fmla="*/ 542715 h 1949187"/>
                <a:gd name="connsiteX11" fmla="*/ 2124827 w 3085275"/>
                <a:gd name="connsiteY11" fmla="*/ 522980 h 1949187"/>
                <a:gd name="connsiteX12" fmla="*/ 2121539 w 3085275"/>
                <a:gd name="connsiteY12" fmla="*/ 365099 h 1949187"/>
                <a:gd name="connsiteX13" fmla="*/ 2121537 w 3085275"/>
                <a:gd name="connsiteY13" fmla="*/ 220373 h 1949187"/>
                <a:gd name="connsiteX14" fmla="*/ 2121539 w 3085275"/>
                <a:gd name="connsiteY14" fmla="*/ 29600 h 1949187"/>
                <a:gd name="connsiteX15" fmla="*/ 2167586 w 3085275"/>
                <a:gd name="connsiteY15" fmla="*/ 16443 h 1949187"/>
                <a:gd name="connsiteX16" fmla="*/ 2368228 w 3085275"/>
                <a:gd name="connsiteY16" fmla="*/ 9863 h 1949187"/>
                <a:gd name="connsiteX17" fmla="*/ 3079766 w 3085275"/>
                <a:gd name="connsiteY17" fmla="*/ 133469 h 1949187"/>
                <a:gd name="connsiteX18" fmla="*/ 3085275 w 3085275"/>
                <a:gd name="connsiteY18" fmla="*/ 624946 h 1949187"/>
                <a:gd name="connsiteX19" fmla="*/ 2914238 w 3085275"/>
                <a:gd name="connsiteY19" fmla="*/ 628236 h 1949187"/>
                <a:gd name="connsiteX20" fmla="*/ 2925173 w 3085275"/>
                <a:gd name="connsiteY20" fmla="*/ 1945898 h 1949187"/>
                <a:gd name="connsiteX21" fmla="*/ 425452 w 3085275"/>
                <a:gd name="connsiteY21" fmla="*/ 1949187 h 1949187"/>
                <a:gd name="connsiteX22" fmla="*/ 532851 w 3085275"/>
                <a:gd name="connsiteY22" fmla="*/ 1947207 h 1949187"/>
                <a:gd name="connsiteX23" fmla="*/ 55915 w 3085275"/>
                <a:gd name="connsiteY23" fmla="*/ 1937339 h 1949187"/>
                <a:gd name="connsiteX24" fmla="*/ 55915 w 3085275"/>
                <a:gd name="connsiteY24" fmla="*/ 1815638 h 1949187"/>
                <a:gd name="connsiteX25" fmla="*/ 49337 w 3085275"/>
                <a:gd name="connsiteY25" fmla="*/ 1503164 h 1949187"/>
                <a:gd name="connsiteX26" fmla="*/ 29602 w 3085275"/>
                <a:gd name="connsiteY26" fmla="*/ 1355150 h 1949187"/>
                <a:gd name="connsiteX27" fmla="*/ 42759 w 3085275"/>
                <a:gd name="connsiteY27" fmla="*/ 980180 h 1949187"/>
                <a:gd name="connsiteX28" fmla="*/ 26313 w 3085275"/>
                <a:gd name="connsiteY28" fmla="*/ 904529 h 1949187"/>
                <a:gd name="connsiteX29" fmla="*/ 32891 w 3085275"/>
                <a:gd name="connsiteY29" fmla="*/ 437461 h 1949187"/>
                <a:gd name="connsiteX30" fmla="*/ 0 w 3085275"/>
                <a:gd name="connsiteY30" fmla="*/ 414436 h 1949187"/>
                <a:gd name="connsiteX31" fmla="*/ 1144 w 3085275"/>
                <a:gd name="connsiteY31" fmla="*/ 330821 h 1949187"/>
                <a:gd name="connsiteX0" fmla="*/ 1144 w 3085275"/>
                <a:gd name="connsiteY0" fmla="*/ 330821 h 1949187"/>
                <a:gd name="connsiteX1" fmla="*/ 549297 w 3085275"/>
                <a:gd name="connsiteY1" fmla="*/ 322338 h 1949187"/>
                <a:gd name="connsiteX2" fmla="*/ 539428 w 3085275"/>
                <a:gd name="connsiteY2" fmla="*/ 430881 h 1949187"/>
                <a:gd name="connsiteX3" fmla="*/ 1082149 w 3085275"/>
                <a:gd name="connsiteY3" fmla="*/ 427593 h 1949187"/>
                <a:gd name="connsiteX4" fmla="*/ 1075570 w 3085275"/>
                <a:gd name="connsiteY4" fmla="*/ 539427 h 1949187"/>
                <a:gd name="connsiteX5" fmla="*/ 1302526 w 3085275"/>
                <a:gd name="connsiteY5" fmla="*/ 539427 h 1949187"/>
                <a:gd name="connsiteX6" fmla="*/ 1315683 w 3085275"/>
                <a:gd name="connsiteY6" fmla="*/ 572319 h 1949187"/>
                <a:gd name="connsiteX7" fmla="*/ 1388046 w 3085275"/>
                <a:gd name="connsiteY7" fmla="*/ 569028 h 1949187"/>
                <a:gd name="connsiteX8" fmla="*/ 1391334 w 3085275"/>
                <a:gd name="connsiteY8" fmla="*/ 536137 h 1949187"/>
                <a:gd name="connsiteX9" fmla="*/ 1799195 w 3085275"/>
                <a:gd name="connsiteY9" fmla="*/ 546005 h 1949187"/>
                <a:gd name="connsiteX10" fmla="*/ 2019573 w 3085275"/>
                <a:gd name="connsiteY10" fmla="*/ 542715 h 1949187"/>
                <a:gd name="connsiteX11" fmla="*/ 2124827 w 3085275"/>
                <a:gd name="connsiteY11" fmla="*/ 522980 h 1949187"/>
                <a:gd name="connsiteX12" fmla="*/ 2121539 w 3085275"/>
                <a:gd name="connsiteY12" fmla="*/ 365099 h 1949187"/>
                <a:gd name="connsiteX13" fmla="*/ 2121537 w 3085275"/>
                <a:gd name="connsiteY13" fmla="*/ 220373 h 1949187"/>
                <a:gd name="connsiteX14" fmla="*/ 2121539 w 3085275"/>
                <a:gd name="connsiteY14" fmla="*/ 42757 h 1949187"/>
                <a:gd name="connsiteX15" fmla="*/ 2167586 w 3085275"/>
                <a:gd name="connsiteY15" fmla="*/ 16443 h 1949187"/>
                <a:gd name="connsiteX16" fmla="*/ 2368228 w 3085275"/>
                <a:gd name="connsiteY16" fmla="*/ 9863 h 1949187"/>
                <a:gd name="connsiteX17" fmla="*/ 3079766 w 3085275"/>
                <a:gd name="connsiteY17" fmla="*/ 133469 h 1949187"/>
                <a:gd name="connsiteX18" fmla="*/ 3085275 w 3085275"/>
                <a:gd name="connsiteY18" fmla="*/ 624946 h 1949187"/>
                <a:gd name="connsiteX19" fmla="*/ 2914238 w 3085275"/>
                <a:gd name="connsiteY19" fmla="*/ 628236 h 1949187"/>
                <a:gd name="connsiteX20" fmla="*/ 2925173 w 3085275"/>
                <a:gd name="connsiteY20" fmla="*/ 1945898 h 1949187"/>
                <a:gd name="connsiteX21" fmla="*/ 425452 w 3085275"/>
                <a:gd name="connsiteY21" fmla="*/ 1949187 h 1949187"/>
                <a:gd name="connsiteX22" fmla="*/ 532851 w 3085275"/>
                <a:gd name="connsiteY22" fmla="*/ 1947207 h 1949187"/>
                <a:gd name="connsiteX23" fmla="*/ 55915 w 3085275"/>
                <a:gd name="connsiteY23" fmla="*/ 1937339 h 1949187"/>
                <a:gd name="connsiteX24" fmla="*/ 55915 w 3085275"/>
                <a:gd name="connsiteY24" fmla="*/ 1815638 h 1949187"/>
                <a:gd name="connsiteX25" fmla="*/ 49337 w 3085275"/>
                <a:gd name="connsiteY25" fmla="*/ 1503164 h 1949187"/>
                <a:gd name="connsiteX26" fmla="*/ 29602 w 3085275"/>
                <a:gd name="connsiteY26" fmla="*/ 1355150 h 1949187"/>
                <a:gd name="connsiteX27" fmla="*/ 42759 w 3085275"/>
                <a:gd name="connsiteY27" fmla="*/ 980180 h 1949187"/>
                <a:gd name="connsiteX28" fmla="*/ 26313 w 3085275"/>
                <a:gd name="connsiteY28" fmla="*/ 904529 h 1949187"/>
                <a:gd name="connsiteX29" fmla="*/ 32891 w 3085275"/>
                <a:gd name="connsiteY29" fmla="*/ 437461 h 1949187"/>
                <a:gd name="connsiteX30" fmla="*/ 0 w 3085275"/>
                <a:gd name="connsiteY30" fmla="*/ 414436 h 1949187"/>
                <a:gd name="connsiteX31" fmla="*/ 1144 w 3085275"/>
                <a:gd name="connsiteY31" fmla="*/ 330821 h 1949187"/>
                <a:gd name="connsiteX0" fmla="*/ 1144 w 3085275"/>
                <a:gd name="connsiteY0" fmla="*/ 329675 h 1948041"/>
                <a:gd name="connsiteX1" fmla="*/ 549297 w 3085275"/>
                <a:gd name="connsiteY1" fmla="*/ 321192 h 1948041"/>
                <a:gd name="connsiteX2" fmla="*/ 539428 w 3085275"/>
                <a:gd name="connsiteY2" fmla="*/ 429735 h 1948041"/>
                <a:gd name="connsiteX3" fmla="*/ 1082149 w 3085275"/>
                <a:gd name="connsiteY3" fmla="*/ 426447 h 1948041"/>
                <a:gd name="connsiteX4" fmla="*/ 1075570 w 3085275"/>
                <a:gd name="connsiteY4" fmla="*/ 538281 h 1948041"/>
                <a:gd name="connsiteX5" fmla="*/ 1302526 w 3085275"/>
                <a:gd name="connsiteY5" fmla="*/ 538281 h 1948041"/>
                <a:gd name="connsiteX6" fmla="*/ 1315683 w 3085275"/>
                <a:gd name="connsiteY6" fmla="*/ 571173 h 1948041"/>
                <a:gd name="connsiteX7" fmla="*/ 1388046 w 3085275"/>
                <a:gd name="connsiteY7" fmla="*/ 567882 h 1948041"/>
                <a:gd name="connsiteX8" fmla="*/ 1391334 w 3085275"/>
                <a:gd name="connsiteY8" fmla="*/ 534991 h 1948041"/>
                <a:gd name="connsiteX9" fmla="*/ 1799195 w 3085275"/>
                <a:gd name="connsiteY9" fmla="*/ 544859 h 1948041"/>
                <a:gd name="connsiteX10" fmla="*/ 2019573 w 3085275"/>
                <a:gd name="connsiteY10" fmla="*/ 541569 h 1948041"/>
                <a:gd name="connsiteX11" fmla="*/ 2124827 w 3085275"/>
                <a:gd name="connsiteY11" fmla="*/ 521834 h 1948041"/>
                <a:gd name="connsiteX12" fmla="*/ 2121539 w 3085275"/>
                <a:gd name="connsiteY12" fmla="*/ 363953 h 1948041"/>
                <a:gd name="connsiteX13" fmla="*/ 2121537 w 3085275"/>
                <a:gd name="connsiteY13" fmla="*/ 219227 h 1948041"/>
                <a:gd name="connsiteX14" fmla="*/ 2121539 w 3085275"/>
                <a:gd name="connsiteY14" fmla="*/ 41611 h 1948041"/>
                <a:gd name="connsiteX15" fmla="*/ 2522821 w 3085275"/>
                <a:gd name="connsiteY15" fmla="*/ 21876 h 1948041"/>
                <a:gd name="connsiteX16" fmla="*/ 2368228 w 3085275"/>
                <a:gd name="connsiteY16" fmla="*/ 8717 h 1948041"/>
                <a:gd name="connsiteX17" fmla="*/ 3079766 w 3085275"/>
                <a:gd name="connsiteY17" fmla="*/ 132323 h 1948041"/>
                <a:gd name="connsiteX18" fmla="*/ 3085275 w 3085275"/>
                <a:gd name="connsiteY18" fmla="*/ 623800 h 1948041"/>
                <a:gd name="connsiteX19" fmla="*/ 2914238 w 3085275"/>
                <a:gd name="connsiteY19" fmla="*/ 627090 h 1948041"/>
                <a:gd name="connsiteX20" fmla="*/ 2925173 w 3085275"/>
                <a:gd name="connsiteY20" fmla="*/ 1944752 h 1948041"/>
                <a:gd name="connsiteX21" fmla="*/ 425452 w 3085275"/>
                <a:gd name="connsiteY21" fmla="*/ 1948041 h 1948041"/>
                <a:gd name="connsiteX22" fmla="*/ 532851 w 3085275"/>
                <a:gd name="connsiteY22" fmla="*/ 1946061 h 1948041"/>
                <a:gd name="connsiteX23" fmla="*/ 55915 w 3085275"/>
                <a:gd name="connsiteY23" fmla="*/ 1936193 h 1948041"/>
                <a:gd name="connsiteX24" fmla="*/ 55915 w 3085275"/>
                <a:gd name="connsiteY24" fmla="*/ 1814492 h 1948041"/>
                <a:gd name="connsiteX25" fmla="*/ 49337 w 3085275"/>
                <a:gd name="connsiteY25" fmla="*/ 1502018 h 1948041"/>
                <a:gd name="connsiteX26" fmla="*/ 29602 w 3085275"/>
                <a:gd name="connsiteY26" fmla="*/ 1354004 h 1948041"/>
                <a:gd name="connsiteX27" fmla="*/ 42759 w 3085275"/>
                <a:gd name="connsiteY27" fmla="*/ 979034 h 1948041"/>
                <a:gd name="connsiteX28" fmla="*/ 26313 w 3085275"/>
                <a:gd name="connsiteY28" fmla="*/ 903383 h 1948041"/>
                <a:gd name="connsiteX29" fmla="*/ 32891 w 3085275"/>
                <a:gd name="connsiteY29" fmla="*/ 436315 h 1948041"/>
                <a:gd name="connsiteX30" fmla="*/ 0 w 3085275"/>
                <a:gd name="connsiteY30" fmla="*/ 413290 h 1948041"/>
                <a:gd name="connsiteX31" fmla="*/ 1144 w 3085275"/>
                <a:gd name="connsiteY31" fmla="*/ 329675 h 1948041"/>
                <a:gd name="connsiteX0" fmla="*/ 1144 w 3085275"/>
                <a:gd name="connsiteY0" fmla="*/ 318980 h 1937346"/>
                <a:gd name="connsiteX1" fmla="*/ 549297 w 3085275"/>
                <a:gd name="connsiteY1" fmla="*/ 310497 h 1937346"/>
                <a:gd name="connsiteX2" fmla="*/ 539428 w 3085275"/>
                <a:gd name="connsiteY2" fmla="*/ 419040 h 1937346"/>
                <a:gd name="connsiteX3" fmla="*/ 1082149 w 3085275"/>
                <a:gd name="connsiteY3" fmla="*/ 415752 h 1937346"/>
                <a:gd name="connsiteX4" fmla="*/ 1075570 w 3085275"/>
                <a:gd name="connsiteY4" fmla="*/ 527586 h 1937346"/>
                <a:gd name="connsiteX5" fmla="*/ 1302526 w 3085275"/>
                <a:gd name="connsiteY5" fmla="*/ 527586 h 1937346"/>
                <a:gd name="connsiteX6" fmla="*/ 1315683 w 3085275"/>
                <a:gd name="connsiteY6" fmla="*/ 560478 h 1937346"/>
                <a:gd name="connsiteX7" fmla="*/ 1388046 w 3085275"/>
                <a:gd name="connsiteY7" fmla="*/ 557187 h 1937346"/>
                <a:gd name="connsiteX8" fmla="*/ 1391334 w 3085275"/>
                <a:gd name="connsiteY8" fmla="*/ 524296 h 1937346"/>
                <a:gd name="connsiteX9" fmla="*/ 1799195 w 3085275"/>
                <a:gd name="connsiteY9" fmla="*/ 534164 h 1937346"/>
                <a:gd name="connsiteX10" fmla="*/ 2019573 w 3085275"/>
                <a:gd name="connsiteY10" fmla="*/ 530874 h 1937346"/>
                <a:gd name="connsiteX11" fmla="*/ 2124827 w 3085275"/>
                <a:gd name="connsiteY11" fmla="*/ 511139 h 1937346"/>
                <a:gd name="connsiteX12" fmla="*/ 2121539 w 3085275"/>
                <a:gd name="connsiteY12" fmla="*/ 353258 h 1937346"/>
                <a:gd name="connsiteX13" fmla="*/ 2121537 w 3085275"/>
                <a:gd name="connsiteY13" fmla="*/ 208532 h 1937346"/>
                <a:gd name="connsiteX14" fmla="*/ 2121539 w 3085275"/>
                <a:gd name="connsiteY14" fmla="*/ 30916 h 1937346"/>
                <a:gd name="connsiteX15" fmla="*/ 2522821 w 3085275"/>
                <a:gd name="connsiteY15" fmla="*/ 11181 h 1937346"/>
                <a:gd name="connsiteX16" fmla="*/ 3079766 w 3085275"/>
                <a:gd name="connsiteY16" fmla="*/ 121628 h 1937346"/>
                <a:gd name="connsiteX17" fmla="*/ 3085275 w 3085275"/>
                <a:gd name="connsiteY17" fmla="*/ 613105 h 1937346"/>
                <a:gd name="connsiteX18" fmla="*/ 2914238 w 3085275"/>
                <a:gd name="connsiteY18" fmla="*/ 616395 h 1937346"/>
                <a:gd name="connsiteX19" fmla="*/ 2925173 w 3085275"/>
                <a:gd name="connsiteY19" fmla="*/ 1934057 h 1937346"/>
                <a:gd name="connsiteX20" fmla="*/ 425452 w 3085275"/>
                <a:gd name="connsiteY20" fmla="*/ 1937346 h 1937346"/>
                <a:gd name="connsiteX21" fmla="*/ 532851 w 3085275"/>
                <a:gd name="connsiteY21" fmla="*/ 1935366 h 1937346"/>
                <a:gd name="connsiteX22" fmla="*/ 55915 w 3085275"/>
                <a:gd name="connsiteY22" fmla="*/ 1925498 h 1937346"/>
                <a:gd name="connsiteX23" fmla="*/ 55915 w 3085275"/>
                <a:gd name="connsiteY23" fmla="*/ 1803797 h 1937346"/>
                <a:gd name="connsiteX24" fmla="*/ 49337 w 3085275"/>
                <a:gd name="connsiteY24" fmla="*/ 1491323 h 1937346"/>
                <a:gd name="connsiteX25" fmla="*/ 29602 w 3085275"/>
                <a:gd name="connsiteY25" fmla="*/ 1343309 h 1937346"/>
                <a:gd name="connsiteX26" fmla="*/ 42759 w 3085275"/>
                <a:gd name="connsiteY26" fmla="*/ 968339 h 1937346"/>
                <a:gd name="connsiteX27" fmla="*/ 26313 w 3085275"/>
                <a:gd name="connsiteY27" fmla="*/ 892688 h 1937346"/>
                <a:gd name="connsiteX28" fmla="*/ 32891 w 3085275"/>
                <a:gd name="connsiteY28" fmla="*/ 425620 h 1937346"/>
                <a:gd name="connsiteX29" fmla="*/ 0 w 3085275"/>
                <a:gd name="connsiteY29" fmla="*/ 402595 h 1937346"/>
                <a:gd name="connsiteX30" fmla="*/ 1144 w 3085275"/>
                <a:gd name="connsiteY30" fmla="*/ 318980 h 1937346"/>
                <a:gd name="connsiteX0" fmla="*/ 1144 w 3085275"/>
                <a:gd name="connsiteY0" fmla="*/ 325412 h 1943778"/>
                <a:gd name="connsiteX1" fmla="*/ 549297 w 3085275"/>
                <a:gd name="connsiteY1" fmla="*/ 316929 h 1943778"/>
                <a:gd name="connsiteX2" fmla="*/ 539428 w 3085275"/>
                <a:gd name="connsiteY2" fmla="*/ 425472 h 1943778"/>
                <a:gd name="connsiteX3" fmla="*/ 1082149 w 3085275"/>
                <a:gd name="connsiteY3" fmla="*/ 422184 h 1943778"/>
                <a:gd name="connsiteX4" fmla="*/ 1075570 w 3085275"/>
                <a:gd name="connsiteY4" fmla="*/ 534018 h 1943778"/>
                <a:gd name="connsiteX5" fmla="*/ 1302526 w 3085275"/>
                <a:gd name="connsiteY5" fmla="*/ 534018 h 1943778"/>
                <a:gd name="connsiteX6" fmla="*/ 1315683 w 3085275"/>
                <a:gd name="connsiteY6" fmla="*/ 566910 h 1943778"/>
                <a:gd name="connsiteX7" fmla="*/ 1388046 w 3085275"/>
                <a:gd name="connsiteY7" fmla="*/ 563619 h 1943778"/>
                <a:gd name="connsiteX8" fmla="*/ 1391334 w 3085275"/>
                <a:gd name="connsiteY8" fmla="*/ 530728 h 1943778"/>
                <a:gd name="connsiteX9" fmla="*/ 1799195 w 3085275"/>
                <a:gd name="connsiteY9" fmla="*/ 540596 h 1943778"/>
                <a:gd name="connsiteX10" fmla="*/ 2019573 w 3085275"/>
                <a:gd name="connsiteY10" fmla="*/ 537306 h 1943778"/>
                <a:gd name="connsiteX11" fmla="*/ 2124827 w 3085275"/>
                <a:gd name="connsiteY11" fmla="*/ 517571 h 1943778"/>
                <a:gd name="connsiteX12" fmla="*/ 2121539 w 3085275"/>
                <a:gd name="connsiteY12" fmla="*/ 359690 h 1943778"/>
                <a:gd name="connsiteX13" fmla="*/ 2121537 w 3085275"/>
                <a:gd name="connsiteY13" fmla="*/ 214964 h 1943778"/>
                <a:gd name="connsiteX14" fmla="*/ 2121539 w 3085275"/>
                <a:gd name="connsiteY14" fmla="*/ 24191 h 1943778"/>
                <a:gd name="connsiteX15" fmla="*/ 2522821 w 3085275"/>
                <a:gd name="connsiteY15" fmla="*/ 17613 h 1943778"/>
                <a:gd name="connsiteX16" fmla="*/ 3079766 w 3085275"/>
                <a:gd name="connsiteY16" fmla="*/ 128060 h 1943778"/>
                <a:gd name="connsiteX17" fmla="*/ 3085275 w 3085275"/>
                <a:gd name="connsiteY17" fmla="*/ 619537 h 1943778"/>
                <a:gd name="connsiteX18" fmla="*/ 2914238 w 3085275"/>
                <a:gd name="connsiteY18" fmla="*/ 622827 h 1943778"/>
                <a:gd name="connsiteX19" fmla="*/ 2925173 w 3085275"/>
                <a:gd name="connsiteY19" fmla="*/ 1940489 h 1943778"/>
                <a:gd name="connsiteX20" fmla="*/ 425452 w 3085275"/>
                <a:gd name="connsiteY20" fmla="*/ 1943778 h 1943778"/>
                <a:gd name="connsiteX21" fmla="*/ 532851 w 3085275"/>
                <a:gd name="connsiteY21" fmla="*/ 1941798 h 1943778"/>
                <a:gd name="connsiteX22" fmla="*/ 55915 w 3085275"/>
                <a:gd name="connsiteY22" fmla="*/ 1931930 h 1943778"/>
                <a:gd name="connsiteX23" fmla="*/ 55915 w 3085275"/>
                <a:gd name="connsiteY23" fmla="*/ 1810229 h 1943778"/>
                <a:gd name="connsiteX24" fmla="*/ 49337 w 3085275"/>
                <a:gd name="connsiteY24" fmla="*/ 1497755 h 1943778"/>
                <a:gd name="connsiteX25" fmla="*/ 29602 w 3085275"/>
                <a:gd name="connsiteY25" fmla="*/ 1349741 h 1943778"/>
                <a:gd name="connsiteX26" fmla="*/ 42759 w 3085275"/>
                <a:gd name="connsiteY26" fmla="*/ 974771 h 1943778"/>
                <a:gd name="connsiteX27" fmla="*/ 26313 w 3085275"/>
                <a:gd name="connsiteY27" fmla="*/ 899120 h 1943778"/>
                <a:gd name="connsiteX28" fmla="*/ 32891 w 3085275"/>
                <a:gd name="connsiteY28" fmla="*/ 432052 h 1943778"/>
                <a:gd name="connsiteX29" fmla="*/ 0 w 3085275"/>
                <a:gd name="connsiteY29" fmla="*/ 409027 h 1943778"/>
                <a:gd name="connsiteX30" fmla="*/ 1144 w 3085275"/>
                <a:gd name="connsiteY30" fmla="*/ 325412 h 1943778"/>
                <a:gd name="connsiteX0" fmla="*/ 1144 w 3085275"/>
                <a:gd name="connsiteY0" fmla="*/ 319538 h 1937904"/>
                <a:gd name="connsiteX1" fmla="*/ 549297 w 3085275"/>
                <a:gd name="connsiteY1" fmla="*/ 311055 h 1937904"/>
                <a:gd name="connsiteX2" fmla="*/ 539428 w 3085275"/>
                <a:gd name="connsiteY2" fmla="*/ 419598 h 1937904"/>
                <a:gd name="connsiteX3" fmla="*/ 1082149 w 3085275"/>
                <a:gd name="connsiteY3" fmla="*/ 416310 h 1937904"/>
                <a:gd name="connsiteX4" fmla="*/ 1075570 w 3085275"/>
                <a:gd name="connsiteY4" fmla="*/ 528144 h 1937904"/>
                <a:gd name="connsiteX5" fmla="*/ 1302526 w 3085275"/>
                <a:gd name="connsiteY5" fmla="*/ 528144 h 1937904"/>
                <a:gd name="connsiteX6" fmla="*/ 1315683 w 3085275"/>
                <a:gd name="connsiteY6" fmla="*/ 561036 h 1937904"/>
                <a:gd name="connsiteX7" fmla="*/ 1388046 w 3085275"/>
                <a:gd name="connsiteY7" fmla="*/ 557745 h 1937904"/>
                <a:gd name="connsiteX8" fmla="*/ 1391334 w 3085275"/>
                <a:gd name="connsiteY8" fmla="*/ 524854 h 1937904"/>
                <a:gd name="connsiteX9" fmla="*/ 1799195 w 3085275"/>
                <a:gd name="connsiteY9" fmla="*/ 534722 h 1937904"/>
                <a:gd name="connsiteX10" fmla="*/ 2019573 w 3085275"/>
                <a:gd name="connsiteY10" fmla="*/ 531432 h 1937904"/>
                <a:gd name="connsiteX11" fmla="*/ 2124827 w 3085275"/>
                <a:gd name="connsiteY11" fmla="*/ 511697 h 1937904"/>
                <a:gd name="connsiteX12" fmla="*/ 2121539 w 3085275"/>
                <a:gd name="connsiteY12" fmla="*/ 353816 h 1937904"/>
                <a:gd name="connsiteX13" fmla="*/ 2121537 w 3085275"/>
                <a:gd name="connsiteY13" fmla="*/ 209090 h 1937904"/>
                <a:gd name="connsiteX14" fmla="*/ 2121539 w 3085275"/>
                <a:gd name="connsiteY14" fmla="*/ 18317 h 1937904"/>
                <a:gd name="connsiteX15" fmla="*/ 2269552 w 3085275"/>
                <a:gd name="connsiteY15" fmla="*/ 8447 h 1937904"/>
                <a:gd name="connsiteX16" fmla="*/ 2522821 w 3085275"/>
                <a:gd name="connsiteY16" fmla="*/ 11739 h 1937904"/>
                <a:gd name="connsiteX17" fmla="*/ 3079766 w 3085275"/>
                <a:gd name="connsiteY17" fmla="*/ 122186 h 1937904"/>
                <a:gd name="connsiteX18" fmla="*/ 3085275 w 3085275"/>
                <a:gd name="connsiteY18" fmla="*/ 613663 h 1937904"/>
                <a:gd name="connsiteX19" fmla="*/ 2914238 w 3085275"/>
                <a:gd name="connsiteY19" fmla="*/ 616953 h 1937904"/>
                <a:gd name="connsiteX20" fmla="*/ 2925173 w 3085275"/>
                <a:gd name="connsiteY20" fmla="*/ 1934615 h 1937904"/>
                <a:gd name="connsiteX21" fmla="*/ 425452 w 3085275"/>
                <a:gd name="connsiteY21" fmla="*/ 1937904 h 1937904"/>
                <a:gd name="connsiteX22" fmla="*/ 532851 w 3085275"/>
                <a:gd name="connsiteY22" fmla="*/ 1935924 h 1937904"/>
                <a:gd name="connsiteX23" fmla="*/ 55915 w 3085275"/>
                <a:gd name="connsiteY23" fmla="*/ 1926056 h 1937904"/>
                <a:gd name="connsiteX24" fmla="*/ 55915 w 3085275"/>
                <a:gd name="connsiteY24" fmla="*/ 1804355 h 1937904"/>
                <a:gd name="connsiteX25" fmla="*/ 49337 w 3085275"/>
                <a:gd name="connsiteY25" fmla="*/ 1491881 h 1937904"/>
                <a:gd name="connsiteX26" fmla="*/ 29602 w 3085275"/>
                <a:gd name="connsiteY26" fmla="*/ 1343867 h 1937904"/>
                <a:gd name="connsiteX27" fmla="*/ 42759 w 3085275"/>
                <a:gd name="connsiteY27" fmla="*/ 968897 h 1937904"/>
                <a:gd name="connsiteX28" fmla="*/ 26313 w 3085275"/>
                <a:gd name="connsiteY28" fmla="*/ 893246 h 1937904"/>
                <a:gd name="connsiteX29" fmla="*/ 32891 w 3085275"/>
                <a:gd name="connsiteY29" fmla="*/ 426178 h 1937904"/>
                <a:gd name="connsiteX30" fmla="*/ 0 w 3085275"/>
                <a:gd name="connsiteY30" fmla="*/ 403153 h 1937904"/>
                <a:gd name="connsiteX31" fmla="*/ 1144 w 3085275"/>
                <a:gd name="connsiteY31" fmla="*/ 319538 h 1937904"/>
                <a:gd name="connsiteX0" fmla="*/ 1144 w 3085275"/>
                <a:gd name="connsiteY0" fmla="*/ 319538 h 1937904"/>
                <a:gd name="connsiteX1" fmla="*/ 549297 w 3085275"/>
                <a:gd name="connsiteY1" fmla="*/ 311055 h 1937904"/>
                <a:gd name="connsiteX2" fmla="*/ 539428 w 3085275"/>
                <a:gd name="connsiteY2" fmla="*/ 419598 h 1937904"/>
                <a:gd name="connsiteX3" fmla="*/ 1082149 w 3085275"/>
                <a:gd name="connsiteY3" fmla="*/ 416310 h 1937904"/>
                <a:gd name="connsiteX4" fmla="*/ 1075570 w 3085275"/>
                <a:gd name="connsiteY4" fmla="*/ 528144 h 1937904"/>
                <a:gd name="connsiteX5" fmla="*/ 1302526 w 3085275"/>
                <a:gd name="connsiteY5" fmla="*/ 528144 h 1937904"/>
                <a:gd name="connsiteX6" fmla="*/ 1315683 w 3085275"/>
                <a:gd name="connsiteY6" fmla="*/ 561036 h 1937904"/>
                <a:gd name="connsiteX7" fmla="*/ 1388046 w 3085275"/>
                <a:gd name="connsiteY7" fmla="*/ 557745 h 1937904"/>
                <a:gd name="connsiteX8" fmla="*/ 1391334 w 3085275"/>
                <a:gd name="connsiteY8" fmla="*/ 524854 h 1937904"/>
                <a:gd name="connsiteX9" fmla="*/ 1799195 w 3085275"/>
                <a:gd name="connsiteY9" fmla="*/ 534722 h 1937904"/>
                <a:gd name="connsiteX10" fmla="*/ 2019573 w 3085275"/>
                <a:gd name="connsiteY10" fmla="*/ 531432 h 1937904"/>
                <a:gd name="connsiteX11" fmla="*/ 2124827 w 3085275"/>
                <a:gd name="connsiteY11" fmla="*/ 511697 h 1937904"/>
                <a:gd name="connsiteX12" fmla="*/ 2121539 w 3085275"/>
                <a:gd name="connsiteY12" fmla="*/ 353816 h 1937904"/>
                <a:gd name="connsiteX13" fmla="*/ 2121537 w 3085275"/>
                <a:gd name="connsiteY13" fmla="*/ 209090 h 1937904"/>
                <a:gd name="connsiteX14" fmla="*/ 2121539 w 3085275"/>
                <a:gd name="connsiteY14" fmla="*/ 18317 h 1937904"/>
                <a:gd name="connsiteX15" fmla="*/ 2269552 w 3085275"/>
                <a:gd name="connsiteY15" fmla="*/ 8447 h 1937904"/>
                <a:gd name="connsiteX16" fmla="*/ 2522821 w 3085275"/>
                <a:gd name="connsiteY16" fmla="*/ 11739 h 1937904"/>
                <a:gd name="connsiteX17" fmla="*/ 3079766 w 3085275"/>
                <a:gd name="connsiteY17" fmla="*/ 122186 h 1937904"/>
                <a:gd name="connsiteX18" fmla="*/ 3085275 w 3085275"/>
                <a:gd name="connsiteY18" fmla="*/ 613663 h 1937904"/>
                <a:gd name="connsiteX19" fmla="*/ 2914238 w 3085275"/>
                <a:gd name="connsiteY19" fmla="*/ 616953 h 1937904"/>
                <a:gd name="connsiteX20" fmla="*/ 2925173 w 3085275"/>
                <a:gd name="connsiteY20" fmla="*/ 1934615 h 1937904"/>
                <a:gd name="connsiteX21" fmla="*/ 425452 w 3085275"/>
                <a:gd name="connsiteY21" fmla="*/ 1937904 h 1937904"/>
                <a:gd name="connsiteX22" fmla="*/ 532851 w 3085275"/>
                <a:gd name="connsiteY22" fmla="*/ 1935924 h 1937904"/>
                <a:gd name="connsiteX23" fmla="*/ 55915 w 3085275"/>
                <a:gd name="connsiteY23" fmla="*/ 1926056 h 1937904"/>
                <a:gd name="connsiteX24" fmla="*/ 55915 w 3085275"/>
                <a:gd name="connsiteY24" fmla="*/ 1804355 h 1937904"/>
                <a:gd name="connsiteX25" fmla="*/ 49337 w 3085275"/>
                <a:gd name="connsiteY25" fmla="*/ 1491881 h 1937904"/>
                <a:gd name="connsiteX26" fmla="*/ 29602 w 3085275"/>
                <a:gd name="connsiteY26" fmla="*/ 1343867 h 1937904"/>
                <a:gd name="connsiteX27" fmla="*/ 42759 w 3085275"/>
                <a:gd name="connsiteY27" fmla="*/ 968897 h 1937904"/>
                <a:gd name="connsiteX28" fmla="*/ 26313 w 3085275"/>
                <a:gd name="connsiteY28" fmla="*/ 893246 h 1937904"/>
                <a:gd name="connsiteX29" fmla="*/ 32891 w 3085275"/>
                <a:gd name="connsiteY29" fmla="*/ 426178 h 1937904"/>
                <a:gd name="connsiteX30" fmla="*/ 0 w 3085275"/>
                <a:gd name="connsiteY30" fmla="*/ 403153 h 1937904"/>
                <a:gd name="connsiteX31" fmla="*/ 1144 w 3085275"/>
                <a:gd name="connsiteY31" fmla="*/ 319538 h 1937904"/>
                <a:gd name="connsiteX0" fmla="*/ 1144 w 3085275"/>
                <a:gd name="connsiteY0" fmla="*/ 323347 h 1941713"/>
                <a:gd name="connsiteX1" fmla="*/ 549297 w 3085275"/>
                <a:gd name="connsiteY1" fmla="*/ 314864 h 1941713"/>
                <a:gd name="connsiteX2" fmla="*/ 539428 w 3085275"/>
                <a:gd name="connsiteY2" fmla="*/ 423407 h 1941713"/>
                <a:gd name="connsiteX3" fmla="*/ 1082149 w 3085275"/>
                <a:gd name="connsiteY3" fmla="*/ 420119 h 1941713"/>
                <a:gd name="connsiteX4" fmla="*/ 1075570 w 3085275"/>
                <a:gd name="connsiteY4" fmla="*/ 531953 h 1941713"/>
                <a:gd name="connsiteX5" fmla="*/ 1302526 w 3085275"/>
                <a:gd name="connsiteY5" fmla="*/ 531953 h 1941713"/>
                <a:gd name="connsiteX6" fmla="*/ 1315683 w 3085275"/>
                <a:gd name="connsiteY6" fmla="*/ 564845 h 1941713"/>
                <a:gd name="connsiteX7" fmla="*/ 1388046 w 3085275"/>
                <a:gd name="connsiteY7" fmla="*/ 561554 h 1941713"/>
                <a:gd name="connsiteX8" fmla="*/ 1391334 w 3085275"/>
                <a:gd name="connsiteY8" fmla="*/ 528663 h 1941713"/>
                <a:gd name="connsiteX9" fmla="*/ 1799195 w 3085275"/>
                <a:gd name="connsiteY9" fmla="*/ 538531 h 1941713"/>
                <a:gd name="connsiteX10" fmla="*/ 2019573 w 3085275"/>
                <a:gd name="connsiteY10" fmla="*/ 535241 h 1941713"/>
                <a:gd name="connsiteX11" fmla="*/ 2124827 w 3085275"/>
                <a:gd name="connsiteY11" fmla="*/ 515506 h 1941713"/>
                <a:gd name="connsiteX12" fmla="*/ 2121539 w 3085275"/>
                <a:gd name="connsiteY12" fmla="*/ 357625 h 1941713"/>
                <a:gd name="connsiteX13" fmla="*/ 2121537 w 3085275"/>
                <a:gd name="connsiteY13" fmla="*/ 212899 h 1941713"/>
                <a:gd name="connsiteX14" fmla="*/ 2121539 w 3085275"/>
                <a:gd name="connsiteY14" fmla="*/ 22126 h 1941713"/>
                <a:gd name="connsiteX15" fmla="*/ 2522821 w 3085275"/>
                <a:gd name="connsiteY15" fmla="*/ 15548 h 1941713"/>
                <a:gd name="connsiteX16" fmla="*/ 3079766 w 3085275"/>
                <a:gd name="connsiteY16" fmla="*/ 125995 h 1941713"/>
                <a:gd name="connsiteX17" fmla="*/ 3085275 w 3085275"/>
                <a:gd name="connsiteY17" fmla="*/ 617472 h 1941713"/>
                <a:gd name="connsiteX18" fmla="*/ 2914238 w 3085275"/>
                <a:gd name="connsiteY18" fmla="*/ 620762 h 1941713"/>
                <a:gd name="connsiteX19" fmla="*/ 2925173 w 3085275"/>
                <a:gd name="connsiteY19" fmla="*/ 1938424 h 1941713"/>
                <a:gd name="connsiteX20" fmla="*/ 425452 w 3085275"/>
                <a:gd name="connsiteY20" fmla="*/ 1941713 h 1941713"/>
                <a:gd name="connsiteX21" fmla="*/ 532851 w 3085275"/>
                <a:gd name="connsiteY21" fmla="*/ 1939733 h 1941713"/>
                <a:gd name="connsiteX22" fmla="*/ 55915 w 3085275"/>
                <a:gd name="connsiteY22" fmla="*/ 1929865 h 1941713"/>
                <a:gd name="connsiteX23" fmla="*/ 55915 w 3085275"/>
                <a:gd name="connsiteY23" fmla="*/ 1808164 h 1941713"/>
                <a:gd name="connsiteX24" fmla="*/ 49337 w 3085275"/>
                <a:gd name="connsiteY24" fmla="*/ 1495690 h 1941713"/>
                <a:gd name="connsiteX25" fmla="*/ 29602 w 3085275"/>
                <a:gd name="connsiteY25" fmla="*/ 1347676 h 1941713"/>
                <a:gd name="connsiteX26" fmla="*/ 42759 w 3085275"/>
                <a:gd name="connsiteY26" fmla="*/ 972706 h 1941713"/>
                <a:gd name="connsiteX27" fmla="*/ 26313 w 3085275"/>
                <a:gd name="connsiteY27" fmla="*/ 897055 h 1941713"/>
                <a:gd name="connsiteX28" fmla="*/ 32891 w 3085275"/>
                <a:gd name="connsiteY28" fmla="*/ 429987 h 1941713"/>
                <a:gd name="connsiteX29" fmla="*/ 0 w 3085275"/>
                <a:gd name="connsiteY29" fmla="*/ 406962 h 1941713"/>
                <a:gd name="connsiteX30" fmla="*/ 1144 w 3085275"/>
                <a:gd name="connsiteY30" fmla="*/ 323347 h 1941713"/>
                <a:gd name="connsiteX0" fmla="*/ 1144 w 3085275"/>
                <a:gd name="connsiteY0" fmla="*/ 316114 h 1934480"/>
                <a:gd name="connsiteX1" fmla="*/ 549297 w 3085275"/>
                <a:gd name="connsiteY1" fmla="*/ 307631 h 1934480"/>
                <a:gd name="connsiteX2" fmla="*/ 539428 w 3085275"/>
                <a:gd name="connsiteY2" fmla="*/ 416174 h 1934480"/>
                <a:gd name="connsiteX3" fmla="*/ 1082149 w 3085275"/>
                <a:gd name="connsiteY3" fmla="*/ 412886 h 1934480"/>
                <a:gd name="connsiteX4" fmla="*/ 1075570 w 3085275"/>
                <a:gd name="connsiteY4" fmla="*/ 524720 h 1934480"/>
                <a:gd name="connsiteX5" fmla="*/ 1302526 w 3085275"/>
                <a:gd name="connsiteY5" fmla="*/ 524720 h 1934480"/>
                <a:gd name="connsiteX6" fmla="*/ 1315683 w 3085275"/>
                <a:gd name="connsiteY6" fmla="*/ 557612 h 1934480"/>
                <a:gd name="connsiteX7" fmla="*/ 1388046 w 3085275"/>
                <a:gd name="connsiteY7" fmla="*/ 554321 h 1934480"/>
                <a:gd name="connsiteX8" fmla="*/ 1391334 w 3085275"/>
                <a:gd name="connsiteY8" fmla="*/ 521430 h 1934480"/>
                <a:gd name="connsiteX9" fmla="*/ 1799195 w 3085275"/>
                <a:gd name="connsiteY9" fmla="*/ 531298 h 1934480"/>
                <a:gd name="connsiteX10" fmla="*/ 2019573 w 3085275"/>
                <a:gd name="connsiteY10" fmla="*/ 528008 h 1934480"/>
                <a:gd name="connsiteX11" fmla="*/ 2124827 w 3085275"/>
                <a:gd name="connsiteY11" fmla="*/ 508273 h 1934480"/>
                <a:gd name="connsiteX12" fmla="*/ 2121539 w 3085275"/>
                <a:gd name="connsiteY12" fmla="*/ 350392 h 1934480"/>
                <a:gd name="connsiteX13" fmla="*/ 2121537 w 3085275"/>
                <a:gd name="connsiteY13" fmla="*/ 205666 h 1934480"/>
                <a:gd name="connsiteX14" fmla="*/ 2131405 w 3085275"/>
                <a:gd name="connsiteY14" fmla="*/ 51073 h 1934480"/>
                <a:gd name="connsiteX15" fmla="*/ 2121539 w 3085275"/>
                <a:gd name="connsiteY15" fmla="*/ 14893 h 1934480"/>
                <a:gd name="connsiteX16" fmla="*/ 2522821 w 3085275"/>
                <a:gd name="connsiteY16" fmla="*/ 8315 h 1934480"/>
                <a:gd name="connsiteX17" fmla="*/ 3079766 w 3085275"/>
                <a:gd name="connsiteY17" fmla="*/ 118762 h 1934480"/>
                <a:gd name="connsiteX18" fmla="*/ 3085275 w 3085275"/>
                <a:gd name="connsiteY18" fmla="*/ 610239 h 1934480"/>
                <a:gd name="connsiteX19" fmla="*/ 2914238 w 3085275"/>
                <a:gd name="connsiteY19" fmla="*/ 613529 h 1934480"/>
                <a:gd name="connsiteX20" fmla="*/ 2925173 w 3085275"/>
                <a:gd name="connsiteY20" fmla="*/ 1931191 h 1934480"/>
                <a:gd name="connsiteX21" fmla="*/ 425452 w 3085275"/>
                <a:gd name="connsiteY21" fmla="*/ 1934480 h 1934480"/>
                <a:gd name="connsiteX22" fmla="*/ 532851 w 3085275"/>
                <a:gd name="connsiteY22" fmla="*/ 1932500 h 1934480"/>
                <a:gd name="connsiteX23" fmla="*/ 55915 w 3085275"/>
                <a:gd name="connsiteY23" fmla="*/ 1922632 h 1934480"/>
                <a:gd name="connsiteX24" fmla="*/ 55915 w 3085275"/>
                <a:gd name="connsiteY24" fmla="*/ 1800931 h 1934480"/>
                <a:gd name="connsiteX25" fmla="*/ 49337 w 3085275"/>
                <a:gd name="connsiteY25" fmla="*/ 1488457 h 1934480"/>
                <a:gd name="connsiteX26" fmla="*/ 29602 w 3085275"/>
                <a:gd name="connsiteY26" fmla="*/ 1340443 h 1934480"/>
                <a:gd name="connsiteX27" fmla="*/ 42759 w 3085275"/>
                <a:gd name="connsiteY27" fmla="*/ 965473 h 1934480"/>
                <a:gd name="connsiteX28" fmla="*/ 26313 w 3085275"/>
                <a:gd name="connsiteY28" fmla="*/ 889822 h 1934480"/>
                <a:gd name="connsiteX29" fmla="*/ 32891 w 3085275"/>
                <a:gd name="connsiteY29" fmla="*/ 422754 h 1934480"/>
                <a:gd name="connsiteX30" fmla="*/ 0 w 3085275"/>
                <a:gd name="connsiteY30" fmla="*/ 399729 h 1934480"/>
                <a:gd name="connsiteX31" fmla="*/ 1144 w 3085275"/>
                <a:gd name="connsiteY31" fmla="*/ 316114 h 1934480"/>
                <a:gd name="connsiteX0" fmla="*/ 1144 w 3085275"/>
                <a:gd name="connsiteY0" fmla="*/ 319841 h 1938207"/>
                <a:gd name="connsiteX1" fmla="*/ 549297 w 3085275"/>
                <a:gd name="connsiteY1" fmla="*/ 311358 h 1938207"/>
                <a:gd name="connsiteX2" fmla="*/ 539428 w 3085275"/>
                <a:gd name="connsiteY2" fmla="*/ 419901 h 1938207"/>
                <a:gd name="connsiteX3" fmla="*/ 1082149 w 3085275"/>
                <a:gd name="connsiteY3" fmla="*/ 416613 h 1938207"/>
                <a:gd name="connsiteX4" fmla="*/ 1075570 w 3085275"/>
                <a:gd name="connsiteY4" fmla="*/ 528447 h 1938207"/>
                <a:gd name="connsiteX5" fmla="*/ 1302526 w 3085275"/>
                <a:gd name="connsiteY5" fmla="*/ 528447 h 1938207"/>
                <a:gd name="connsiteX6" fmla="*/ 1315683 w 3085275"/>
                <a:gd name="connsiteY6" fmla="*/ 561339 h 1938207"/>
                <a:gd name="connsiteX7" fmla="*/ 1388046 w 3085275"/>
                <a:gd name="connsiteY7" fmla="*/ 558048 h 1938207"/>
                <a:gd name="connsiteX8" fmla="*/ 1391334 w 3085275"/>
                <a:gd name="connsiteY8" fmla="*/ 525157 h 1938207"/>
                <a:gd name="connsiteX9" fmla="*/ 1799195 w 3085275"/>
                <a:gd name="connsiteY9" fmla="*/ 535025 h 1938207"/>
                <a:gd name="connsiteX10" fmla="*/ 2019573 w 3085275"/>
                <a:gd name="connsiteY10" fmla="*/ 531735 h 1938207"/>
                <a:gd name="connsiteX11" fmla="*/ 2124827 w 3085275"/>
                <a:gd name="connsiteY11" fmla="*/ 512000 h 1938207"/>
                <a:gd name="connsiteX12" fmla="*/ 2121539 w 3085275"/>
                <a:gd name="connsiteY12" fmla="*/ 354119 h 1938207"/>
                <a:gd name="connsiteX13" fmla="*/ 2121537 w 3085275"/>
                <a:gd name="connsiteY13" fmla="*/ 209393 h 1938207"/>
                <a:gd name="connsiteX14" fmla="*/ 2131405 w 3085275"/>
                <a:gd name="connsiteY14" fmla="*/ 54800 h 1938207"/>
                <a:gd name="connsiteX15" fmla="*/ 2121539 w 3085275"/>
                <a:gd name="connsiteY15" fmla="*/ 8752 h 1938207"/>
                <a:gd name="connsiteX16" fmla="*/ 2522821 w 3085275"/>
                <a:gd name="connsiteY16" fmla="*/ 12042 h 1938207"/>
                <a:gd name="connsiteX17" fmla="*/ 3079766 w 3085275"/>
                <a:gd name="connsiteY17" fmla="*/ 122489 h 1938207"/>
                <a:gd name="connsiteX18" fmla="*/ 3085275 w 3085275"/>
                <a:gd name="connsiteY18" fmla="*/ 613966 h 1938207"/>
                <a:gd name="connsiteX19" fmla="*/ 2914238 w 3085275"/>
                <a:gd name="connsiteY19" fmla="*/ 617256 h 1938207"/>
                <a:gd name="connsiteX20" fmla="*/ 2925173 w 3085275"/>
                <a:gd name="connsiteY20" fmla="*/ 1934918 h 1938207"/>
                <a:gd name="connsiteX21" fmla="*/ 425452 w 3085275"/>
                <a:gd name="connsiteY21" fmla="*/ 1938207 h 1938207"/>
                <a:gd name="connsiteX22" fmla="*/ 532851 w 3085275"/>
                <a:gd name="connsiteY22" fmla="*/ 1936227 h 1938207"/>
                <a:gd name="connsiteX23" fmla="*/ 55915 w 3085275"/>
                <a:gd name="connsiteY23" fmla="*/ 1926359 h 1938207"/>
                <a:gd name="connsiteX24" fmla="*/ 55915 w 3085275"/>
                <a:gd name="connsiteY24" fmla="*/ 1804658 h 1938207"/>
                <a:gd name="connsiteX25" fmla="*/ 49337 w 3085275"/>
                <a:gd name="connsiteY25" fmla="*/ 1492184 h 1938207"/>
                <a:gd name="connsiteX26" fmla="*/ 29602 w 3085275"/>
                <a:gd name="connsiteY26" fmla="*/ 1344170 h 1938207"/>
                <a:gd name="connsiteX27" fmla="*/ 42759 w 3085275"/>
                <a:gd name="connsiteY27" fmla="*/ 969200 h 1938207"/>
                <a:gd name="connsiteX28" fmla="*/ 26313 w 3085275"/>
                <a:gd name="connsiteY28" fmla="*/ 893549 h 1938207"/>
                <a:gd name="connsiteX29" fmla="*/ 32891 w 3085275"/>
                <a:gd name="connsiteY29" fmla="*/ 426481 h 1938207"/>
                <a:gd name="connsiteX30" fmla="*/ 0 w 3085275"/>
                <a:gd name="connsiteY30" fmla="*/ 403456 h 1938207"/>
                <a:gd name="connsiteX31" fmla="*/ 1144 w 3085275"/>
                <a:gd name="connsiteY31" fmla="*/ 319841 h 1938207"/>
                <a:gd name="connsiteX0" fmla="*/ 1144 w 3085275"/>
                <a:gd name="connsiteY0" fmla="*/ 319841 h 1938207"/>
                <a:gd name="connsiteX1" fmla="*/ 549297 w 3085275"/>
                <a:gd name="connsiteY1" fmla="*/ 311358 h 1938207"/>
                <a:gd name="connsiteX2" fmla="*/ 539428 w 3085275"/>
                <a:gd name="connsiteY2" fmla="*/ 419901 h 1938207"/>
                <a:gd name="connsiteX3" fmla="*/ 1082149 w 3085275"/>
                <a:gd name="connsiteY3" fmla="*/ 416613 h 1938207"/>
                <a:gd name="connsiteX4" fmla="*/ 1075570 w 3085275"/>
                <a:gd name="connsiteY4" fmla="*/ 528447 h 1938207"/>
                <a:gd name="connsiteX5" fmla="*/ 1302526 w 3085275"/>
                <a:gd name="connsiteY5" fmla="*/ 528447 h 1938207"/>
                <a:gd name="connsiteX6" fmla="*/ 1315683 w 3085275"/>
                <a:gd name="connsiteY6" fmla="*/ 561339 h 1938207"/>
                <a:gd name="connsiteX7" fmla="*/ 1388046 w 3085275"/>
                <a:gd name="connsiteY7" fmla="*/ 558048 h 1938207"/>
                <a:gd name="connsiteX8" fmla="*/ 1391334 w 3085275"/>
                <a:gd name="connsiteY8" fmla="*/ 525157 h 1938207"/>
                <a:gd name="connsiteX9" fmla="*/ 1799195 w 3085275"/>
                <a:gd name="connsiteY9" fmla="*/ 535025 h 1938207"/>
                <a:gd name="connsiteX10" fmla="*/ 2019573 w 3085275"/>
                <a:gd name="connsiteY10" fmla="*/ 531735 h 1938207"/>
                <a:gd name="connsiteX11" fmla="*/ 2124827 w 3085275"/>
                <a:gd name="connsiteY11" fmla="*/ 512000 h 1938207"/>
                <a:gd name="connsiteX12" fmla="*/ 2121539 w 3085275"/>
                <a:gd name="connsiteY12" fmla="*/ 354119 h 1938207"/>
                <a:gd name="connsiteX13" fmla="*/ 2121537 w 3085275"/>
                <a:gd name="connsiteY13" fmla="*/ 222550 h 1938207"/>
                <a:gd name="connsiteX14" fmla="*/ 2131405 w 3085275"/>
                <a:gd name="connsiteY14" fmla="*/ 54800 h 1938207"/>
                <a:gd name="connsiteX15" fmla="*/ 2121539 w 3085275"/>
                <a:gd name="connsiteY15" fmla="*/ 8752 h 1938207"/>
                <a:gd name="connsiteX16" fmla="*/ 2522821 w 3085275"/>
                <a:gd name="connsiteY16" fmla="*/ 12042 h 1938207"/>
                <a:gd name="connsiteX17" fmla="*/ 3079766 w 3085275"/>
                <a:gd name="connsiteY17" fmla="*/ 122489 h 1938207"/>
                <a:gd name="connsiteX18" fmla="*/ 3085275 w 3085275"/>
                <a:gd name="connsiteY18" fmla="*/ 613966 h 1938207"/>
                <a:gd name="connsiteX19" fmla="*/ 2914238 w 3085275"/>
                <a:gd name="connsiteY19" fmla="*/ 617256 h 1938207"/>
                <a:gd name="connsiteX20" fmla="*/ 2925173 w 3085275"/>
                <a:gd name="connsiteY20" fmla="*/ 1934918 h 1938207"/>
                <a:gd name="connsiteX21" fmla="*/ 425452 w 3085275"/>
                <a:gd name="connsiteY21" fmla="*/ 1938207 h 1938207"/>
                <a:gd name="connsiteX22" fmla="*/ 532851 w 3085275"/>
                <a:gd name="connsiteY22" fmla="*/ 1936227 h 1938207"/>
                <a:gd name="connsiteX23" fmla="*/ 55915 w 3085275"/>
                <a:gd name="connsiteY23" fmla="*/ 1926359 h 1938207"/>
                <a:gd name="connsiteX24" fmla="*/ 55915 w 3085275"/>
                <a:gd name="connsiteY24" fmla="*/ 1804658 h 1938207"/>
                <a:gd name="connsiteX25" fmla="*/ 49337 w 3085275"/>
                <a:gd name="connsiteY25" fmla="*/ 1492184 h 1938207"/>
                <a:gd name="connsiteX26" fmla="*/ 29602 w 3085275"/>
                <a:gd name="connsiteY26" fmla="*/ 1344170 h 1938207"/>
                <a:gd name="connsiteX27" fmla="*/ 42759 w 3085275"/>
                <a:gd name="connsiteY27" fmla="*/ 969200 h 1938207"/>
                <a:gd name="connsiteX28" fmla="*/ 26313 w 3085275"/>
                <a:gd name="connsiteY28" fmla="*/ 893549 h 1938207"/>
                <a:gd name="connsiteX29" fmla="*/ 32891 w 3085275"/>
                <a:gd name="connsiteY29" fmla="*/ 426481 h 1938207"/>
                <a:gd name="connsiteX30" fmla="*/ 0 w 3085275"/>
                <a:gd name="connsiteY30" fmla="*/ 403456 h 1938207"/>
                <a:gd name="connsiteX31" fmla="*/ 1144 w 3085275"/>
                <a:gd name="connsiteY31" fmla="*/ 319841 h 1938207"/>
                <a:gd name="connsiteX0" fmla="*/ 1144 w 3085275"/>
                <a:gd name="connsiteY0" fmla="*/ 319841 h 1938207"/>
                <a:gd name="connsiteX1" fmla="*/ 549297 w 3085275"/>
                <a:gd name="connsiteY1" fmla="*/ 311358 h 1938207"/>
                <a:gd name="connsiteX2" fmla="*/ 539428 w 3085275"/>
                <a:gd name="connsiteY2" fmla="*/ 419901 h 1938207"/>
                <a:gd name="connsiteX3" fmla="*/ 1082149 w 3085275"/>
                <a:gd name="connsiteY3" fmla="*/ 416613 h 1938207"/>
                <a:gd name="connsiteX4" fmla="*/ 1075570 w 3085275"/>
                <a:gd name="connsiteY4" fmla="*/ 528447 h 1938207"/>
                <a:gd name="connsiteX5" fmla="*/ 1302526 w 3085275"/>
                <a:gd name="connsiteY5" fmla="*/ 528447 h 1938207"/>
                <a:gd name="connsiteX6" fmla="*/ 1315683 w 3085275"/>
                <a:gd name="connsiteY6" fmla="*/ 561339 h 1938207"/>
                <a:gd name="connsiteX7" fmla="*/ 1388046 w 3085275"/>
                <a:gd name="connsiteY7" fmla="*/ 558048 h 1938207"/>
                <a:gd name="connsiteX8" fmla="*/ 1391334 w 3085275"/>
                <a:gd name="connsiteY8" fmla="*/ 525157 h 1938207"/>
                <a:gd name="connsiteX9" fmla="*/ 1799195 w 3085275"/>
                <a:gd name="connsiteY9" fmla="*/ 535025 h 1938207"/>
                <a:gd name="connsiteX10" fmla="*/ 2019573 w 3085275"/>
                <a:gd name="connsiteY10" fmla="*/ 531735 h 1938207"/>
                <a:gd name="connsiteX11" fmla="*/ 2124827 w 3085275"/>
                <a:gd name="connsiteY11" fmla="*/ 512000 h 1938207"/>
                <a:gd name="connsiteX12" fmla="*/ 2124829 w 3085275"/>
                <a:gd name="connsiteY12" fmla="*/ 367276 h 1938207"/>
                <a:gd name="connsiteX13" fmla="*/ 2121537 w 3085275"/>
                <a:gd name="connsiteY13" fmla="*/ 222550 h 1938207"/>
                <a:gd name="connsiteX14" fmla="*/ 2131405 w 3085275"/>
                <a:gd name="connsiteY14" fmla="*/ 54800 h 1938207"/>
                <a:gd name="connsiteX15" fmla="*/ 2121539 w 3085275"/>
                <a:gd name="connsiteY15" fmla="*/ 8752 h 1938207"/>
                <a:gd name="connsiteX16" fmla="*/ 2522821 w 3085275"/>
                <a:gd name="connsiteY16" fmla="*/ 12042 h 1938207"/>
                <a:gd name="connsiteX17" fmla="*/ 3079766 w 3085275"/>
                <a:gd name="connsiteY17" fmla="*/ 122489 h 1938207"/>
                <a:gd name="connsiteX18" fmla="*/ 3085275 w 3085275"/>
                <a:gd name="connsiteY18" fmla="*/ 613966 h 1938207"/>
                <a:gd name="connsiteX19" fmla="*/ 2914238 w 3085275"/>
                <a:gd name="connsiteY19" fmla="*/ 617256 h 1938207"/>
                <a:gd name="connsiteX20" fmla="*/ 2925173 w 3085275"/>
                <a:gd name="connsiteY20" fmla="*/ 1934918 h 1938207"/>
                <a:gd name="connsiteX21" fmla="*/ 425452 w 3085275"/>
                <a:gd name="connsiteY21" fmla="*/ 1938207 h 1938207"/>
                <a:gd name="connsiteX22" fmla="*/ 532851 w 3085275"/>
                <a:gd name="connsiteY22" fmla="*/ 1936227 h 1938207"/>
                <a:gd name="connsiteX23" fmla="*/ 55915 w 3085275"/>
                <a:gd name="connsiteY23" fmla="*/ 1926359 h 1938207"/>
                <a:gd name="connsiteX24" fmla="*/ 55915 w 3085275"/>
                <a:gd name="connsiteY24" fmla="*/ 1804658 h 1938207"/>
                <a:gd name="connsiteX25" fmla="*/ 49337 w 3085275"/>
                <a:gd name="connsiteY25" fmla="*/ 1492184 h 1938207"/>
                <a:gd name="connsiteX26" fmla="*/ 29602 w 3085275"/>
                <a:gd name="connsiteY26" fmla="*/ 1344170 h 1938207"/>
                <a:gd name="connsiteX27" fmla="*/ 42759 w 3085275"/>
                <a:gd name="connsiteY27" fmla="*/ 969200 h 1938207"/>
                <a:gd name="connsiteX28" fmla="*/ 26313 w 3085275"/>
                <a:gd name="connsiteY28" fmla="*/ 893549 h 1938207"/>
                <a:gd name="connsiteX29" fmla="*/ 32891 w 3085275"/>
                <a:gd name="connsiteY29" fmla="*/ 426481 h 1938207"/>
                <a:gd name="connsiteX30" fmla="*/ 0 w 3085275"/>
                <a:gd name="connsiteY30" fmla="*/ 403456 h 1938207"/>
                <a:gd name="connsiteX31" fmla="*/ 1144 w 3085275"/>
                <a:gd name="connsiteY31" fmla="*/ 319841 h 1938207"/>
                <a:gd name="connsiteX0" fmla="*/ 1144 w 3085275"/>
                <a:gd name="connsiteY0" fmla="*/ 311054 h 1929420"/>
                <a:gd name="connsiteX1" fmla="*/ 549297 w 3085275"/>
                <a:gd name="connsiteY1" fmla="*/ 302571 h 1929420"/>
                <a:gd name="connsiteX2" fmla="*/ 539428 w 3085275"/>
                <a:gd name="connsiteY2" fmla="*/ 411114 h 1929420"/>
                <a:gd name="connsiteX3" fmla="*/ 1082149 w 3085275"/>
                <a:gd name="connsiteY3" fmla="*/ 407826 h 1929420"/>
                <a:gd name="connsiteX4" fmla="*/ 1075570 w 3085275"/>
                <a:gd name="connsiteY4" fmla="*/ 519660 h 1929420"/>
                <a:gd name="connsiteX5" fmla="*/ 1302526 w 3085275"/>
                <a:gd name="connsiteY5" fmla="*/ 519660 h 1929420"/>
                <a:gd name="connsiteX6" fmla="*/ 1315683 w 3085275"/>
                <a:gd name="connsiteY6" fmla="*/ 552552 h 1929420"/>
                <a:gd name="connsiteX7" fmla="*/ 1388046 w 3085275"/>
                <a:gd name="connsiteY7" fmla="*/ 549261 h 1929420"/>
                <a:gd name="connsiteX8" fmla="*/ 1391334 w 3085275"/>
                <a:gd name="connsiteY8" fmla="*/ 516370 h 1929420"/>
                <a:gd name="connsiteX9" fmla="*/ 1799195 w 3085275"/>
                <a:gd name="connsiteY9" fmla="*/ 526238 h 1929420"/>
                <a:gd name="connsiteX10" fmla="*/ 2019573 w 3085275"/>
                <a:gd name="connsiteY10" fmla="*/ 522948 h 1929420"/>
                <a:gd name="connsiteX11" fmla="*/ 2124827 w 3085275"/>
                <a:gd name="connsiteY11" fmla="*/ 503213 h 1929420"/>
                <a:gd name="connsiteX12" fmla="*/ 2124829 w 3085275"/>
                <a:gd name="connsiteY12" fmla="*/ 358489 h 1929420"/>
                <a:gd name="connsiteX13" fmla="*/ 2121537 w 3085275"/>
                <a:gd name="connsiteY13" fmla="*/ 213763 h 1929420"/>
                <a:gd name="connsiteX14" fmla="*/ 2131405 w 3085275"/>
                <a:gd name="connsiteY14" fmla="*/ 46013 h 1929420"/>
                <a:gd name="connsiteX15" fmla="*/ 2522821 w 3085275"/>
                <a:gd name="connsiteY15" fmla="*/ 3255 h 1929420"/>
                <a:gd name="connsiteX16" fmla="*/ 3079766 w 3085275"/>
                <a:gd name="connsiteY16" fmla="*/ 113702 h 1929420"/>
                <a:gd name="connsiteX17" fmla="*/ 3085275 w 3085275"/>
                <a:gd name="connsiteY17" fmla="*/ 605179 h 1929420"/>
                <a:gd name="connsiteX18" fmla="*/ 2914238 w 3085275"/>
                <a:gd name="connsiteY18" fmla="*/ 608469 h 1929420"/>
                <a:gd name="connsiteX19" fmla="*/ 2925173 w 3085275"/>
                <a:gd name="connsiteY19" fmla="*/ 1926131 h 1929420"/>
                <a:gd name="connsiteX20" fmla="*/ 425452 w 3085275"/>
                <a:gd name="connsiteY20" fmla="*/ 1929420 h 1929420"/>
                <a:gd name="connsiteX21" fmla="*/ 532851 w 3085275"/>
                <a:gd name="connsiteY21" fmla="*/ 1927440 h 1929420"/>
                <a:gd name="connsiteX22" fmla="*/ 55915 w 3085275"/>
                <a:gd name="connsiteY22" fmla="*/ 1917572 h 1929420"/>
                <a:gd name="connsiteX23" fmla="*/ 55915 w 3085275"/>
                <a:gd name="connsiteY23" fmla="*/ 1795871 h 1929420"/>
                <a:gd name="connsiteX24" fmla="*/ 49337 w 3085275"/>
                <a:gd name="connsiteY24" fmla="*/ 1483397 h 1929420"/>
                <a:gd name="connsiteX25" fmla="*/ 29602 w 3085275"/>
                <a:gd name="connsiteY25" fmla="*/ 1335383 h 1929420"/>
                <a:gd name="connsiteX26" fmla="*/ 42759 w 3085275"/>
                <a:gd name="connsiteY26" fmla="*/ 960413 h 1929420"/>
                <a:gd name="connsiteX27" fmla="*/ 26313 w 3085275"/>
                <a:gd name="connsiteY27" fmla="*/ 884762 h 1929420"/>
                <a:gd name="connsiteX28" fmla="*/ 32891 w 3085275"/>
                <a:gd name="connsiteY28" fmla="*/ 417694 h 1929420"/>
                <a:gd name="connsiteX29" fmla="*/ 0 w 3085275"/>
                <a:gd name="connsiteY29" fmla="*/ 394669 h 1929420"/>
                <a:gd name="connsiteX30" fmla="*/ 1144 w 3085275"/>
                <a:gd name="connsiteY30" fmla="*/ 311054 h 1929420"/>
                <a:gd name="connsiteX0" fmla="*/ 1144 w 3085275"/>
                <a:gd name="connsiteY0" fmla="*/ 322117 h 1940483"/>
                <a:gd name="connsiteX1" fmla="*/ 549297 w 3085275"/>
                <a:gd name="connsiteY1" fmla="*/ 313634 h 1940483"/>
                <a:gd name="connsiteX2" fmla="*/ 539428 w 3085275"/>
                <a:gd name="connsiteY2" fmla="*/ 422177 h 1940483"/>
                <a:gd name="connsiteX3" fmla="*/ 1082149 w 3085275"/>
                <a:gd name="connsiteY3" fmla="*/ 418889 h 1940483"/>
                <a:gd name="connsiteX4" fmla="*/ 1075570 w 3085275"/>
                <a:gd name="connsiteY4" fmla="*/ 530723 h 1940483"/>
                <a:gd name="connsiteX5" fmla="*/ 1302526 w 3085275"/>
                <a:gd name="connsiteY5" fmla="*/ 530723 h 1940483"/>
                <a:gd name="connsiteX6" fmla="*/ 1315683 w 3085275"/>
                <a:gd name="connsiteY6" fmla="*/ 563615 h 1940483"/>
                <a:gd name="connsiteX7" fmla="*/ 1388046 w 3085275"/>
                <a:gd name="connsiteY7" fmla="*/ 560324 h 1940483"/>
                <a:gd name="connsiteX8" fmla="*/ 1391334 w 3085275"/>
                <a:gd name="connsiteY8" fmla="*/ 527433 h 1940483"/>
                <a:gd name="connsiteX9" fmla="*/ 1799195 w 3085275"/>
                <a:gd name="connsiteY9" fmla="*/ 537301 h 1940483"/>
                <a:gd name="connsiteX10" fmla="*/ 2019573 w 3085275"/>
                <a:gd name="connsiteY10" fmla="*/ 534011 h 1940483"/>
                <a:gd name="connsiteX11" fmla="*/ 2124827 w 3085275"/>
                <a:gd name="connsiteY11" fmla="*/ 514276 h 1940483"/>
                <a:gd name="connsiteX12" fmla="*/ 2124829 w 3085275"/>
                <a:gd name="connsiteY12" fmla="*/ 369552 h 1940483"/>
                <a:gd name="connsiteX13" fmla="*/ 2121537 w 3085275"/>
                <a:gd name="connsiteY13" fmla="*/ 224826 h 1940483"/>
                <a:gd name="connsiteX14" fmla="*/ 2170876 w 3085275"/>
                <a:gd name="connsiteY14" fmla="*/ 20895 h 1940483"/>
                <a:gd name="connsiteX15" fmla="*/ 2522821 w 3085275"/>
                <a:gd name="connsiteY15" fmla="*/ 14318 h 1940483"/>
                <a:gd name="connsiteX16" fmla="*/ 3079766 w 3085275"/>
                <a:gd name="connsiteY16" fmla="*/ 124765 h 1940483"/>
                <a:gd name="connsiteX17" fmla="*/ 3085275 w 3085275"/>
                <a:gd name="connsiteY17" fmla="*/ 616242 h 1940483"/>
                <a:gd name="connsiteX18" fmla="*/ 2914238 w 3085275"/>
                <a:gd name="connsiteY18" fmla="*/ 619532 h 1940483"/>
                <a:gd name="connsiteX19" fmla="*/ 2925173 w 3085275"/>
                <a:gd name="connsiteY19" fmla="*/ 1937194 h 1940483"/>
                <a:gd name="connsiteX20" fmla="*/ 425452 w 3085275"/>
                <a:gd name="connsiteY20" fmla="*/ 1940483 h 1940483"/>
                <a:gd name="connsiteX21" fmla="*/ 532851 w 3085275"/>
                <a:gd name="connsiteY21" fmla="*/ 1938503 h 1940483"/>
                <a:gd name="connsiteX22" fmla="*/ 55915 w 3085275"/>
                <a:gd name="connsiteY22" fmla="*/ 1928635 h 1940483"/>
                <a:gd name="connsiteX23" fmla="*/ 55915 w 3085275"/>
                <a:gd name="connsiteY23" fmla="*/ 1806934 h 1940483"/>
                <a:gd name="connsiteX24" fmla="*/ 49337 w 3085275"/>
                <a:gd name="connsiteY24" fmla="*/ 1494460 h 1940483"/>
                <a:gd name="connsiteX25" fmla="*/ 29602 w 3085275"/>
                <a:gd name="connsiteY25" fmla="*/ 1346446 h 1940483"/>
                <a:gd name="connsiteX26" fmla="*/ 42759 w 3085275"/>
                <a:gd name="connsiteY26" fmla="*/ 971476 h 1940483"/>
                <a:gd name="connsiteX27" fmla="*/ 26313 w 3085275"/>
                <a:gd name="connsiteY27" fmla="*/ 895825 h 1940483"/>
                <a:gd name="connsiteX28" fmla="*/ 32891 w 3085275"/>
                <a:gd name="connsiteY28" fmla="*/ 428757 h 1940483"/>
                <a:gd name="connsiteX29" fmla="*/ 0 w 3085275"/>
                <a:gd name="connsiteY29" fmla="*/ 405732 h 1940483"/>
                <a:gd name="connsiteX30" fmla="*/ 1144 w 3085275"/>
                <a:gd name="connsiteY30" fmla="*/ 322117 h 1940483"/>
                <a:gd name="connsiteX0" fmla="*/ 1144 w 3085275"/>
                <a:gd name="connsiteY0" fmla="*/ 352065 h 1970431"/>
                <a:gd name="connsiteX1" fmla="*/ 549297 w 3085275"/>
                <a:gd name="connsiteY1" fmla="*/ 343582 h 1970431"/>
                <a:gd name="connsiteX2" fmla="*/ 539428 w 3085275"/>
                <a:gd name="connsiteY2" fmla="*/ 452125 h 1970431"/>
                <a:gd name="connsiteX3" fmla="*/ 1082149 w 3085275"/>
                <a:gd name="connsiteY3" fmla="*/ 448837 h 1970431"/>
                <a:gd name="connsiteX4" fmla="*/ 1075570 w 3085275"/>
                <a:gd name="connsiteY4" fmla="*/ 560671 h 1970431"/>
                <a:gd name="connsiteX5" fmla="*/ 1302526 w 3085275"/>
                <a:gd name="connsiteY5" fmla="*/ 560671 h 1970431"/>
                <a:gd name="connsiteX6" fmla="*/ 1315683 w 3085275"/>
                <a:gd name="connsiteY6" fmla="*/ 593563 h 1970431"/>
                <a:gd name="connsiteX7" fmla="*/ 1388046 w 3085275"/>
                <a:gd name="connsiteY7" fmla="*/ 590272 h 1970431"/>
                <a:gd name="connsiteX8" fmla="*/ 1391334 w 3085275"/>
                <a:gd name="connsiteY8" fmla="*/ 557381 h 1970431"/>
                <a:gd name="connsiteX9" fmla="*/ 1799195 w 3085275"/>
                <a:gd name="connsiteY9" fmla="*/ 567249 h 1970431"/>
                <a:gd name="connsiteX10" fmla="*/ 2019573 w 3085275"/>
                <a:gd name="connsiteY10" fmla="*/ 563959 h 1970431"/>
                <a:gd name="connsiteX11" fmla="*/ 2124827 w 3085275"/>
                <a:gd name="connsiteY11" fmla="*/ 544224 h 1970431"/>
                <a:gd name="connsiteX12" fmla="*/ 2124829 w 3085275"/>
                <a:gd name="connsiteY12" fmla="*/ 399500 h 1970431"/>
                <a:gd name="connsiteX13" fmla="*/ 2121537 w 3085275"/>
                <a:gd name="connsiteY13" fmla="*/ 254774 h 1970431"/>
                <a:gd name="connsiteX14" fmla="*/ 2170876 w 3085275"/>
                <a:gd name="connsiteY14" fmla="*/ 50843 h 1970431"/>
                <a:gd name="connsiteX15" fmla="*/ 2522821 w 3085275"/>
                <a:gd name="connsiteY15" fmla="*/ 44266 h 1970431"/>
                <a:gd name="connsiteX16" fmla="*/ 3079766 w 3085275"/>
                <a:gd name="connsiteY16" fmla="*/ 154713 h 1970431"/>
                <a:gd name="connsiteX17" fmla="*/ 3085275 w 3085275"/>
                <a:gd name="connsiteY17" fmla="*/ 646190 h 1970431"/>
                <a:gd name="connsiteX18" fmla="*/ 2914238 w 3085275"/>
                <a:gd name="connsiteY18" fmla="*/ 649480 h 1970431"/>
                <a:gd name="connsiteX19" fmla="*/ 2925173 w 3085275"/>
                <a:gd name="connsiteY19" fmla="*/ 1967142 h 1970431"/>
                <a:gd name="connsiteX20" fmla="*/ 425452 w 3085275"/>
                <a:gd name="connsiteY20" fmla="*/ 1970431 h 1970431"/>
                <a:gd name="connsiteX21" fmla="*/ 532851 w 3085275"/>
                <a:gd name="connsiteY21" fmla="*/ 1968451 h 1970431"/>
                <a:gd name="connsiteX22" fmla="*/ 55915 w 3085275"/>
                <a:gd name="connsiteY22" fmla="*/ 1958583 h 1970431"/>
                <a:gd name="connsiteX23" fmla="*/ 55915 w 3085275"/>
                <a:gd name="connsiteY23" fmla="*/ 1836882 h 1970431"/>
                <a:gd name="connsiteX24" fmla="*/ 49337 w 3085275"/>
                <a:gd name="connsiteY24" fmla="*/ 1524408 h 1970431"/>
                <a:gd name="connsiteX25" fmla="*/ 29602 w 3085275"/>
                <a:gd name="connsiteY25" fmla="*/ 1376394 h 1970431"/>
                <a:gd name="connsiteX26" fmla="*/ 42759 w 3085275"/>
                <a:gd name="connsiteY26" fmla="*/ 1001424 h 1970431"/>
                <a:gd name="connsiteX27" fmla="*/ 26313 w 3085275"/>
                <a:gd name="connsiteY27" fmla="*/ 925773 h 1970431"/>
                <a:gd name="connsiteX28" fmla="*/ 32891 w 3085275"/>
                <a:gd name="connsiteY28" fmla="*/ 458705 h 1970431"/>
                <a:gd name="connsiteX29" fmla="*/ 0 w 3085275"/>
                <a:gd name="connsiteY29" fmla="*/ 435680 h 1970431"/>
                <a:gd name="connsiteX30" fmla="*/ 1144 w 3085275"/>
                <a:gd name="connsiteY30" fmla="*/ 352065 h 1970431"/>
                <a:gd name="connsiteX0" fmla="*/ 1144 w 3085275"/>
                <a:gd name="connsiteY0" fmla="*/ 352065 h 1970431"/>
                <a:gd name="connsiteX1" fmla="*/ 549297 w 3085275"/>
                <a:gd name="connsiteY1" fmla="*/ 343582 h 1970431"/>
                <a:gd name="connsiteX2" fmla="*/ 539428 w 3085275"/>
                <a:gd name="connsiteY2" fmla="*/ 452125 h 1970431"/>
                <a:gd name="connsiteX3" fmla="*/ 1082149 w 3085275"/>
                <a:gd name="connsiteY3" fmla="*/ 448837 h 1970431"/>
                <a:gd name="connsiteX4" fmla="*/ 1075570 w 3085275"/>
                <a:gd name="connsiteY4" fmla="*/ 560671 h 1970431"/>
                <a:gd name="connsiteX5" fmla="*/ 1302526 w 3085275"/>
                <a:gd name="connsiteY5" fmla="*/ 560671 h 1970431"/>
                <a:gd name="connsiteX6" fmla="*/ 1315683 w 3085275"/>
                <a:gd name="connsiteY6" fmla="*/ 593563 h 1970431"/>
                <a:gd name="connsiteX7" fmla="*/ 1388046 w 3085275"/>
                <a:gd name="connsiteY7" fmla="*/ 590272 h 1970431"/>
                <a:gd name="connsiteX8" fmla="*/ 1391334 w 3085275"/>
                <a:gd name="connsiteY8" fmla="*/ 557381 h 1970431"/>
                <a:gd name="connsiteX9" fmla="*/ 1799195 w 3085275"/>
                <a:gd name="connsiteY9" fmla="*/ 567249 h 1970431"/>
                <a:gd name="connsiteX10" fmla="*/ 2019573 w 3085275"/>
                <a:gd name="connsiteY10" fmla="*/ 563959 h 1970431"/>
                <a:gd name="connsiteX11" fmla="*/ 2124827 w 3085275"/>
                <a:gd name="connsiteY11" fmla="*/ 544224 h 1970431"/>
                <a:gd name="connsiteX12" fmla="*/ 2124829 w 3085275"/>
                <a:gd name="connsiteY12" fmla="*/ 399500 h 1970431"/>
                <a:gd name="connsiteX13" fmla="*/ 2121537 w 3085275"/>
                <a:gd name="connsiteY13" fmla="*/ 254774 h 1970431"/>
                <a:gd name="connsiteX14" fmla="*/ 2128117 w 3085275"/>
                <a:gd name="connsiteY14" fmla="*/ 50843 h 1970431"/>
                <a:gd name="connsiteX15" fmla="*/ 2522821 w 3085275"/>
                <a:gd name="connsiteY15" fmla="*/ 44266 h 1970431"/>
                <a:gd name="connsiteX16" fmla="*/ 3079766 w 3085275"/>
                <a:gd name="connsiteY16" fmla="*/ 154713 h 1970431"/>
                <a:gd name="connsiteX17" fmla="*/ 3085275 w 3085275"/>
                <a:gd name="connsiteY17" fmla="*/ 646190 h 1970431"/>
                <a:gd name="connsiteX18" fmla="*/ 2914238 w 3085275"/>
                <a:gd name="connsiteY18" fmla="*/ 649480 h 1970431"/>
                <a:gd name="connsiteX19" fmla="*/ 2925173 w 3085275"/>
                <a:gd name="connsiteY19" fmla="*/ 1967142 h 1970431"/>
                <a:gd name="connsiteX20" fmla="*/ 425452 w 3085275"/>
                <a:gd name="connsiteY20" fmla="*/ 1970431 h 1970431"/>
                <a:gd name="connsiteX21" fmla="*/ 532851 w 3085275"/>
                <a:gd name="connsiteY21" fmla="*/ 1968451 h 1970431"/>
                <a:gd name="connsiteX22" fmla="*/ 55915 w 3085275"/>
                <a:gd name="connsiteY22" fmla="*/ 1958583 h 1970431"/>
                <a:gd name="connsiteX23" fmla="*/ 55915 w 3085275"/>
                <a:gd name="connsiteY23" fmla="*/ 1836882 h 1970431"/>
                <a:gd name="connsiteX24" fmla="*/ 49337 w 3085275"/>
                <a:gd name="connsiteY24" fmla="*/ 1524408 h 1970431"/>
                <a:gd name="connsiteX25" fmla="*/ 29602 w 3085275"/>
                <a:gd name="connsiteY25" fmla="*/ 1376394 h 1970431"/>
                <a:gd name="connsiteX26" fmla="*/ 42759 w 3085275"/>
                <a:gd name="connsiteY26" fmla="*/ 1001424 h 1970431"/>
                <a:gd name="connsiteX27" fmla="*/ 26313 w 3085275"/>
                <a:gd name="connsiteY27" fmla="*/ 925773 h 1970431"/>
                <a:gd name="connsiteX28" fmla="*/ 32891 w 3085275"/>
                <a:gd name="connsiteY28" fmla="*/ 458705 h 1970431"/>
                <a:gd name="connsiteX29" fmla="*/ 0 w 3085275"/>
                <a:gd name="connsiteY29" fmla="*/ 435680 h 1970431"/>
                <a:gd name="connsiteX30" fmla="*/ 1144 w 3085275"/>
                <a:gd name="connsiteY30" fmla="*/ 352065 h 1970431"/>
                <a:gd name="connsiteX0" fmla="*/ 1144 w 3085275"/>
                <a:gd name="connsiteY0" fmla="*/ 352065 h 1970431"/>
                <a:gd name="connsiteX1" fmla="*/ 549297 w 3085275"/>
                <a:gd name="connsiteY1" fmla="*/ 343582 h 1970431"/>
                <a:gd name="connsiteX2" fmla="*/ 539428 w 3085275"/>
                <a:gd name="connsiteY2" fmla="*/ 452125 h 1970431"/>
                <a:gd name="connsiteX3" fmla="*/ 1082149 w 3085275"/>
                <a:gd name="connsiteY3" fmla="*/ 448837 h 1970431"/>
                <a:gd name="connsiteX4" fmla="*/ 1075570 w 3085275"/>
                <a:gd name="connsiteY4" fmla="*/ 560671 h 1970431"/>
                <a:gd name="connsiteX5" fmla="*/ 1302526 w 3085275"/>
                <a:gd name="connsiteY5" fmla="*/ 560671 h 1970431"/>
                <a:gd name="connsiteX6" fmla="*/ 1315683 w 3085275"/>
                <a:gd name="connsiteY6" fmla="*/ 593563 h 1970431"/>
                <a:gd name="connsiteX7" fmla="*/ 1388046 w 3085275"/>
                <a:gd name="connsiteY7" fmla="*/ 590272 h 1970431"/>
                <a:gd name="connsiteX8" fmla="*/ 1391334 w 3085275"/>
                <a:gd name="connsiteY8" fmla="*/ 557381 h 1970431"/>
                <a:gd name="connsiteX9" fmla="*/ 1799195 w 3085275"/>
                <a:gd name="connsiteY9" fmla="*/ 567249 h 1970431"/>
                <a:gd name="connsiteX10" fmla="*/ 2019573 w 3085275"/>
                <a:gd name="connsiteY10" fmla="*/ 563959 h 1970431"/>
                <a:gd name="connsiteX11" fmla="*/ 2124827 w 3085275"/>
                <a:gd name="connsiteY11" fmla="*/ 544224 h 1970431"/>
                <a:gd name="connsiteX12" fmla="*/ 2124829 w 3085275"/>
                <a:gd name="connsiteY12" fmla="*/ 399500 h 1970431"/>
                <a:gd name="connsiteX13" fmla="*/ 2121537 w 3085275"/>
                <a:gd name="connsiteY13" fmla="*/ 254774 h 1970431"/>
                <a:gd name="connsiteX14" fmla="*/ 2128117 w 3085275"/>
                <a:gd name="connsiteY14" fmla="*/ 50843 h 1970431"/>
                <a:gd name="connsiteX15" fmla="*/ 2522821 w 3085275"/>
                <a:gd name="connsiteY15" fmla="*/ 44266 h 1970431"/>
                <a:gd name="connsiteX16" fmla="*/ 3079766 w 3085275"/>
                <a:gd name="connsiteY16" fmla="*/ 154713 h 1970431"/>
                <a:gd name="connsiteX17" fmla="*/ 3085275 w 3085275"/>
                <a:gd name="connsiteY17" fmla="*/ 646190 h 1970431"/>
                <a:gd name="connsiteX18" fmla="*/ 2914238 w 3085275"/>
                <a:gd name="connsiteY18" fmla="*/ 649480 h 1970431"/>
                <a:gd name="connsiteX19" fmla="*/ 2925173 w 3085275"/>
                <a:gd name="connsiteY19" fmla="*/ 1967142 h 1970431"/>
                <a:gd name="connsiteX20" fmla="*/ 425452 w 3085275"/>
                <a:gd name="connsiteY20" fmla="*/ 1970431 h 1970431"/>
                <a:gd name="connsiteX21" fmla="*/ 532851 w 3085275"/>
                <a:gd name="connsiteY21" fmla="*/ 1968451 h 1970431"/>
                <a:gd name="connsiteX22" fmla="*/ 55915 w 3085275"/>
                <a:gd name="connsiteY22" fmla="*/ 1958583 h 1970431"/>
                <a:gd name="connsiteX23" fmla="*/ 55915 w 3085275"/>
                <a:gd name="connsiteY23" fmla="*/ 1836882 h 1970431"/>
                <a:gd name="connsiteX24" fmla="*/ 49337 w 3085275"/>
                <a:gd name="connsiteY24" fmla="*/ 1524408 h 1970431"/>
                <a:gd name="connsiteX25" fmla="*/ 29602 w 3085275"/>
                <a:gd name="connsiteY25" fmla="*/ 1376394 h 1970431"/>
                <a:gd name="connsiteX26" fmla="*/ 42759 w 3085275"/>
                <a:gd name="connsiteY26" fmla="*/ 1001424 h 1970431"/>
                <a:gd name="connsiteX27" fmla="*/ 26313 w 3085275"/>
                <a:gd name="connsiteY27" fmla="*/ 925773 h 1970431"/>
                <a:gd name="connsiteX28" fmla="*/ 32891 w 3085275"/>
                <a:gd name="connsiteY28" fmla="*/ 458705 h 1970431"/>
                <a:gd name="connsiteX29" fmla="*/ 0 w 3085275"/>
                <a:gd name="connsiteY29" fmla="*/ 435680 h 1970431"/>
                <a:gd name="connsiteX30" fmla="*/ 1144 w 3085275"/>
                <a:gd name="connsiteY30" fmla="*/ 352065 h 1970431"/>
                <a:gd name="connsiteX0" fmla="*/ 1144 w 3085275"/>
                <a:gd name="connsiteY0" fmla="*/ 313057 h 1931423"/>
                <a:gd name="connsiteX1" fmla="*/ 549297 w 3085275"/>
                <a:gd name="connsiteY1" fmla="*/ 304574 h 1931423"/>
                <a:gd name="connsiteX2" fmla="*/ 539428 w 3085275"/>
                <a:gd name="connsiteY2" fmla="*/ 413117 h 1931423"/>
                <a:gd name="connsiteX3" fmla="*/ 1082149 w 3085275"/>
                <a:gd name="connsiteY3" fmla="*/ 409829 h 1931423"/>
                <a:gd name="connsiteX4" fmla="*/ 1075570 w 3085275"/>
                <a:gd name="connsiteY4" fmla="*/ 521663 h 1931423"/>
                <a:gd name="connsiteX5" fmla="*/ 1302526 w 3085275"/>
                <a:gd name="connsiteY5" fmla="*/ 521663 h 1931423"/>
                <a:gd name="connsiteX6" fmla="*/ 1315683 w 3085275"/>
                <a:gd name="connsiteY6" fmla="*/ 554555 h 1931423"/>
                <a:gd name="connsiteX7" fmla="*/ 1388046 w 3085275"/>
                <a:gd name="connsiteY7" fmla="*/ 551264 h 1931423"/>
                <a:gd name="connsiteX8" fmla="*/ 1391334 w 3085275"/>
                <a:gd name="connsiteY8" fmla="*/ 518373 h 1931423"/>
                <a:gd name="connsiteX9" fmla="*/ 1799195 w 3085275"/>
                <a:gd name="connsiteY9" fmla="*/ 528241 h 1931423"/>
                <a:gd name="connsiteX10" fmla="*/ 2019573 w 3085275"/>
                <a:gd name="connsiteY10" fmla="*/ 524951 h 1931423"/>
                <a:gd name="connsiteX11" fmla="*/ 2124827 w 3085275"/>
                <a:gd name="connsiteY11" fmla="*/ 505216 h 1931423"/>
                <a:gd name="connsiteX12" fmla="*/ 2124829 w 3085275"/>
                <a:gd name="connsiteY12" fmla="*/ 360492 h 1931423"/>
                <a:gd name="connsiteX13" fmla="*/ 2121537 w 3085275"/>
                <a:gd name="connsiteY13" fmla="*/ 215766 h 1931423"/>
                <a:gd name="connsiteX14" fmla="*/ 2128117 w 3085275"/>
                <a:gd name="connsiteY14" fmla="*/ 11835 h 1931423"/>
                <a:gd name="connsiteX15" fmla="*/ 2522821 w 3085275"/>
                <a:gd name="connsiteY15" fmla="*/ 5258 h 1931423"/>
                <a:gd name="connsiteX16" fmla="*/ 3079766 w 3085275"/>
                <a:gd name="connsiteY16" fmla="*/ 115705 h 1931423"/>
                <a:gd name="connsiteX17" fmla="*/ 3085275 w 3085275"/>
                <a:gd name="connsiteY17" fmla="*/ 607182 h 1931423"/>
                <a:gd name="connsiteX18" fmla="*/ 2914238 w 3085275"/>
                <a:gd name="connsiteY18" fmla="*/ 610472 h 1931423"/>
                <a:gd name="connsiteX19" fmla="*/ 2925173 w 3085275"/>
                <a:gd name="connsiteY19" fmla="*/ 1928134 h 1931423"/>
                <a:gd name="connsiteX20" fmla="*/ 425452 w 3085275"/>
                <a:gd name="connsiteY20" fmla="*/ 1931423 h 1931423"/>
                <a:gd name="connsiteX21" fmla="*/ 532851 w 3085275"/>
                <a:gd name="connsiteY21" fmla="*/ 1929443 h 1931423"/>
                <a:gd name="connsiteX22" fmla="*/ 55915 w 3085275"/>
                <a:gd name="connsiteY22" fmla="*/ 1919575 h 1931423"/>
                <a:gd name="connsiteX23" fmla="*/ 55915 w 3085275"/>
                <a:gd name="connsiteY23" fmla="*/ 1797874 h 1931423"/>
                <a:gd name="connsiteX24" fmla="*/ 49337 w 3085275"/>
                <a:gd name="connsiteY24" fmla="*/ 1485400 h 1931423"/>
                <a:gd name="connsiteX25" fmla="*/ 29602 w 3085275"/>
                <a:gd name="connsiteY25" fmla="*/ 1337386 h 1931423"/>
                <a:gd name="connsiteX26" fmla="*/ 42759 w 3085275"/>
                <a:gd name="connsiteY26" fmla="*/ 962416 h 1931423"/>
                <a:gd name="connsiteX27" fmla="*/ 26313 w 3085275"/>
                <a:gd name="connsiteY27" fmla="*/ 886765 h 1931423"/>
                <a:gd name="connsiteX28" fmla="*/ 32891 w 3085275"/>
                <a:gd name="connsiteY28" fmla="*/ 419697 h 1931423"/>
                <a:gd name="connsiteX29" fmla="*/ 0 w 3085275"/>
                <a:gd name="connsiteY29" fmla="*/ 396672 h 1931423"/>
                <a:gd name="connsiteX30" fmla="*/ 1144 w 3085275"/>
                <a:gd name="connsiteY30" fmla="*/ 313057 h 1931423"/>
                <a:gd name="connsiteX0" fmla="*/ 1144 w 3085275"/>
                <a:gd name="connsiteY0" fmla="*/ 317041 h 1935407"/>
                <a:gd name="connsiteX1" fmla="*/ 549297 w 3085275"/>
                <a:gd name="connsiteY1" fmla="*/ 308558 h 1935407"/>
                <a:gd name="connsiteX2" fmla="*/ 539428 w 3085275"/>
                <a:gd name="connsiteY2" fmla="*/ 417101 h 1935407"/>
                <a:gd name="connsiteX3" fmla="*/ 1082149 w 3085275"/>
                <a:gd name="connsiteY3" fmla="*/ 413813 h 1935407"/>
                <a:gd name="connsiteX4" fmla="*/ 1075570 w 3085275"/>
                <a:gd name="connsiteY4" fmla="*/ 525647 h 1935407"/>
                <a:gd name="connsiteX5" fmla="*/ 1302526 w 3085275"/>
                <a:gd name="connsiteY5" fmla="*/ 525647 h 1935407"/>
                <a:gd name="connsiteX6" fmla="*/ 1315683 w 3085275"/>
                <a:gd name="connsiteY6" fmla="*/ 558539 h 1935407"/>
                <a:gd name="connsiteX7" fmla="*/ 1388046 w 3085275"/>
                <a:gd name="connsiteY7" fmla="*/ 555248 h 1935407"/>
                <a:gd name="connsiteX8" fmla="*/ 1391334 w 3085275"/>
                <a:gd name="connsiteY8" fmla="*/ 522357 h 1935407"/>
                <a:gd name="connsiteX9" fmla="*/ 1799195 w 3085275"/>
                <a:gd name="connsiteY9" fmla="*/ 532225 h 1935407"/>
                <a:gd name="connsiteX10" fmla="*/ 2019573 w 3085275"/>
                <a:gd name="connsiteY10" fmla="*/ 528935 h 1935407"/>
                <a:gd name="connsiteX11" fmla="*/ 2124827 w 3085275"/>
                <a:gd name="connsiteY11" fmla="*/ 509200 h 1935407"/>
                <a:gd name="connsiteX12" fmla="*/ 2124829 w 3085275"/>
                <a:gd name="connsiteY12" fmla="*/ 364476 h 1935407"/>
                <a:gd name="connsiteX13" fmla="*/ 2121537 w 3085275"/>
                <a:gd name="connsiteY13" fmla="*/ 219750 h 1935407"/>
                <a:gd name="connsiteX14" fmla="*/ 2124827 w 3085275"/>
                <a:gd name="connsiteY14" fmla="*/ 5951 h 1935407"/>
                <a:gd name="connsiteX15" fmla="*/ 2522821 w 3085275"/>
                <a:gd name="connsiteY15" fmla="*/ 9242 h 1935407"/>
                <a:gd name="connsiteX16" fmla="*/ 3079766 w 3085275"/>
                <a:gd name="connsiteY16" fmla="*/ 119689 h 1935407"/>
                <a:gd name="connsiteX17" fmla="*/ 3085275 w 3085275"/>
                <a:gd name="connsiteY17" fmla="*/ 611166 h 1935407"/>
                <a:gd name="connsiteX18" fmla="*/ 2914238 w 3085275"/>
                <a:gd name="connsiteY18" fmla="*/ 614456 h 1935407"/>
                <a:gd name="connsiteX19" fmla="*/ 2925173 w 3085275"/>
                <a:gd name="connsiteY19" fmla="*/ 1932118 h 1935407"/>
                <a:gd name="connsiteX20" fmla="*/ 425452 w 3085275"/>
                <a:gd name="connsiteY20" fmla="*/ 1935407 h 1935407"/>
                <a:gd name="connsiteX21" fmla="*/ 532851 w 3085275"/>
                <a:gd name="connsiteY21" fmla="*/ 1933427 h 1935407"/>
                <a:gd name="connsiteX22" fmla="*/ 55915 w 3085275"/>
                <a:gd name="connsiteY22" fmla="*/ 1923559 h 1935407"/>
                <a:gd name="connsiteX23" fmla="*/ 55915 w 3085275"/>
                <a:gd name="connsiteY23" fmla="*/ 1801858 h 1935407"/>
                <a:gd name="connsiteX24" fmla="*/ 49337 w 3085275"/>
                <a:gd name="connsiteY24" fmla="*/ 1489384 h 1935407"/>
                <a:gd name="connsiteX25" fmla="*/ 29602 w 3085275"/>
                <a:gd name="connsiteY25" fmla="*/ 1341370 h 1935407"/>
                <a:gd name="connsiteX26" fmla="*/ 42759 w 3085275"/>
                <a:gd name="connsiteY26" fmla="*/ 966400 h 1935407"/>
                <a:gd name="connsiteX27" fmla="*/ 26313 w 3085275"/>
                <a:gd name="connsiteY27" fmla="*/ 890749 h 1935407"/>
                <a:gd name="connsiteX28" fmla="*/ 32891 w 3085275"/>
                <a:gd name="connsiteY28" fmla="*/ 423681 h 1935407"/>
                <a:gd name="connsiteX29" fmla="*/ 0 w 3085275"/>
                <a:gd name="connsiteY29" fmla="*/ 400656 h 1935407"/>
                <a:gd name="connsiteX30" fmla="*/ 1144 w 3085275"/>
                <a:gd name="connsiteY30" fmla="*/ 317041 h 1935407"/>
                <a:gd name="connsiteX0" fmla="*/ 1144 w 3085275"/>
                <a:gd name="connsiteY0" fmla="*/ 312692 h 1931058"/>
                <a:gd name="connsiteX1" fmla="*/ 549297 w 3085275"/>
                <a:gd name="connsiteY1" fmla="*/ 304209 h 1931058"/>
                <a:gd name="connsiteX2" fmla="*/ 539428 w 3085275"/>
                <a:gd name="connsiteY2" fmla="*/ 412752 h 1931058"/>
                <a:gd name="connsiteX3" fmla="*/ 1082149 w 3085275"/>
                <a:gd name="connsiteY3" fmla="*/ 409464 h 1931058"/>
                <a:gd name="connsiteX4" fmla="*/ 1075570 w 3085275"/>
                <a:gd name="connsiteY4" fmla="*/ 521298 h 1931058"/>
                <a:gd name="connsiteX5" fmla="*/ 1302526 w 3085275"/>
                <a:gd name="connsiteY5" fmla="*/ 521298 h 1931058"/>
                <a:gd name="connsiteX6" fmla="*/ 1315683 w 3085275"/>
                <a:gd name="connsiteY6" fmla="*/ 554190 h 1931058"/>
                <a:gd name="connsiteX7" fmla="*/ 1388046 w 3085275"/>
                <a:gd name="connsiteY7" fmla="*/ 550899 h 1931058"/>
                <a:gd name="connsiteX8" fmla="*/ 1391334 w 3085275"/>
                <a:gd name="connsiteY8" fmla="*/ 518008 h 1931058"/>
                <a:gd name="connsiteX9" fmla="*/ 1799195 w 3085275"/>
                <a:gd name="connsiteY9" fmla="*/ 527876 h 1931058"/>
                <a:gd name="connsiteX10" fmla="*/ 2019573 w 3085275"/>
                <a:gd name="connsiteY10" fmla="*/ 524586 h 1931058"/>
                <a:gd name="connsiteX11" fmla="*/ 2124827 w 3085275"/>
                <a:gd name="connsiteY11" fmla="*/ 504851 h 1931058"/>
                <a:gd name="connsiteX12" fmla="*/ 2124829 w 3085275"/>
                <a:gd name="connsiteY12" fmla="*/ 360127 h 1931058"/>
                <a:gd name="connsiteX13" fmla="*/ 2121537 w 3085275"/>
                <a:gd name="connsiteY13" fmla="*/ 215401 h 1931058"/>
                <a:gd name="connsiteX14" fmla="*/ 2124827 w 3085275"/>
                <a:gd name="connsiteY14" fmla="*/ 1602 h 1931058"/>
                <a:gd name="connsiteX15" fmla="*/ 2522821 w 3085275"/>
                <a:gd name="connsiteY15" fmla="*/ 4893 h 1931058"/>
                <a:gd name="connsiteX16" fmla="*/ 3079766 w 3085275"/>
                <a:gd name="connsiteY16" fmla="*/ 115340 h 1931058"/>
                <a:gd name="connsiteX17" fmla="*/ 3085275 w 3085275"/>
                <a:gd name="connsiteY17" fmla="*/ 606817 h 1931058"/>
                <a:gd name="connsiteX18" fmla="*/ 2914238 w 3085275"/>
                <a:gd name="connsiteY18" fmla="*/ 610107 h 1931058"/>
                <a:gd name="connsiteX19" fmla="*/ 2925173 w 3085275"/>
                <a:gd name="connsiteY19" fmla="*/ 1927769 h 1931058"/>
                <a:gd name="connsiteX20" fmla="*/ 425452 w 3085275"/>
                <a:gd name="connsiteY20" fmla="*/ 1931058 h 1931058"/>
                <a:gd name="connsiteX21" fmla="*/ 532851 w 3085275"/>
                <a:gd name="connsiteY21" fmla="*/ 1929078 h 1931058"/>
                <a:gd name="connsiteX22" fmla="*/ 55915 w 3085275"/>
                <a:gd name="connsiteY22" fmla="*/ 1919210 h 1931058"/>
                <a:gd name="connsiteX23" fmla="*/ 55915 w 3085275"/>
                <a:gd name="connsiteY23" fmla="*/ 1797509 h 1931058"/>
                <a:gd name="connsiteX24" fmla="*/ 49337 w 3085275"/>
                <a:gd name="connsiteY24" fmla="*/ 1485035 h 1931058"/>
                <a:gd name="connsiteX25" fmla="*/ 29602 w 3085275"/>
                <a:gd name="connsiteY25" fmla="*/ 1337021 h 1931058"/>
                <a:gd name="connsiteX26" fmla="*/ 42759 w 3085275"/>
                <a:gd name="connsiteY26" fmla="*/ 962051 h 1931058"/>
                <a:gd name="connsiteX27" fmla="*/ 26313 w 3085275"/>
                <a:gd name="connsiteY27" fmla="*/ 886400 h 1931058"/>
                <a:gd name="connsiteX28" fmla="*/ 32891 w 3085275"/>
                <a:gd name="connsiteY28" fmla="*/ 419332 h 1931058"/>
                <a:gd name="connsiteX29" fmla="*/ 0 w 3085275"/>
                <a:gd name="connsiteY29" fmla="*/ 396307 h 1931058"/>
                <a:gd name="connsiteX30" fmla="*/ 1144 w 3085275"/>
                <a:gd name="connsiteY30" fmla="*/ 312692 h 1931058"/>
                <a:gd name="connsiteX0" fmla="*/ 1144 w 3085275"/>
                <a:gd name="connsiteY0" fmla="*/ 313355 h 1931721"/>
                <a:gd name="connsiteX1" fmla="*/ 549297 w 3085275"/>
                <a:gd name="connsiteY1" fmla="*/ 304872 h 1931721"/>
                <a:gd name="connsiteX2" fmla="*/ 539428 w 3085275"/>
                <a:gd name="connsiteY2" fmla="*/ 413415 h 1931721"/>
                <a:gd name="connsiteX3" fmla="*/ 1082149 w 3085275"/>
                <a:gd name="connsiteY3" fmla="*/ 410127 h 1931721"/>
                <a:gd name="connsiteX4" fmla="*/ 1075570 w 3085275"/>
                <a:gd name="connsiteY4" fmla="*/ 521961 h 1931721"/>
                <a:gd name="connsiteX5" fmla="*/ 1302526 w 3085275"/>
                <a:gd name="connsiteY5" fmla="*/ 521961 h 1931721"/>
                <a:gd name="connsiteX6" fmla="*/ 1315683 w 3085275"/>
                <a:gd name="connsiteY6" fmla="*/ 554853 h 1931721"/>
                <a:gd name="connsiteX7" fmla="*/ 1388046 w 3085275"/>
                <a:gd name="connsiteY7" fmla="*/ 551562 h 1931721"/>
                <a:gd name="connsiteX8" fmla="*/ 1391334 w 3085275"/>
                <a:gd name="connsiteY8" fmla="*/ 518671 h 1931721"/>
                <a:gd name="connsiteX9" fmla="*/ 1799195 w 3085275"/>
                <a:gd name="connsiteY9" fmla="*/ 528539 h 1931721"/>
                <a:gd name="connsiteX10" fmla="*/ 2019573 w 3085275"/>
                <a:gd name="connsiteY10" fmla="*/ 525249 h 1931721"/>
                <a:gd name="connsiteX11" fmla="*/ 2124827 w 3085275"/>
                <a:gd name="connsiteY11" fmla="*/ 505514 h 1931721"/>
                <a:gd name="connsiteX12" fmla="*/ 2124829 w 3085275"/>
                <a:gd name="connsiteY12" fmla="*/ 360790 h 1931721"/>
                <a:gd name="connsiteX13" fmla="*/ 2121537 w 3085275"/>
                <a:gd name="connsiteY13" fmla="*/ 216064 h 1931721"/>
                <a:gd name="connsiteX14" fmla="*/ 2124827 w 3085275"/>
                <a:gd name="connsiteY14" fmla="*/ 2265 h 1931721"/>
                <a:gd name="connsiteX15" fmla="*/ 2522821 w 3085275"/>
                <a:gd name="connsiteY15" fmla="*/ 5556 h 1931721"/>
                <a:gd name="connsiteX16" fmla="*/ 2614919 w 3085275"/>
                <a:gd name="connsiteY16" fmla="*/ 8843 h 1931721"/>
                <a:gd name="connsiteX17" fmla="*/ 3079766 w 3085275"/>
                <a:gd name="connsiteY17" fmla="*/ 116003 h 1931721"/>
                <a:gd name="connsiteX18" fmla="*/ 3085275 w 3085275"/>
                <a:gd name="connsiteY18" fmla="*/ 607480 h 1931721"/>
                <a:gd name="connsiteX19" fmla="*/ 2914238 w 3085275"/>
                <a:gd name="connsiteY19" fmla="*/ 610770 h 1931721"/>
                <a:gd name="connsiteX20" fmla="*/ 2925173 w 3085275"/>
                <a:gd name="connsiteY20" fmla="*/ 1928432 h 1931721"/>
                <a:gd name="connsiteX21" fmla="*/ 425452 w 3085275"/>
                <a:gd name="connsiteY21" fmla="*/ 1931721 h 1931721"/>
                <a:gd name="connsiteX22" fmla="*/ 532851 w 3085275"/>
                <a:gd name="connsiteY22" fmla="*/ 1929741 h 1931721"/>
                <a:gd name="connsiteX23" fmla="*/ 55915 w 3085275"/>
                <a:gd name="connsiteY23" fmla="*/ 1919873 h 1931721"/>
                <a:gd name="connsiteX24" fmla="*/ 55915 w 3085275"/>
                <a:gd name="connsiteY24" fmla="*/ 1798172 h 1931721"/>
                <a:gd name="connsiteX25" fmla="*/ 49337 w 3085275"/>
                <a:gd name="connsiteY25" fmla="*/ 1485698 h 1931721"/>
                <a:gd name="connsiteX26" fmla="*/ 29602 w 3085275"/>
                <a:gd name="connsiteY26" fmla="*/ 1337684 h 1931721"/>
                <a:gd name="connsiteX27" fmla="*/ 42759 w 3085275"/>
                <a:gd name="connsiteY27" fmla="*/ 962714 h 1931721"/>
                <a:gd name="connsiteX28" fmla="*/ 26313 w 3085275"/>
                <a:gd name="connsiteY28" fmla="*/ 887063 h 1931721"/>
                <a:gd name="connsiteX29" fmla="*/ 32891 w 3085275"/>
                <a:gd name="connsiteY29" fmla="*/ 419995 h 1931721"/>
                <a:gd name="connsiteX30" fmla="*/ 0 w 3085275"/>
                <a:gd name="connsiteY30" fmla="*/ 396970 h 1931721"/>
                <a:gd name="connsiteX31" fmla="*/ 1144 w 3085275"/>
                <a:gd name="connsiteY31" fmla="*/ 313355 h 1931721"/>
                <a:gd name="connsiteX0" fmla="*/ 1144 w 3085275"/>
                <a:gd name="connsiteY0" fmla="*/ 312692 h 1931058"/>
                <a:gd name="connsiteX1" fmla="*/ 549297 w 3085275"/>
                <a:gd name="connsiteY1" fmla="*/ 304209 h 1931058"/>
                <a:gd name="connsiteX2" fmla="*/ 539428 w 3085275"/>
                <a:gd name="connsiteY2" fmla="*/ 412752 h 1931058"/>
                <a:gd name="connsiteX3" fmla="*/ 1082149 w 3085275"/>
                <a:gd name="connsiteY3" fmla="*/ 409464 h 1931058"/>
                <a:gd name="connsiteX4" fmla="*/ 1075570 w 3085275"/>
                <a:gd name="connsiteY4" fmla="*/ 521298 h 1931058"/>
                <a:gd name="connsiteX5" fmla="*/ 1302526 w 3085275"/>
                <a:gd name="connsiteY5" fmla="*/ 521298 h 1931058"/>
                <a:gd name="connsiteX6" fmla="*/ 1315683 w 3085275"/>
                <a:gd name="connsiteY6" fmla="*/ 554190 h 1931058"/>
                <a:gd name="connsiteX7" fmla="*/ 1388046 w 3085275"/>
                <a:gd name="connsiteY7" fmla="*/ 550899 h 1931058"/>
                <a:gd name="connsiteX8" fmla="*/ 1391334 w 3085275"/>
                <a:gd name="connsiteY8" fmla="*/ 518008 h 1931058"/>
                <a:gd name="connsiteX9" fmla="*/ 1799195 w 3085275"/>
                <a:gd name="connsiteY9" fmla="*/ 527876 h 1931058"/>
                <a:gd name="connsiteX10" fmla="*/ 2019573 w 3085275"/>
                <a:gd name="connsiteY10" fmla="*/ 524586 h 1931058"/>
                <a:gd name="connsiteX11" fmla="*/ 2124827 w 3085275"/>
                <a:gd name="connsiteY11" fmla="*/ 504851 h 1931058"/>
                <a:gd name="connsiteX12" fmla="*/ 2124829 w 3085275"/>
                <a:gd name="connsiteY12" fmla="*/ 360127 h 1931058"/>
                <a:gd name="connsiteX13" fmla="*/ 2121537 w 3085275"/>
                <a:gd name="connsiteY13" fmla="*/ 215401 h 1931058"/>
                <a:gd name="connsiteX14" fmla="*/ 2124827 w 3085275"/>
                <a:gd name="connsiteY14" fmla="*/ 1602 h 1931058"/>
                <a:gd name="connsiteX15" fmla="*/ 2522821 w 3085275"/>
                <a:gd name="connsiteY15" fmla="*/ 4893 h 1931058"/>
                <a:gd name="connsiteX16" fmla="*/ 2555713 w 3085275"/>
                <a:gd name="connsiteY16" fmla="*/ 120013 h 1931058"/>
                <a:gd name="connsiteX17" fmla="*/ 3079766 w 3085275"/>
                <a:gd name="connsiteY17" fmla="*/ 115340 h 1931058"/>
                <a:gd name="connsiteX18" fmla="*/ 3085275 w 3085275"/>
                <a:gd name="connsiteY18" fmla="*/ 606817 h 1931058"/>
                <a:gd name="connsiteX19" fmla="*/ 2914238 w 3085275"/>
                <a:gd name="connsiteY19" fmla="*/ 610107 h 1931058"/>
                <a:gd name="connsiteX20" fmla="*/ 2925173 w 3085275"/>
                <a:gd name="connsiteY20" fmla="*/ 1927769 h 1931058"/>
                <a:gd name="connsiteX21" fmla="*/ 425452 w 3085275"/>
                <a:gd name="connsiteY21" fmla="*/ 1931058 h 1931058"/>
                <a:gd name="connsiteX22" fmla="*/ 532851 w 3085275"/>
                <a:gd name="connsiteY22" fmla="*/ 1929078 h 1931058"/>
                <a:gd name="connsiteX23" fmla="*/ 55915 w 3085275"/>
                <a:gd name="connsiteY23" fmla="*/ 1919210 h 1931058"/>
                <a:gd name="connsiteX24" fmla="*/ 55915 w 3085275"/>
                <a:gd name="connsiteY24" fmla="*/ 1797509 h 1931058"/>
                <a:gd name="connsiteX25" fmla="*/ 49337 w 3085275"/>
                <a:gd name="connsiteY25" fmla="*/ 1485035 h 1931058"/>
                <a:gd name="connsiteX26" fmla="*/ 29602 w 3085275"/>
                <a:gd name="connsiteY26" fmla="*/ 1337021 h 1931058"/>
                <a:gd name="connsiteX27" fmla="*/ 42759 w 3085275"/>
                <a:gd name="connsiteY27" fmla="*/ 962051 h 1931058"/>
                <a:gd name="connsiteX28" fmla="*/ 26313 w 3085275"/>
                <a:gd name="connsiteY28" fmla="*/ 886400 h 1931058"/>
                <a:gd name="connsiteX29" fmla="*/ 32891 w 3085275"/>
                <a:gd name="connsiteY29" fmla="*/ 419332 h 1931058"/>
                <a:gd name="connsiteX30" fmla="*/ 0 w 3085275"/>
                <a:gd name="connsiteY30" fmla="*/ 396307 h 1931058"/>
                <a:gd name="connsiteX31" fmla="*/ 1144 w 3085275"/>
                <a:gd name="connsiteY31" fmla="*/ 312692 h 1931058"/>
                <a:gd name="connsiteX0" fmla="*/ 1144 w 3085275"/>
                <a:gd name="connsiteY0" fmla="*/ 312692 h 1931058"/>
                <a:gd name="connsiteX1" fmla="*/ 549297 w 3085275"/>
                <a:gd name="connsiteY1" fmla="*/ 304209 h 1931058"/>
                <a:gd name="connsiteX2" fmla="*/ 539428 w 3085275"/>
                <a:gd name="connsiteY2" fmla="*/ 412752 h 1931058"/>
                <a:gd name="connsiteX3" fmla="*/ 1082149 w 3085275"/>
                <a:gd name="connsiteY3" fmla="*/ 409464 h 1931058"/>
                <a:gd name="connsiteX4" fmla="*/ 1075570 w 3085275"/>
                <a:gd name="connsiteY4" fmla="*/ 521298 h 1931058"/>
                <a:gd name="connsiteX5" fmla="*/ 1302526 w 3085275"/>
                <a:gd name="connsiteY5" fmla="*/ 521298 h 1931058"/>
                <a:gd name="connsiteX6" fmla="*/ 1315683 w 3085275"/>
                <a:gd name="connsiteY6" fmla="*/ 554190 h 1931058"/>
                <a:gd name="connsiteX7" fmla="*/ 1388046 w 3085275"/>
                <a:gd name="connsiteY7" fmla="*/ 550899 h 1931058"/>
                <a:gd name="connsiteX8" fmla="*/ 1391334 w 3085275"/>
                <a:gd name="connsiteY8" fmla="*/ 518008 h 1931058"/>
                <a:gd name="connsiteX9" fmla="*/ 1799195 w 3085275"/>
                <a:gd name="connsiteY9" fmla="*/ 527876 h 1931058"/>
                <a:gd name="connsiteX10" fmla="*/ 2019573 w 3085275"/>
                <a:gd name="connsiteY10" fmla="*/ 524586 h 1931058"/>
                <a:gd name="connsiteX11" fmla="*/ 2124827 w 3085275"/>
                <a:gd name="connsiteY11" fmla="*/ 504851 h 1931058"/>
                <a:gd name="connsiteX12" fmla="*/ 2124829 w 3085275"/>
                <a:gd name="connsiteY12" fmla="*/ 360127 h 1931058"/>
                <a:gd name="connsiteX13" fmla="*/ 2121537 w 3085275"/>
                <a:gd name="connsiteY13" fmla="*/ 215401 h 1931058"/>
                <a:gd name="connsiteX14" fmla="*/ 2124827 w 3085275"/>
                <a:gd name="connsiteY14" fmla="*/ 1602 h 1931058"/>
                <a:gd name="connsiteX15" fmla="*/ 2522821 w 3085275"/>
                <a:gd name="connsiteY15" fmla="*/ 4893 h 1931058"/>
                <a:gd name="connsiteX16" fmla="*/ 2555713 w 3085275"/>
                <a:gd name="connsiteY16" fmla="*/ 120013 h 1931058"/>
                <a:gd name="connsiteX17" fmla="*/ 3079766 w 3085275"/>
                <a:gd name="connsiteY17" fmla="*/ 115340 h 1931058"/>
                <a:gd name="connsiteX18" fmla="*/ 3085275 w 3085275"/>
                <a:gd name="connsiteY18" fmla="*/ 606817 h 1931058"/>
                <a:gd name="connsiteX19" fmla="*/ 2914238 w 3085275"/>
                <a:gd name="connsiteY19" fmla="*/ 610107 h 1931058"/>
                <a:gd name="connsiteX20" fmla="*/ 2925173 w 3085275"/>
                <a:gd name="connsiteY20" fmla="*/ 1927769 h 1931058"/>
                <a:gd name="connsiteX21" fmla="*/ 425452 w 3085275"/>
                <a:gd name="connsiteY21" fmla="*/ 1931058 h 1931058"/>
                <a:gd name="connsiteX22" fmla="*/ 532851 w 3085275"/>
                <a:gd name="connsiteY22" fmla="*/ 1929078 h 1931058"/>
                <a:gd name="connsiteX23" fmla="*/ 55915 w 3085275"/>
                <a:gd name="connsiteY23" fmla="*/ 1919210 h 1931058"/>
                <a:gd name="connsiteX24" fmla="*/ 55915 w 3085275"/>
                <a:gd name="connsiteY24" fmla="*/ 1797509 h 1931058"/>
                <a:gd name="connsiteX25" fmla="*/ 49337 w 3085275"/>
                <a:gd name="connsiteY25" fmla="*/ 1485035 h 1931058"/>
                <a:gd name="connsiteX26" fmla="*/ 29602 w 3085275"/>
                <a:gd name="connsiteY26" fmla="*/ 1337021 h 1931058"/>
                <a:gd name="connsiteX27" fmla="*/ 42759 w 3085275"/>
                <a:gd name="connsiteY27" fmla="*/ 962051 h 1931058"/>
                <a:gd name="connsiteX28" fmla="*/ 26313 w 3085275"/>
                <a:gd name="connsiteY28" fmla="*/ 886400 h 1931058"/>
                <a:gd name="connsiteX29" fmla="*/ 32891 w 3085275"/>
                <a:gd name="connsiteY29" fmla="*/ 419332 h 1931058"/>
                <a:gd name="connsiteX30" fmla="*/ 0 w 3085275"/>
                <a:gd name="connsiteY30" fmla="*/ 396307 h 1931058"/>
                <a:gd name="connsiteX31" fmla="*/ 1144 w 3085275"/>
                <a:gd name="connsiteY31" fmla="*/ 312692 h 1931058"/>
                <a:gd name="connsiteX0" fmla="*/ 1144 w 3085275"/>
                <a:gd name="connsiteY0" fmla="*/ 312692 h 1931058"/>
                <a:gd name="connsiteX1" fmla="*/ 549297 w 3085275"/>
                <a:gd name="connsiteY1" fmla="*/ 304209 h 1931058"/>
                <a:gd name="connsiteX2" fmla="*/ 539428 w 3085275"/>
                <a:gd name="connsiteY2" fmla="*/ 412752 h 1931058"/>
                <a:gd name="connsiteX3" fmla="*/ 1082149 w 3085275"/>
                <a:gd name="connsiteY3" fmla="*/ 409464 h 1931058"/>
                <a:gd name="connsiteX4" fmla="*/ 1075570 w 3085275"/>
                <a:gd name="connsiteY4" fmla="*/ 521298 h 1931058"/>
                <a:gd name="connsiteX5" fmla="*/ 1302526 w 3085275"/>
                <a:gd name="connsiteY5" fmla="*/ 521298 h 1931058"/>
                <a:gd name="connsiteX6" fmla="*/ 1315683 w 3085275"/>
                <a:gd name="connsiteY6" fmla="*/ 554190 h 1931058"/>
                <a:gd name="connsiteX7" fmla="*/ 1388046 w 3085275"/>
                <a:gd name="connsiteY7" fmla="*/ 550899 h 1931058"/>
                <a:gd name="connsiteX8" fmla="*/ 1391334 w 3085275"/>
                <a:gd name="connsiteY8" fmla="*/ 518008 h 1931058"/>
                <a:gd name="connsiteX9" fmla="*/ 1799195 w 3085275"/>
                <a:gd name="connsiteY9" fmla="*/ 527876 h 1931058"/>
                <a:gd name="connsiteX10" fmla="*/ 2019573 w 3085275"/>
                <a:gd name="connsiteY10" fmla="*/ 524586 h 1931058"/>
                <a:gd name="connsiteX11" fmla="*/ 2124827 w 3085275"/>
                <a:gd name="connsiteY11" fmla="*/ 504851 h 1931058"/>
                <a:gd name="connsiteX12" fmla="*/ 2124829 w 3085275"/>
                <a:gd name="connsiteY12" fmla="*/ 360127 h 1931058"/>
                <a:gd name="connsiteX13" fmla="*/ 2121537 w 3085275"/>
                <a:gd name="connsiteY13" fmla="*/ 215401 h 1931058"/>
                <a:gd name="connsiteX14" fmla="*/ 2124827 w 3085275"/>
                <a:gd name="connsiteY14" fmla="*/ 1602 h 1931058"/>
                <a:gd name="connsiteX15" fmla="*/ 2480062 w 3085275"/>
                <a:gd name="connsiteY15" fmla="*/ 4893 h 1931058"/>
                <a:gd name="connsiteX16" fmla="*/ 2555713 w 3085275"/>
                <a:gd name="connsiteY16" fmla="*/ 120013 h 1931058"/>
                <a:gd name="connsiteX17" fmla="*/ 3079766 w 3085275"/>
                <a:gd name="connsiteY17" fmla="*/ 115340 h 1931058"/>
                <a:gd name="connsiteX18" fmla="*/ 3085275 w 3085275"/>
                <a:gd name="connsiteY18" fmla="*/ 606817 h 1931058"/>
                <a:gd name="connsiteX19" fmla="*/ 2914238 w 3085275"/>
                <a:gd name="connsiteY19" fmla="*/ 610107 h 1931058"/>
                <a:gd name="connsiteX20" fmla="*/ 2925173 w 3085275"/>
                <a:gd name="connsiteY20" fmla="*/ 1927769 h 1931058"/>
                <a:gd name="connsiteX21" fmla="*/ 425452 w 3085275"/>
                <a:gd name="connsiteY21" fmla="*/ 1931058 h 1931058"/>
                <a:gd name="connsiteX22" fmla="*/ 532851 w 3085275"/>
                <a:gd name="connsiteY22" fmla="*/ 1929078 h 1931058"/>
                <a:gd name="connsiteX23" fmla="*/ 55915 w 3085275"/>
                <a:gd name="connsiteY23" fmla="*/ 1919210 h 1931058"/>
                <a:gd name="connsiteX24" fmla="*/ 55915 w 3085275"/>
                <a:gd name="connsiteY24" fmla="*/ 1797509 h 1931058"/>
                <a:gd name="connsiteX25" fmla="*/ 49337 w 3085275"/>
                <a:gd name="connsiteY25" fmla="*/ 1485035 h 1931058"/>
                <a:gd name="connsiteX26" fmla="*/ 29602 w 3085275"/>
                <a:gd name="connsiteY26" fmla="*/ 1337021 h 1931058"/>
                <a:gd name="connsiteX27" fmla="*/ 42759 w 3085275"/>
                <a:gd name="connsiteY27" fmla="*/ 962051 h 1931058"/>
                <a:gd name="connsiteX28" fmla="*/ 26313 w 3085275"/>
                <a:gd name="connsiteY28" fmla="*/ 886400 h 1931058"/>
                <a:gd name="connsiteX29" fmla="*/ 32891 w 3085275"/>
                <a:gd name="connsiteY29" fmla="*/ 419332 h 1931058"/>
                <a:gd name="connsiteX30" fmla="*/ 0 w 3085275"/>
                <a:gd name="connsiteY30" fmla="*/ 396307 h 1931058"/>
                <a:gd name="connsiteX31" fmla="*/ 1144 w 3085275"/>
                <a:gd name="connsiteY31" fmla="*/ 312692 h 1931058"/>
                <a:gd name="connsiteX0" fmla="*/ 1144 w 3085275"/>
                <a:gd name="connsiteY0" fmla="*/ 312692 h 1931058"/>
                <a:gd name="connsiteX1" fmla="*/ 549297 w 3085275"/>
                <a:gd name="connsiteY1" fmla="*/ 304209 h 1931058"/>
                <a:gd name="connsiteX2" fmla="*/ 539428 w 3085275"/>
                <a:gd name="connsiteY2" fmla="*/ 412752 h 1931058"/>
                <a:gd name="connsiteX3" fmla="*/ 1082149 w 3085275"/>
                <a:gd name="connsiteY3" fmla="*/ 409464 h 1931058"/>
                <a:gd name="connsiteX4" fmla="*/ 1075570 w 3085275"/>
                <a:gd name="connsiteY4" fmla="*/ 521298 h 1931058"/>
                <a:gd name="connsiteX5" fmla="*/ 1302526 w 3085275"/>
                <a:gd name="connsiteY5" fmla="*/ 521298 h 1931058"/>
                <a:gd name="connsiteX6" fmla="*/ 1315683 w 3085275"/>
                <a:gd name="connsiteY6" fmla="*/ 554190 h 1931058"/>
                <a:gd name="connsiteX7" fmla="*/ 1388046 w 3085275"/>
                <a:gd name="connsiteY7" fmla="*/ 550899 h 1931058"/>
                <a:gd name="connsiteX8" fmla="*/ 1391334 w 3085275"/>
                <a:gd name="connsiteY8" fmla="*/ 518008 h 1931058"/>
                <a:gd name="connsiteX9" fmla="*/ 1799195 w 3085275"/>
                <a:gd name="connsiteY9" fmla="*/ 527876 h 1931058"/>
                <a:gd name="connsiteX10" fmla="*/ 2019573 w 3085275"/>
                <a:gd name="connsiteY10" fmla="*/ 524586 h 1931058"/>
                <a:gd name="connsiteX11" fmla="*/ 2124827 w 3085275"/>
                <a:gd name="connsiteY11" fmla="*/ 504851 h 1931058"/>
                <a:gd name="connsiteX12" fmla="*/ 2124829 w 3085275"/>
                <a:gd name="connsiteY12" fmla="*/ 360127 h 1931058"/>
                <a:gd name="connsiteX13" fmla="*/ 2121537 w 3085275"/>
                <a:gd name="connsiteY13" fmla="*/ 215401 h 1931058"/>
                <a:gd name="connsiteX14" fmla="*/ 2124827 w 3085275"/>
                <a:gd name="connsiteY14" fmla="*/ 1602 h 1931058"/>
                <a:gd name="connsiteX15" fmla="*/ 2480062 w 3085275"/>
                <a:gd name="connsiteY15" fmla="*/ 4893 h 1931058"/>
                <a:gd name="connsiteX16" fmla="*/ 2542556 w 3085275"/>
                <a:gd name="connsiteY16" fmla="*/ 120013 h 1931058"/>
                <a:gd name="connsiteX17" fmla="*/ 3079766 w 3085275"/>
                <a:gd name="connsiteY17" fmla="*/ 115340 h 1931058"/>
                <a:gd name="connsiteX18" fmla="*/ 3085275 w 3085275"/>
                <a:gd name="connsiteY18" fmla="*/ 606817 h 1931058"/>
                <a:gd name="connsiteX19" fmla="*/ 2914238 w 3085275"/>
                <a:gd name="connsiteY19" fmla="*/ 610107 h 1931058"/>
                <a:gd name="connsiteX20" fmla="*/ 2925173 w 3085275"/>
                <a:gd name="connsiteY20" fmla="*/ 1927769 h 1931058"/>
                <a:gd name="connsiteX21" fmla="*/ 425452 w 3085275"/>
                <a:gd name="connsiteY21" fmla="*/ 1931058 h 1931058"/>
                <a:gd name="connsiteX22" fmla="*/ 532851 w 3085275"/>
                <a:gd name="connsiteY22" fmla="*/ 1929078 h 1931058"/>
                <a:gd name="connsiteX23" fmla="*/ 55915 w 3085275"/>
                <a:gd name="connsiteY23" fmla="*/ 1919210 h 1931058"/>
                <a:gd name="connsiteX24" fmla="*/ 55915 w 3085275"/>
                <a:gd name="connsiteY24" fmla="*/ 1797509 h 1931058"/>
                <a:gd name="connsiteX25" fmla="*/ 49337 w 3085275"/>
                <a:gd name="connsiteY25" fmla="*/ 1485035 h 1931058"/>
                <a:gd name="connsiteX26" fmla="*/ 29602 w 3085275"/>
                <a:gd name="connsiteY26" fmla="*/ 1337021 h 1931058"/>
                <a:gd name="connsiteX27" fmla="*/ 42759 w 3085275"/>
                <a:gd name="connsiteY27" fmla="*/ 962051 h 1931058"/>
                <a:gd name="connsiteX28" fmla="*/ 26313 w 3085275"/>
                <a:gd name="connsiteY28" fmla="*/ 886400 h 1931058"/>
                <a:gd name="connsiteX29" fmla="*/ 32891 w 3085275"/>
                <a:gd name="connsiteY29" fmla="*/ 419332 h 1931058"/>
                <a:gd name="connsiteX30" fmla="*/ 0 w 3085275"/>
                <a:gd name="connsiteY30" fmla="*/ 396307 h 1931058"/>
                <a:gd name="connsiteX31" fmla="*/ 1144 w 3085275"/>
                <a:gd name="connsiteY31" fmla="*/ 312692 h 1931058"/>
                <a:gd name="connsiteX0" fmla="*/ 1144 w 3085275"/>
                <a:gd name="connsiteY0" fmla="*/ 312692 h 1931058"/>
                <a:gd name="connsiteX1" fmla="*/ 549297 w 3085275"/>
                <a:gd name="connsiteY1" fmla="*/ 304209 h 1931058"/>
                <a:gd name="connsiteX2" fmla="*/ 539428 w 3085275"/>
                <a:gd name="connsiteY2" fmla="*/ 412752 h 1931058"/>
                <a:gd name="connsiteX3" fmla="*/ 1082149 w 3085275"/>
                <a:gd name="connsiteY3" fmla="*/ 409464 h 1931058"/>
                <a:gd name="connsiteX4" fmla="*/ 1075570 w 3085275"/>
                <a:gd name="connsiteY4" fmla="*/ 521298 h 1931058"/>
                <a:gd name="connsiteX5" fmla="*/ 1302526 w 3085275"/>
                <a:gd name="connsiteY5" fmla="*/ 521298 h 1931058"/>
                <a:gd name="connsiteX6" fmla="*/ 1315683 w 3085275"/>
                <a:gd name="connsiteY6" fmla="*/ 554190 h 1931058"/>
                <a:gd name="connsiteX7" fmla="*/ 1388046 w 3085275"/>
                <a:gd name="connsiteY7" fmla="*/ 550899 h 1931058"/>
                <a:gd name="connsiteX8" fmla="*/ 1391334 w 3085275"/>
                <a:gd name="connsiteY8" fmla="*/ 518008 h 1931058"/>
                <a:gd name="connsiteX9" fmla="*/ 1799195 w 3085275"/>
                <a:gd name="connsiteY9" fmla="*/ 527876 h 1931058"/>
                <a:gd name="connsiteX10" fmla="*/ 2019573 w 3085275"/>
                <a:gd name="connsiteY10" fmla="*/ 524586 h 1931058"/>
                <a:gd name="connsiteX11" fmla="*/ 2124827 w 3085275"/>
                <a:gd name="connsiteY11" fmla="*/ 504851 h 1931058"/>
                <a:gd name="connsiteX12" fmla="*/ 2124829 w 3085275"/>
                <a:gd name="connsiteY12" fmla="*/ 360127 h 1931058"/>
                <a:gd name="connsiteX13" fmla="*/ 2121537 w 3085275"/>
                <a:gd name="connsiteY13" fmla="*/ 215401 h 1931058"/>
                <a:gd name="connsiteX14" fmla="*/ 2124827 w 3085275"/>
                <a:gd name="connsiteY14" fmla="*/ 1602 h 1931058"/>
                <a:gd name="connsiteX15" fmla="*/ 2480062 w 3085275"/>
                <a:gd name="connsiteY15" fmla="*/ 4893 h 1931058"/>
                <a:gd name="connsiteX16" fmla="*/ 2542556 w 3085275"/>
                <a:gd name="connsiteY16" fmla="*/ 120013 h 1931058"/>
                <a:gd name="connsiteX17" fmla="*/ 3079766 w 3085275"/>
                <a:gd name="connsiteY17" fmla="*/ 115340 h 1931058"/>
                <a:gd name="connsiteX18" fmla="*/ 3085275 w 3085275"/>
                <a:gd name="connsiteY18" fmla="*/ 606817 h 1931058"/>
                <a:gd name="connsiteX19" fmla="*/ 2914238 w 3085275"/>
                <a:gd name="connsiteY19" fmla="*/ 610107 h 1931058"/>
                <a:gd name="connsiteX20" fmla="*/ 2925173 w 3085275"/>
                <a:gd name="connsiteY20" fmla="*/ 1927769 h 1931058"/>
                <a:gd name="connsiteX21" fmla="*/ 425452 w 3085275"/>
                <a:gd name="connsiteY21" fmla="*/ 1931058 h 1931058"/>
                <a:gd name="connsiteX22" fmla="*/ 532851 w 3085275"/>
                <a:gd name="connsiteY22" fmla="*/ 1929078 h 1931058"/>
                <a:gd name="connsiteX23" fmla="*/ 55915 w 3085275"/>
                <a:gd name="connsiteY23" fmla="*/ 1919210 h 1931058"/>
                <a:gd name="connsiteX24" fmla="*/ 55915 w 3085275"/>
                <a:gd name="connsiteY24" fmla="*/ 1797509 h 1931058"/>
                <a:gd name="connsiteX25" fmla="*/ 49337 w 3085275"/>
                <a:gd name="connsiteY25" fmla="*/ 1485035 h 1931058"/>
                <a:gd name="connsiteX26" fmla="*/ 29602 w 3085275"/>
                <a:gd name="connsiteY26" fmla="*/ 1337021 h 1931058"/>
                <a:gd name="connsiteX27" fmla="*/ 42759 w 3085275"/>
                <a:gd name="connsiteY27" fmla="*/ 962051 h 1931058"/>
                <a:gd name="connsiteX28" fmla="*/ 26313 w 3085275"/>
                <a:gd name="connsiteY28" fmla="*/ 886400 h 1931058"/>
                <a:gd name="connsiteX29" fmla="*/ 32891 w 3085275"/>
                <a:gd name="connsiteY29" fmla="*/ 419332 h 1931058"/>
                <a:gd name="connsiteX30" fmla="*/ 0 w 3085275"/>
                <a:gd name="connsiteY30" fmla="*/ 396307 h 1931058"/>
                <a:gd name="connsiteX31" fmla="*/ 1144 w 3085275"/>
                <a:gd name="connsiteY31" fmla="*/ 312692 h 1931058"/>
                <a:gd name="connsiteX0" fmla="*/ 1144 w 3085275"/>
                <a:gd name="connsiteY0" fmla="*/ 312692 h 1931058"/>
                <a:gd name="connsiteX1" fmla="*/ 549297 w 3085275"/>
                <a:gd name="connsiteY1" fmla="*/ 304209 h 1931058"/>
                <a:gd name="connsiteX2" fmla="*/ 539428 w 3085275"/>
                <a:gd name="connsiteY2" fmla="*/ 412752 h 1931058"/>
                <a:gd name="connsiteX3" fmla="*/ 1082149 w 3085275"/>
                <a:gd name="connsiteY3" fmla="*/ 409464 h 1931058"/>
                <a:gd name="connsiteX4" fmla="*/ 1075570 w 3085275"/>
                <a:gd name="connsiteY4" fmla="*/ 521298 h 1931058"/>
                <a:gd name="connsiteX5" fmla="*/ 1302526 w 3085275"/>
                <a:gd name="connsiteY5" fmla="*/ 521298 h 1931058"/>
                <a:gd name="connsiteX6" fmla="*/ 1315683 w 3085275"/>
                <a:gd name="connsiteY6" fmla="*/ 554190 h 1931058"/>
                <a:gd name="connsiteX7" fmla="*/ 1388046 w 3085275"/>
                <a:gd name="connsiteY7" fmla="*/ 550899 h 1931058"/>
                <a:gd name="connsiteX8" fmla="*/ 1391334 w 3085275"/>
                <a:gd name="connsiteY8" fmla="*/ 518008 h 1931058"/>
                <a:gd name="connsiteX9" fmla="*/ 1799195 w 3085275"/>
                <a:gd name="connsiteY9" fmla="*/ 527876 h 1931058"/>
                <a:gd name="connsiteX10" fmla="*/ 2019573 w 3085275"/>
                <a:gd name="connsiteY10" fmla="*/ 524586 h 1931058"/>
                <a:gd name="connsiteX11" fmla="*/ 2124827 w 3085275"/>
                <a:gd name="connsiteY11" fmla="*/ 504851 h 1931058"/>
                <a:gd name="connsiteX12" fmla="*/ 2124829 w 3085275"/>
                <a:gd name="connsiteY12" fmla="*/ 360127 h 1931058"/>
                <a:gd name="connsiteX13" fmla="*/ 2121537 w 3085275"/>
                <a:gd name="connsiteY13" fmla="*/ 215401 h 1931058"/>
                <a:gd name="connsiteX14" fmla="*/ 2124827 w 3085275"/>
                <a:gd name="connsiteY14" fmla="*/ 1602 h 1931058"/>
                <a:gd name="connsiteX15" fmla="*/ 2480062 w 3085275"/>
                <a:gd name="connsiteY15" fmla="*/ 4893 h 1931058"/>
                <a:gd name="connsiteX16" fmla="*/ 2542556 w 3085275"/>
                <a:gd name="connsiteY16" fmla="*/ 120013 h 1931058"/>
                <a:gd name="connsiteX17" fmla="*/ 3079766 w 3085275"/>
                <a:gd name="connsiteY17" fmla="*/ 115340 h 1931058"/>
                <a:gd name="connsiteX18" fmla="*/ 3085275 w 3085275"/>
                <a:gd name="connsiteY18" fmla="*/ 606817 h 1931058"/>
                <a:gd name="connsiteX19" fmla="*/ 2914238 w 3085275"/>
                <a:gd name="connsiteY19" fmla="*/ 610107 h 1931058"/>
                <a:gd name="connsiteX20" fmla="*/ 2925173 w 3085275"/>
                <a:gd name="connsiteY20" fmla="*/ 1927769 h 1931058"/>
                <a:gd name="connsiteX21" fmla="*/ 425452 w 3085275"/>
                <a:gd name="connsiteY21" fmla="*/ 1931058 h 1931058"/>
                <a:gd name="connsiteX22" fmla="*/ 532851 w 3085275"/>
                <a:gd name="connsiteY22" fmla="*/ 1929078 h 1931058"/>
                <a:gd name="connsiteX23" fmla="*/ 55915 w 3085275"/>
                <a:gd name="connsiteY23" fmla="*/ 1919210 h 1931058"/>
                <a:gd name="connsiteX24" fmla="*/ 55915 w 3085275"/>
                <a:gd name="connsiteY24" fmla="*/ 1797509 h 1931058"/>
                <a:gd name="connsiteX25" fmla="*/ 49337 w 3085275"/>
                <a:gd name="connsiteY25" fmla="*/ 1485035 h 1931058"/>
                <a:gd name="connsiteX26" fmla="*/ 29602 w 3085275"/>
                <a:gd name="connsiteY26" fmla="*/ 1337021 h 1931058"/>
                <a:gd name="connsiteX27" fmla="*/ 42759 w 3085275"/>
                <a:gd name="connsiteY27" fmla="*/ 962051 h 1931058"/>
                <a:gd name="connsiteX28" fmla="*/ 26313 w 3085275"/>
                <a:gd name="connsiteY28" fmla="*/ 886400 h 1931058"/>
                <a:gd name="connsiteX29" fmla="*/ 32891 w 3085275"/>
                <a:gd name="connsiteY29" fmla="*/ 419332 h 1931058"/>
                <a:gd name="connsiteX30" fmla="*/ 0 w 3085275"/>
                <a:gd name="connsiteY30" fmla="*/ 396307 h 1931058"/>
                <a:gd name="connsiteX31" fmla="*/ 1144 w 3085275"/>
                <a:gd name="connsiteY31" fmla="*/ 312692 h 1931058"/>
                <a:gd name="connsiteX0" fmla="*/ 1144 w 3085275"/>
                <a:gd name="connsiteY0" fmla="*/ 312692 h 1931058"/>
                <a:gd name="connsiteX1" fmla="*/ 549297 w 3085275"/>
                <a:gd name="connsiteY1" fmla="*/ 304209 h 1931058"/>
                <a:gd name="connsiteX2" fmla="*/ 539428 w 3085275"/>
                <a:gd name="connsiteY2" fmla="*/ 412752 h 1931058"/>
                <a:gd name="connsiteX3" fmla="*/ 1082149 w 3085275"/>
                <a:gd name="connsiteY3" fmla="*/ 409464 h 1931058"/>
                <a:gd name="connsiteX4" fmla="*/ 1075570 w 3085275"/>
                <a:gd name="connsiteY4" fmla="*/ 521298 h 1931058"/>
                <a:gd name="connsiteX5" fmla="*/ 1302526 w 3085275"/>
                <a:gd name="connsiteY5" fmla="*/ 521298 h 1931058"/>
                <a:gd name="connsiteX6" fmla="*/ 1315683 w 3085275"/>
                <a:gd name="connsiteY6" fmla="*/ 554190 h 1931058"/>
                <a:gd name="connsiteX7" fmla="*/ 1388046 w 3085275"/>
                <a:gd name="connsiteY7" fmla="*/ 550899 h 1931058"/>
                <a:gd name="connsiteX8" fmla="*/ 1391334 w 3085275"/>
                <a:gd name="connsiteY8" fmla="*/ 518008 h 1931058"/>
                <a:gd name="connsiteX9" fmla="*/ 1799195 w 3085275"/>
                <a:gd name="connsiteY9" fmla="*/ 527876 h 1931058"/>
                <a:gd name="connsiteX10" fmla="*/ 2019573 w 3085275"/>
                <a:gd name="connsiteY10" fmla="*/ 524586 h 1931058"/>
                <a:gd name="connsiteX11" fmla="*/ 2124827 w 3085275"/>
                <a:gd name="connsiteY11" fmla="*/ 504851 h 1931058"/>
                <a:gd name="connsiteX12" fmla="*/ 2124829 w 3085275"/>
                <a:gd name="connsiteY12" fmla="*/ 360127 h 1931058"/>
                <a:gd name="connsiteX13" fmla="*/ 2121537 w 3085275"/>
                <a:gd name="connsiteY13" fmla="*/ 215401 h 1931058"/>
                <a:gd name="connsiteX14" fmla="*/ 2124827 w 3085275"/>
                <a:gd name="connsiteY14" fmla="*/ 1602 h 1931058"/>
                <a:gd name="connsiteX15" fmla="*/ 2480062 w 3085275"/>
                <a:gd name="connsiteY15" fmla="*/ 4893 h 1931058"/>
                <a:gd name="connsiteX16" fmla="*/ 2542556 w 3085275"/>
                <a:gd name="connsiteY16" fmla="*/ 120013 h 1931058"/>
                <a:gd name="connsiteX17" fmla="*/ 2812271 w 3085275"/>
                <a:gd name="connsiteY17" fmla="*/ 113435 h 1931058"/>
                <a:gd name="connsiteX18" fmla="*/ 3079766 w 3085275"/>
                <a:gd name="connsiteY18" fmla="*/ 115340 h 1931058"/>
                <a:gd name="connsiteX19" fmla="*/ 3085275 w 3085275"/>
                <a:gd name="connsiteY19" fmla="*/ 606817 h 1931058"/>
                <a:gd name="connsiteX20" fmla="*/ 2914238 w 3085275"/>
                <a:gd name="connsiteY20" fmla="*/ 610107 h 1931058"/>
                <a:gd name="connsiteX21" fmla="*/ 2925173 w 3085275"/>
                <a:gd name="connsiteY21" fmla="*/ 1927769 h 1931058"/>
                <a:gd name="connsiteX22" fmla="*/ 425452 w 3085275"/>
                <a:gd name="connsiteY22" fmla="*/ 1931058 h 1931058"/>
                <a:gd name="connsiteX23" fmla="*/ 532851 w 3085275"/>
                <a:gd name="connsiteY23" fmla="*/ 1929078 h 1931058"/>
                <a:gd name="connsiteX24" fmla="*/ 55915 w 3085275"/>
                <a:gd name="connsiteY24" fmla="*/ 1919210 h 1931058"/>
                <a:gd name="connsiteX25" fmla="*/ 55915 w 3085275"/>
                <a:gd name="connsiteY25" fmla="*/ 1797509 h 1931058"/>
                <a:gd name="connsiteX26" fmla="*/ 49337 w 3085275"/>
                <a:gd name="connsiteY26" fmla="*/ 1485035 h 1931058"/>
                <a:gd name="connsiteX27" fmla="*/ 29602 w 3085275"/>
                <a:gd name="connsiteY27" fmla="*/ 1337021 h 1931058"/>
                <a:gd name="connsiteX28" fmla="*/ 42759 w 3085275"/>
                <a:gd name="connsiteY28" fmla="*/ 962051 h 1931058"/>
                <a:gd name="connsiteX29" fmla="*/ 26313 w 3085275"/>
                <a:gd name="connsiteY29" fmla="*/ 886400 h 1931058"/>
                <a:gd name="connsiteX30" fmla="*/ 32891 w 3085275"/>
                <a:gd name="connsiteY30" fmla="*/ 419332 h 1931058"/>
                <a:gd name="connsiteX31" fmla="*/ 0 w 3085275"/>
                <a:gd name="connsiteY31" fmla="*/ 396307 h 1931058"/>
                <a:gd name="connsiteX32" fmla="*/ 1144 w 3085275"/>
                <a:gd name="connsiteY32" fmla="*/ 312692 h 1931058"/>
                <a:gd name="connsiteX0" fmla="*/ 1144 w 3085275"/>
                <a:gd name="connsiteY0" fmla="*/ 312692 h 1931058"/>
                <a:gd name="connsiteX1" fmla="*/ 549297 w 3085275"/>
                <a:gd name="connsiteY1" fmla="*/ 304209 h 1931058"/>
                <a:gd name="connsiteX2" fmla="*/ 539428 w 3085275"/>
                <a:gd name="connsiteY2" fmla="*/ 412752 h 1931058"/>
                <a:gd name="connsiteX3" fmla="*/ 1082149 w 3085275"/>
                <a:gd name="connsiteY3" fmla="*/ 409464 h 1931058"/>
                <a:gd name="connsiteX4" fmla="*/ 1075570 w 3085275"/>
                <a:gd name="connsiteY4" fmla="*/ 521298 h 1931058"/>
                <a:gd name="connsiteX5" fmla="*/ 1302526 w 3085275"/>
                <a:gd name="connsiteY5" fmla="*/ 521298 h 1931058"/>
                <a:gd name="connsiteX6" fmla="*/ 1315683 w 3085275"/>
                <a:gd name="connsiteY6" fmla="*/ 554190 h 1931058"/>
                <a:gd name="connsiteX7" fmla="*/ 1388046 w 3085275"/>
                <a:gd name="connsiteY7" fmla="*/ 550899 h 1931058"/>
                <a:gd name="connsiteX8" fmla="*/ 1391334 w 3085275"/>
                <a:gd name="connsiteY8" fmla="*/ 518008 h 1931058"/>
                <a:gd name="connsiteX9" fmla="*/ 1799195 w 3085275"/>
                <a:gd name="connsiteY9" fmla="*/ 527876 h 1931058"/>
                <a:gd name="connsiteX10" fmla="*/ 2019573 w 3085275"/>
                <a:gd name="connsiteY10" fmla="*/ 524586 h 1931058"/>
                <a:gd name="connsiteX11" fmla="*/ 2124827 w 3085275"/>
                <a:gd name="connsiteY11" fmla="*/ 504851 h 1931058"/>
                <a:gd name="connsiteX12" fmla="*/ 2124829 w 3085275"/>
                <a:gd name="connsiteY12" fmla="*/ 360127 h 1931058"/>
                <a:gd name="connsiteX13" fmla="*/ 2121537 w 3085275"/>
                <a:gd name="connsiteY13" fmla="*/ 215401 h 1931058"/>
                <a:gd name="connsiteX14" fmla="*/ 2124827 w 3085275"/>
                <a:gd name="connsiteY14" fmla="*/ 1602 h 1931058"/>
                <a:gd name="connsiteX15" fmla="*/ 2480062 w 3085275"/>
                <a:gd name="connsiteY15" fmla="*/ 4893 h 1931058"/>
                <a:gd name="connsiteX16" fmla="*/ 2542556 w 3085275"/>
                <a:gd name="connsiteY16" fmla="*/ 120013 h 1931058"/>
                <a:gd name="connsiteX17" fmla="*/ 2812271 w 3085275"/>
                <a:gd name="connsiteY17" fmla="*/ 113435 h 1931058"/>
                <a:gd name="connsiteX18" fmla="*/ 3022781 w 3085275"/>
                <a:gd name="connsiteY18" fmla="*/ 123302 h 1931058"/>
                <a:gd name="connsiteX19" fmla="*/ 3079766 w 3085275"/>
                <a:gd name="connsiteY19" fmla="*/ 115340 h 1931058"/>
                <a:gd name="connsiteX20" fmla="*/ 3085275 w 3085275"/>
                <a:gd name="connsiteY20" fmla="*/ 606817 h 1931058"/>
                <a:gd name="connsiteX21" fmla="*/ 2914238 w 3085275"/>
                <a:gd name="connsiteY21" fmla="*/ 610107 h 1931058"/>
                <a:gd name="connsiteX22" fmla="*/ 2925173 w 3085275"/>
                <a:gd name="connsiteY22" fmla="*/ 1927769 h 1931058"/>
                <a:gd name="connsiteX23" fmla="*/ 425452 w 3085275"/>
                <a:gd name="connsiteY23" fmla="*/ 1931058 h 1931058"/>
                <a:gd name="connsiteX24" fmla="*/ 532851 w 3085275"/>
                <a:gd name="connsiteY24" fmla="*/ 1929078 h 1931058"/>
                <a:gd name="connsiteX25" fmla="*/ 55915 w 3085275"/>
                <a:gd name="connsiteY25" fmla="*/ 1919210 h 1931058"/>
                <a:gd name="connsiteX26" fmla="*/ 55915 w 3085275"/>
                <a:gd name="connsiteY26" fmla="*/ 1797509 h 1931058"/>
                <a:gd name="connsiteX27" fmla="*/ 49337 w 3085275"/>
                <a:gd name="connsiteY27" fmla="*/ 1485035 h 1931058"/>
                <a:gd name="connsiteX28" fmla="*/ 29602 w 3085275"/>
                <a:gd name="connsiteY28" fmla="*/ 1337021 h 1931058"/>
                <a:gd name="connsiteX29" fmla="*/ 42759 w 3085275"/>
                <a:gd name="connsiteY29" fmla="*/ 962051 h 1931058"/>
                <a:gd name="connsiteX30" fmla="*/ 26313 w 3085275"/>
                <a:gd name="connsiteY30" fmla="*/ 886400 h 1931058"/>
                <a:gd name="connsiteX31" fmla="*/ 32891 w 3085275"/>
                <a:gd name="connsiteY31" fmla="*/ 419332 h 1931058"/>
                <a:gd name="connsiteX32" fmla="*/ 0 w 3085275"/>
                <a:gd name="connsiteY32" fmla="*/ 396307 h 1931058"/>
                <a:gd name="connsiteX33" fmla="*/ 1144 w 3085275"/>
                <a:gd name="connsiteY33" fmla="*/ 312692 h 1931058"/>
                <a:gd name="connsiteX0" fmla="*/ 1144 w 3085275"/>
                <a:gd name="connsiteY0" fmla="*/ 312692 h 1931058"/>
                <a:gd name="connsiteX1" fmla="*/ 549297 w 3085275"/>
                <a:gd name="connsiteY1" fmla="*/ 304209 h 1931058"/>
                <a:gd name="connsiteX2" fmla="*/ 539428 w 3085275"/>
                <a:gd name="connsiteY2" fmla="*/ 412752 h 1931058"/>
                <a:gd name="connsiteX3" fmla="*/ 1082149 w 3085275"/>
                <a:gd name="connsiteY3" fmla="*/ 409464 h 1931058"/>
                <a:gd name="connsiteX4" fmla="*/ 1075570 w 3085275"/>
                <a:gd name="connsiteY4" fmla="*/ 521298 h 1931058"/>
                <a:gd name="connsiteX5" fmla="*/ 1302526 w 3085275"/>
                <a:gd name="connsiteY5" fmla="*/ 521298 h 1931058"/>
                <a:gd name="connsiteX6" fmla="*/ 1315683 w 3085275"/>
                <a:gd name="connsiteY6" fmla="*/ 554190 h 1931058"/>
                <a:gd name="connsiteX7" fmla="*/ 1388046 w 3085275"/>
                <a:gd name="connsiteY7" fmla="*/ 550899 h 1931058"/>
                <a:gd name="connsiteX8" fmla="*/ 1391334 w 3085275"/>
                <a:gd name="connsiteY8" fmla="*/ 518008 h 1931058"/>
                <a:gd name="connsiteX9" fmla="*/ 1799195 w 3085275"/>
                <a:gd name="connsiteY9" fmla="*/ 527876 h 1931058"/>
                <a:gd name="connsiteX10" fmla="*/ 2019573 w 3085275"/>
                <a:gd name="connsiteY10" fmla="*/ 524586 h 1931058"/>
                <a:gd name="connsiteX11" fmla="*/ 2124827 w 3085275"/>
                <a:gd name="connsiteY11" fmla="*/ 504851 h 1931058"/>
                <a:gd name="connsiteX12" fmla="*/ 2124829 w 3085275"/>
                <a:gd name="connsiteY12" fmla="*/ 360127 h 1931058"/>
                <a:gd name="connsiteX13" fmla="*/ 2121537 w 3085275"/>
                <a:gd name="connsiteY13" fmla="*/ 215401 h 1931058"/>
                <a:gd name="connsiteX14" fmla="*/ 2124827 w 3085275"/>
                <a:gd name="connsiteY14" fmla="*/ 1602 h 1931058"/>
                <a:gd name="connsiteX15" fmla="*/ 2480062 w 3085275"/>
                <a:gd name="connsiteY15" fmla="*/ 4893 h 1931058"/>
                <a:gd name="connsiteX16" fmla="*/ 2542556 w 3085275"/>
                <a:gd name="connsiteY16" fmla="*/ 120013 h 1931058"/>
                <a:gd name="connsiteX17" fmla="*/ 2812271 w 3085275"/>
                <a:gd name="connsiteY17" fmla="*/ 113435 h 1931058"/>
                <a:gd name="connsiteX18" fmla="*/ 3022781 w 3085275"/>
                <a:gd name="connsiteY18" fmla="*/ 123302 h 1931058"/>
                <a:gd name="connsiteX19" fmla="*/ 3078697 w 3085275"/>
                <a:gd name="connsiteY19" fmla="*/ 129881 h 1931058"/>
                <a:gd name="connsiteX20" fmla="*/ 3079766 w 3085275"/>
                <a:gd name="connsiteY20" fmla="*/ 115340 h 1931058"/>
                <a:gd name="connsiteX21" fmla="*/ 3085275 w 3085275"/>
                <a:gd name="connsiteY21" fmla="*/ 606817 h 1931058"/>
                <a:gd name="connsiteX22" fmla="*/ 2914238 w 3085275"/>
                <a:gd name="connsiteY22" fmla="*/ 610107 h 1931058"/>
                <a:gd name="connsiteX23" fmla="*/ 2925173 w 3085275"/>
                <a:gd name="connsiteY23" fmla="*/ 1927769 h 1931058"/>
                <a:gd name="connsiteX24" fmla="*/ 425452 w 3085275"/>
                <a:gd name="connsiteY24" fmla="*/ 1931058 h 1931058"/>
                <a:gd name="connsiteX25" fmla="*/ 532851 w 3085275"/>
                <a:gd name="connsiteY25" fmla="*/ 1929078 h 1931058"/>
                <a:gd name="connsiteX26" fmla="*/ 55915 w 3085275"/>
                <a:gd name="connsiteY26" fmla="*/ 1919210 h 1931058"/>
                <a:gd name="connsiteX27" fmla="*/ 55915 w 3085275"/>
                <a:gd name="connsiteY27" fmla="*/ 1797509 h 1931058"/>
                <a:gd name="connsiteX28" fmla="*/ 49337 w 3085275"/>
                <a:gd name="connsiteY28" fmla="*/ 1485035 h 1931058"/>
                <a:gd name="connsiteX29" fmla="*/ 29602 w 3085275"/>
                <a:gd name="connsiteY29" fmla="*/ 1337021 h 1931058"/>
                <a:gd name="connsiteX30" fmla="*/ 42759 w 3085275"/>
                <a:gd name="connsiteY30" fmla="*/ 962051 h 1931058"/>
                <a:gd name="connsiteX31" fmla="*/ 26313 w 3085275"/>
                <a:gd name="connsiteY31" fmla="*/ 886400 h 1931058"/>
                <a:gd name="connsiteX32" fmla="*/ 32891 w 3085275"/>
                <a:gd name="connsiteY32" fmla="*/ 419332 h 1931058"/>
                <a:gd name="connsiteX33" fmla="*/ 0 w 3085275"/>
                <a:gd name="connsiteY33" fmla="*/ 396307 h 1931058"/>
                <a:gd name="connsiteX34" fmla="*/ 1144 w 3085275"/>
                <a:gd name="connsiteY34" fmla="*/ 312692 h 1931058"/>
                <a:gd name="connsiteX0" fmla="*/ 3079766 w 3170137"/>
                <a:gd name="connsiteY0" fmla="*/ 115340 h 1931058"/>
                <a:gd name="connsiteX1" fmla="*/ 3085275 w 3170137"/>
                <a:gd name="connsiteY1" fmla="*/ 606817 h 1931058"/>
                <a:gd name="connsiteX2" fmla="*/ 2914238 w 3170137"/>
                <a:gd name="connsiteY2" fmla="*/ 610107 h 1931058"/>
                <a:gd name="connsiteX3" fmla="*/ 2925173 w 3170137"/>
                <a:gd name="connsiteY3" fmla="*/ 1927769 h 1931058"/>
                <a:gd name="connsiteX4" fmla="*/ 425452 w 3170137"/>
                <a:gd name="connsiteY4" fmla="*/ 1931058 h 1931058"/>
                <a:gd name="connsiteX5" fmla="*/ 532851 w 3170137"/>
                <a:gd name="connsiteY5" fmla="*/ 1929078 h 1931058"/>
                <a:gd name="connsiteX6" fmla="*/ 55915 w 3170137"/>
                <a:gd name="connsiteY6" fmla="*/ 1919210 h 1931058"/>
                <a:gd name="connsiteX7" fmla="*/ 55915 w 3170137"/>
                <a:gd name="connsiteY7" fmla="*/ 1797509 h 1931058"/>
                <a:gd name="connsiteX8" fmla="*/ 49337 w 3170137"/>
                <a:gd name="connsiteY8" fmla="*/ 1485035 h 1931058"/>
                <a:gd name="connsiteX9" fmla="*/ 29602 w 3170137"/>
                <a:gd name="connsiteY9" fmla="*/ 1337021 h 1931058"/>
                <a:gd name="connsiteX10" fmla="*/ 42759 w 3170137"/>
                <a:gd name="connsiteY10" fmla="*/ 962051 h 1931058"/>
                <a:gd name="connsiteX11" fmla="*/ 26313 w 3170137"/>
                <a:gd name="connsiteY11" fmla="*/ 886400 h 1931058"/>
                <a:gd name="connsiteX12" fmla="*/ 32891 w 3170137"/>
                <a:gd name="connsiteY12" fmla="*/ 419332 h 1931058"/>
                <a:gd name="connsiteX13" fmla="*/ 0 w 3170137"/>
                <a:gd name="connsiteY13" fmla="*/ 396307 h 1931058"/>
                <a:gd name="connsiteX14" fmla="*/ 1144 w 3170137"/>
                <a:gd name="connsiteY14" fmla="*/ 312692 h 1931058"/>
                <a:gd name="connsiteX15" fmla="*/ 549297 w 3170137"/>
                <a:gd name="connsiteY15" fmla="*/ 304209 h 1931058"/>
                <a:gd name="connsiteX16" fmla="*/ 539428 w 3170137"/>
                <a:gd name="connsiteY16" fmla="*/ 412752 h 1931058"/>
                <a:gd name="connsiteX17" fmla="*/ 1082149 w 3170137"/>
                <a:gd name="connsiteY17" fmla="*/ 409464 h 1931058"/>
                <a:gd name="connsiteX18" fmla="*/ 1075570 w 3170137"/>
                <a:gd name="connsiteY18" fmla="*/ 521298 h 1931058"/>
                <a:gd name="connsiteX19" fmla="*/ 1302526 w 3170137"/>
                <a:gd name="connsiteY19" fmla="*/ 521298 h 1931058"/>
                <a:gd name="connsiteX20" fmla="*/ 1315683 w 3170137"/>
                <a:gd name="connsiteY20" fmla="*/ 554190 h 1931058"/>
                <a:gd name="connsiteX21" fmla="*/ 1388046 w 3170137"/>
                <a:gd name="connsiteY21" fmla="*/ 550899 h 1931058"/>
                <a:gd name="connsiteX22" fmla="*/ 1391334 w 3170137"/>
                <a:gd name="connsiteY22" fmla="*/ 518008 h 1931058"/>
                <a:gd name="connsiteX23" fmla="*/ 1799195 w 3170137"/>
                <a:gd name="connsiteY23" fmla="*/ 527876 h 1931058"/>
                <a:gd name="connsiteX24" fmla="*/ 2019573 w 3170137"/>
                <a:gd name="connsiteY24" fmla="*/ 524586 h 1931058"/>
                <a:gd name="connsiteX25" fmla="*/ 2124827 w 3170137"/>
                <a:gd name="connsiteY25" fmla="*/ 504851 h 1931058"/>
                <a:gd name="connsiteX26" fmla="*/ 2124829 w 3170137"/>
                <a:gd name="connsiteY26" fmla="*/ 360127 h 1931058"/>
                <a:gd name="connsiteX27" fmla="*/ 2121537 w 3170137"/>
                <a:gd name="connsiteY27" fmla="*/ 215401 h 1931058"/>
                <a:gd name="connsiteX28" fmla="*/ 2124827 w 3170137"/>
                <a:gd name="connsiteY28" fmla="*/ 1602 h 1931058"/>
                <a:gd name="connsiteX29" fmla="*/ 2480062 w 3170137"/>
                <a:gd name="connsiteY29" fmla="*/ 4893 h 1931058"/>
                <a:gd name="connsiteX30" fmla="*/ 2542556 w 3170137"/>
                <a:gd name="connsiteY30" fmla="*/ 120013 h 1931058"/>
                <a:gd name="connsiteX31" fmla="*/ 2812271 w 3170137"/>
                <a:gd name="connsiteY31" fmla="*/ 113435 h 1931058"/>
                <a:gd name="connsiteX32" fmla="*/ 3022781 w 3170137"/>
                <a:gd name="connsiteY32" fmla="*/ 123302 h 1931058"/>
                <a:gd name="connsiteX33" fmla="*/ 3170137 w 3170137"/>
                <a:gd name="connsiteY33" fmla="*/ 221321 h 1931058"/>
                <a:gd name="connsiteX0" fmla="*/ 3079766 w 3166848"/>
                <a:gd name="connsiteY0" fmla="*/ 115340 h 1931058"/>
                <a:gd name="connsiteX1" fmla="*/ 3085275 w 3166848"/>
                <a:gd name="connsiteY1" fmla="*/ 606817 h 1931058"/>
                <a:gd name="connsiteX2" fmla="*/ 2914238 w 3166848"/>
                <a:gd name="connsiteY2" fmla="*/ 610107 h 1931058"/>
                <a:gd name="connsiteX3" fmla="*/ 2925173 w 3166848"/>
                <a:gd name="connsiteY3" fmla="*/ 1927769 h 1931058"/>
                <a:gd name="connsiteX4" fmla="*/ 425452 w 3166848"/>
                <a:gd name="connsiteY4" fmla="*/ 1931058 h 1931058"/>
                <a:gd name="connsiteX5" fmla="*/ 532851 w 3166848"/>
                <a:gd name="connsiteY5" fmla="*/ 1929078 h 1931058"/>
                <a:gd name="connsiteX6" fmla="*/ 55915 w 3166848"/>
                <a:gd name="connsiteY6" fmla="*/ 1919210 h 1931058"/>
                <a:gd name="connsiteX7" fmla="*/ 55915 w 3166848"/>
                <a:gd name="connsiteY7" fmla="*/ 1797509 h 1931058"/>
                <a:gd name="connsiteX8" fmla="*/ 49337 w 3166848"/>
                <a:gd name="connsiteY8" fmla="*/ 1485035 h 1931058"/>
                <a:gd name="connsiteX9" fmla="*/ 29602 w 3166848"/>
                <a:gd name="connsiteY9" fmla="*/ 1337021 h 1931058"/>
                <a:gd name="connsiteX10" fmla="*/ 42759 w 3166848"/>
                <a:gd name="connsiteY10" fmla="*/ 962051 h 1931058"/>
                <a:gd name="connsiteX11" fmla="*/ 26313 w 3166848"/>
                <a:gd name="connsiteY11" fmla="*/ 886400 h 1931058"/>
                <a:gd name="connsiteX12" fmla="*/ 32891 w 3166848"/>
                <a:gd name="connsiteY12" fmla="*/ 419332 h 1931058"/>
                <a:gd name="connsiteX13" fmla="*/ 0 w 3166848"/>
                <a:gd name="connsiteY13" fmla="*/ 396307 h 1931058"/>
                <a:gd name="connsiteX14" fmla="*/ 1144 w 3166848"/>
                <a:gd name="connsiteY14" fmla="*/ 312692 h 1931058"/>
                <a:gd name="connsiteX15" fmla="*/ 549297 w 3166848"/>
                <a:gd name="connsiteY15" fmla="*/ 304209 h 1931058"/>
                <a:gd name="connsiteX16" fmla="*/ 539428 w 3166848"/>
                <a:gd name="connsiteY16" fmla="*/ 412752 h 1931058"/>
                <a:gd name="connsiteX17" fmla="*/ 1082149 w 3166848"/>
                <a:gd name="connsiteY17" fmla="*/ 409464 h 1931058"/>
                <a:gd name="connsiteX18" fmla="*/ 1075570 w 3166848"/>
                <a:gd name="connsiteY18" fmla="*/ 521298 h 1931058"/>
                <a:gd name="connsiteX19" fmla="*/ 1302526 w 3166848"/>
                <a:gd name="connsiteY19" fmla="*/ 521298 h 1931058"/>
                <a:gd name="connsiteX20" fmla="*/ 1315683 w 3166848"/>
                <a:gd name="connsiteY20" fmla="*/ 554190 h 1931058"/>
                <a:gd name="connsiteX21" fmla="*/ 1388046 w 3166848"/>
                <a:gd name="connsiteY21" fmla="*/ 550899 h 1931058"/>
                <a:gd name="connsiteX22" fmla="*/ 1391334 w 3166848"/>
                <a:gd name="connsiteY22" fmla="*/ 518008 h 1931058"/>
                <a:gd name="connsiteX23" fmla="*/ 1799195 w 3166848"/>
                <a:gd name="connsiteY23" fmla="*/ 527876 h 1931058"/>
                <a:gd name="connsiteX24" fmla="*/ 2019573 w 3166848"/>
                <a:gd name="connsiteY24" fmla="*/ 524586 h 1931058"/>
                <a:gd name="connsiteX25" fmla="*/ 2124827 w 3166848"/>
                <a:gd name="connsiteY25" fmla="*/ 504851 h 1931058"/>
                <a:gd name="connsiteX26" fmla="*/ 2124829 w 3166848"/>
                <a:gd name="connsiteY26" fmla="*/ 360127 h 1931058"/>
                <a:gd name="connsiteX27" fmla="*/ 2121537 w 3166848"/>
                <a:gd name="connsiteY27" fmla="*/ 215401 h 1931058"/>
                <a:gd name="connsiteX28" fmla="*/ 2124827 w 3166848"/>
                <a:gd name="connsiteY28" fmla="*/ 1602 h 1931058"/>
                <a:gd name="connsiteX29" fmla="*/ 2480062 w 3166848"/>
                <a:gd name="connsiteY29" fmla="*/ 4893 h 1931058"/>
                <a:gd name="connsiteX30" fmla="*/ 2542556 w 3166848"/>
                <a:gd name="connsiteY30" fmla="*/ 120013 h 1931058"/>
                <a:gd name="connsiteX31" fmla="*/ 2812271 w 3166848"/>
                <a:gd name="connsiteY31" fmla="*/ 113435 h 1931058"/>
                <a:gd name="connsiteX32" fmla="*/ 3022781 w 3166848"/>
                <a:gd name="connsiteY32" fmla="*/ 123302 h 1931058"/>
                <a:gd name="connsiteX33" fmla="*/ 3166848 w 3166848"/>
                <a:gd name="connsiteY33" fmla="*/ 221321 h 1931058"/>
                <a:gd name="connsiteX0" fmla="*/ 3079766 w 3085275"/>
                <a:gd name="connsiteY0" fmla="*/ 115340 h 1931058"/>
                <a:gd name="connsiteX1" fmla="*/ 3085275 w 3085275"/>
                <a:gd name="connsiteY1" fmla="*/ 606817 h 1931058"/>
                <a:gd name="connsiteX2" fmla="*/ 2914238 w 3085275"/>
                <a:gd name="connsiteY2" fmla="*/ 610107 h 1931058"/>
                <a:gd name="connsiteX3" fmla="*/ 2925173 w 3085275"/>
                <a:gd name="connsiteY3" fmla="*/ 1927769 h 1931058"/>
                <a:gd name="connsiteX4" fmla="*/ 425452 w 3085275"/>
                <a:gd name="connsiteY4" fmla="*/ 1931058 h 1931058"/>
                <a:gd name="connsiteX5" fmla="*/ 532851 w 3085275"/>
                <a:gd name="connsiteY5" fmla="*/ 1929078 h 1931058"/>
                <a:gd name="connsiteX6" fmla="*/ 55915 w 3085275"/>
                <a:gd name="connsiteY6" fmla="*/ 1919210 h 1931058"/>
                <a:gd name="connsiteX7" fmla="*/ 55915 w 3085275"/>
                <a:gd name="connsiteY7" fmla="*/ 1797509 h 1931058"/>
                <a:gd name="connsiteX8" fmla="*/ 49337 w 3085275"/>
                <a:gd name="connsiteY8" fmla="*/ 1485035 h 1931058"/>
                <a:gd name="connsiteX9" fmla="*/ 29602 w 3085275"/>
                <a:gd name="connsiteY9" fmla="*/ 1337021 h 1931058"/>
                <a:gd name="connsiteX10" fmla="*/ 42759 w 3085275"/>
                <a:gd name="connsiteY10" fmla="*/ 962051 h 1931058"/>
                <a:gd name="connsiteX11" fmla="*/ 26313 w 3085275"/>
                <a:gd name="connsiteY11" fmla="*/ 886400 h 1931058"/>
                <a:gd name="connsiteX12" fmla="*/ 32891 w 3085275"/>
                <a:gd name="connsiteY12" fmla="*/ 419332 h 1931058"/>
                <a:gd name="connsiteX13" fmla="*/ 0 w 3085275"/>
                <a:gd name="connsiteY13" fmla="*/ 396307 h 1931058"/>
                <a:gd name="connsiteX14" fmla="*/ 1144 w 3085275"/>
                <a:gd name="connsiteY14" fmla="*/ 312692 h 1931058"/>
                <a:gd name="connsiteX15" fmla="*/ 549297 w 3085275"/>
                <a:gd name="connsiteY15" fmla="*/ 304209 h 1931058"/>
                <a:gd name="connsiteX16" fmla="*/ 539428 w 3085275"/>
                <a:gd name="connsiteY16" fmla="*/ 412752 h 1931058"/>
                <a:gd name="connsiteX17" fmla="*/ 1082149 w 3085275"/>
                <a:gd name="connsiteY17" fmla="*/ 409464 h 1931058"/>
                <a:gd name="connsiteX18" fmla="*/ 1075570 w 3085275"/>
                <a:gd name="connsiteY18" fmla="*/ 521298 h 1931058"/>
                <a:gd name="connsiteX19" fmla="*/ 1302526 w 3085275"/>
                <a:gd name="connsiteY19" fmla="*/ 521298 h 1931058"/>
                <a:gd name="connsiteX20" fmla="*/ 1315683 w 3085275"/>
                <a:gd name="connsiteY20" fmla="*/ 554190 h 1931058"/>
                <a:gd name="connsiteX21" fmla="*/ 1388046 w 3085275"/>
                <a:gd name="connsiteY21" fmla="*/ 550899 h 1931058"/>
                <a:gd name="connsiteX22" fmla="*/ 1391334 w 3085275"/>
                <a:gd name="connsiteY22" fmla="*/ 518008 h 1931058"/>
                <a:gd name="connsiteX23" fmla="*/ 1799195 w 3085275"/>
                <a:gd name="connsiteY23" fmla="*/ 527876 h 1931058"/>
                <a:gd name="connsiteX24" fmla="*/ 2019573 w 3085275"/>
                <a:gd name="connsiteY24" fmla="*/ 524586 h 1931058"/>
                <a:gd name="connsiteX25" fmla="*/ 2124827 w 3085275"/>
                <a:gd name="connsiteY25" fmla="*/ 504851 h 1931058"/>
                <a:gd name="connsiteX26" fmla="*/ 2124829 w 3085275"/>
                <a:gd name="connsiteY26" fmla="*/ 360127 h 1931058"/>
                <a:gd name="connsiteX27" fmla="*/ 2121537 w 3085275"/>
                <a:gd name="connsiteY27" fmla="*/ 215401 h 1931058"/>
                <a:gd name="connsiteX28" fmla="*/ 2124827 w 3085275"/>
                <a:gd name="connsiteY28" fmla="*/ 1602 h 1931058"/>
                <a:gd name="connsiteX29" fmla="*/ 2480062 w 3085275"/>
                <a:gd name="connsiteY29" fmla="*/ 4893 h 1931058"/>
                <a:gd name="connsiteX30" fmla="*/ 2542556 w 3085275"/>
                <a:gd name="connsiteY30" fmla="*/ 120013 h 1931058"/>
                <a:gd name="connsiteX31" fmla="*/ 2812271 w 3085275"/>
                <a:gd name="connsiteY31" fmla="*/ 113435 h 1931058"/>
                <a:gd name="connsiteX32" fmla="*/ 3022781 w 3085275"/>
                <a:gd name="connsiteY32" fmla="*/ 123302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82149 w 3095143"/>
                <a:gd name="connsiteY17" fmla="*/ 40946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42556 w 3095143"/>
                <a:gd name="connsiteY30" fmla="*/ 120013 h 1931058"/>
                <a:gd name="connsiteX31" fmla="*/ 2812271 w 3095143"/>
                <a:gd name="connsiteY31" fmla="*/ 113435 h 1931058"/>
                <a:gd name="connsiteX32" fmla="*/ 3095143 w 3095143"/>
                <a:gd name="connsiteY32" fmla="*/ 116724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82149 w 3095143"/>
                <a:gd name="connsiteY17" fmla="*/ 40946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26110 w 3095143"/>
                <a:gd name="connsiteY30" fmla="*/ 129881 h 1931058"/>
                <a:gd name="connsiteX31" fmla="*/ 2812271 w 3095143"/>
                <a:gd name="connsiteY31" fmla="*/ 113435 h 1931058"/>
                <a:gd name="connsiteX32" fmla="*/ 3095143 w 3095143"/>
                <a:gd name="connsiteY32" fmla="*/ 116724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82149 w 3095143"/>
                <a:gd name="connsiteY17" fmla="*/ 40946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26110 w 3095143"/>
                <a:gd name="connsiteY30" fmla="*/ 129881 h 1931058"/>
                <a:gd name="connsiteX31" fmla="*/ 2812271 w 3095143"/>
                <a:gd name="connsiteY31" fmla="*/ 113435 h 1931058"/>
                <a:gd name="connsiteX32" fmla="*/ 3095143 w 3095143"/>
                <a:gd name="connsiteY32" fmla="*/ 116724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82149 w 3095143"/>
                <a:gd name="connsiteY17" fmla="*/ 40946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26110 w 3095143"/>
                <a:gd name="connsiteY30" fmla="*/ 129881 h 1931058"/>
                <a:gd name="connsiteX31" fmla="*/ 2812271 w 3095143"/>
                <a:gd name="connsiteY31" fmla="*/ 113435 h 1931058"/>
                <a:gd name="connsiteX32" fmla="*/ 3095143 w 3095143"/>
                <a:gd name="connsiteY32" fmla="*/ 116724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82149 w 3095143"/>
                <a:gd name="connsiteY17" fmla="*/ 40946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29400 w 3095143"/>
                <a:gd name="connsiteY30" fmla="*/ 120014 h 1931058"/>
                <a:gd name="connsiteX31" fmla="*/ 2812271 w 3095143"/>
                <a:gd name="connsiteY31" fmla="*/ 113435 h 1931058"/>
                <a:gd name="connsiteX32" fmla="*/ 3095143 w 3095143"/>
                <a:gd name="connsiteY32" fmla="*/ 116724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82149 w 3095143"/>
                <a:gd name="connsiteY17" fmla="*/ 40946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29400 w 3095143"/>
                <a:gd name="connsiteY30" fmla="*/ 120014 h 1931058"/>
                <a:gd name="connsiteX31" fmla="*/ 2812271 w 3095143"/>
                <a:gd name="connsiteY31" fmla="*/ 113435 h 1931058"/>
                <a:gd name="connsiteX32" fmla="*/ 3095143 w 3095143"/>
                <a:gd name="connsiteY32" fmla="*/ 116724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82149 w 3095143"/>
                <a:gd name="connsiteY17" fmla="*/ 40946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29400 w 3095143"/>
                <a:gd name="connsiteY30" fmla="*/ 120014 h 1931058"/>
                <a:gd name="connsiteX31" fmla="*/ 2812271 w 3095143"/>
                <a:gd name="connsiteY31" fmla="*/ 113435 h 1931058"/>
                <a:gd name="connsiteX32" fmla="*/ 3095143 w 3095143"/>
                <a:gd name="connsiteY32" fmla="*/ 116724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82149 w 3095143"/>
                <a:gd name="connsiteY17" fmla="*/ 40946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29400 w 3095143"/>
                <a:gd name="connsiteY30" fmla="*/ 120014 h 1931058"/>
                <a:gd name="connsiteX31" fmla="*/ 2812271 w 3095143"/>
                <a:gd name="connsiteY31" fmla="*/ 126591 h 1931058"/>
                <a:gd name="connsiteX32" fmla="*/ 3095143 w 3095143"/>
                <a:gd name="connsiteY32" fmla="*/ 116724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82149 w 3095143"/>
                <a:gd name="connsiteY17" fmla="*/ 40946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29400 w 3095143"/>
                <a:gd name="connsiteY30" fmla="*/ 120014 h 1931058"/>
                <a:gd name="connsiteX31" fmla="*/ 2815561 w 3095143"/>
                <a:gd name="connsiteY31" fmla="*/ 120012 h 1931058"/>
                <a:gd name="connsiteX32" fmla="*/ 3095143 w 3095143"/>
                <a:gd name="connsiteY32" fmla="*/ 116724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82149 w 3095143"/>
                <a:gd name="connsiteY17" fmla="*/ 40946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29400 w 3095143"/>
                <a:gd name="connsiteY30" fmla="*/ 120014 h 1931058"/>
                <a:gd name="connsiteX31" fmla="*/ 2637944 w 3095143"/>
                <a:gd name="connsiteY31" fmla="*/ 120013 h 1931058"/>
                <a:gd name="connsiteX32" fmla="*/ 2815561 w 3095143"/>
                <a:gd name="connsiteY32" fmla="*/ 120012 h 1931058"/>
                <a:gd name="connsiteX33" fmla="*/ 3095143 w 3095143"/>
                <a:gd name="connsiteY33" fmla="*/ 116724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82149 w 3095143"/>
                <a:gd name="connsiteY17" fmla="*/ 40946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29400 w 3095143"/>
                <a:gd name="connsiteY30" fmla="*/ 120014 h 1931058"/>
                <a:gd name="connsiteX31" fmla="*/ 2559003 w 3095143"/>
                <a:gd name="connsiteY31" fmla="*/ 116724 h 1931058"/>
                <a:gd name="connsiteX32" fmla="*/ 2637944 w 3095143"/>
                <a:gd name="connsiteY32" fmla="*/ 120013 h 1931058"/>
                <a:gd name="connsiteX33" fmla="*/ 2815561 w 3095143"/>
                <a:gd name="connsiteY33" fmla="*/ 120012 h 1931058"/>
                <a:gd name="connsiteX34" fmla="*/ 3095143 w 3095143"/>
                <a:gd name="connsiteY34" fmla="*/ 116724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82149 w 3095143"/>
                <a:gd name="connsiteY17" fmla="*/ 40946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29400 w 3095143"/>
                <a:gd name="connsiteY30" fmla="*/ 120014 h 1931058"/>
                <a:gd name="connsiteX31" fmla="*/ 2637944 w 3095143"/>
                <a:gd name="connsiteY31" fmla="*/ 120013 h 1931058"/>
                <a:gd name="connsiteX32" fmla="*/ 2815561 w 3095143"/>
                <a:gd name="connsiteY32" fmla="*/ 120012 h 1931058"/>
                <a:gd name="connsiteX33" fmla="*/ 3095143 w 3095143"/>
                <a:gd name="connsiteY33" fmla="*/ 116724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82149 w 3095143"/>
                <a:gd name="connsiteY17" fmla="*/ 40946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29400 w 3095143"/>
                <a:gd name="connsiteY30" fmla="*/ 113436 h 1931058"/>
                <a:gd name="connsiteX31" fmla="*/ 2637944 w 3095143"/>
                <a:gd name="connsiteY31" fmla="*/ 120013 h 1931058"/>
                <a:gd name="connsiteX32" fmla="*/ 2815561 w 3095143"/>
                <a:gd name="connsiteY32" fmla="*/ 120012 h 1931058"/>
                <a:gd name="connsiteX33" fmla="*/ 3095143 w 3095143"/>
                <a:gd name="connsiteY33" fmla="*/ 116724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82149 w 3095143"/>
                <a:gd name="connsiteY17" fmla="*/ 40946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29400 w 3095143"/>
                <a:gd name="connsiteY30" fmla="*/ 113436 h 1931058"/>
                <a:gd name="connsiteX31" fmla="*/ 2637944 w 3095143"/>
                <a:gd name="connsiteY31" fmla="*/ 120013 h 1931058"/>
                <a:gd name="connsiteX32" fmla="*/ 2815561 w 3095143"/>
                <a:gd name="connsiteY32" fmla="*/ 120012 h 1931058"/>
                <a:gd name="connsiteX33" fmla="*/ 3095143 w 3095143"/>
                <a:gd name="connsiteY33" fmla="*/ 116724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68992 w 3095143"/>
                <a:gd name="connsiteY17" fmla="*/ 40617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29400 w 3095143"/>
                <a:gd name="connsiteY30" fmla="*/ 113436 h 1931058"/>
                <a:gd name="connsiteX31" fmla="*/ 2637944 w 3095143"/>
                <a:gd name="connsiteY31" fmla="*/ 120013 h 1931058"/>
                <a:gd name="connsiteX32" fmla="*/ 2815561 w 3095143"/>
                <a:gd name="connsiteY32" fmla="*/ 120012 h 1931058"/>
                <a:gd name="connsiteX33" fmla="*/ 3095143 w 3095143"/>
                <a:gd name="connsiteY33" fmla="*/ 116724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82149 w 3095143"/>
                <a:gd name="connsiteY17" fmla="*/ 40617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29400 w 3095143"/>
                <a:gd name="connsiteY30" fmla="*/ 113436 h 1931058"/>
                <a:gd name="connsiteX31" fmla="*/ 2637944 w 3095143"/>
                <a:gd name="connsiteY31" fmla="*/ 120013 h 1931058"/>
                <a:gd name="connsiteX32" fmla="*/ 2815561 w 3095143"/>
                <a:gd name="connsiteY32" fmla="*/ 120012 h 1931058"/>
                <a:gd name="connsiteX33" fmla="*/ 3095143 w 3095143"/>
                <a:gd name="connsiteY33" fmla="*/ 116724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75571 w 3095143"/>
                <a:gd name="connsiteY17" fmla="*/ 40617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29400 w 3095143"/>
                <a:gd name="connsiteY30" fmla="*/ 113436 h 1931058"/>
                <a:gd name="connsiteX31" fmla="*/ 2637944 w 3095143"/>
                <a:gd name="connsiteY31" fmla="*/ 120013 h 1931058"/>
                <a:gd name="connsiteX32" fmla="*/ 2815561 w 3095143"/>
                <a:gd name="connsiteY32" fmla="*/ 120012 h 1931058"/>
                <a:gd name="connsiteX33" fmla="*/ 3095143 w 3095143"/>
                <a:gd name="connsiteY33" fmla="*/ 116724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75571 w 3095143"/>
                <a:gd name="connsiteY17" fmla="*/ 40617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45846 w 3095143"/>
                <a:gd name="connsiteY30" fmla="*/ 113436 h 1931058"/>
                <a:gd name="connsiteX31" fmla="*/ 2637944 w 3095143"/>
                <a:gd name="connsiteY31" fmla="*/ 120013 h 1931058"/>
                <a:gd name="connsiteX32" fmla="*/ 2815561 w 3095143"/>
                <a:gd name="connsiteY32" fmla="*/ 120012 h 1931058"/>
                <a:gd name="connsiteX33" fmla="*/ 3095143 w 3095143"/>
                <a:gd name="connsiteY33" fmla="*/ 116724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75571 w 3095143"/>
                <a:gd name="connsiteY17" fmla="*/ 40617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45846 w 3095143"/>
                <a:gd name="connsiteY30" fmla="*/ 113436 h 1931058"/>
                <a:gd name="connsiteX31" fmla="*/ 2657679 w 3095143"/>
                <a:gd name="connsiteY31" fmla="*/ 106856 h 1931058"/>
                <a:gd name="connsiteX32" fmla="*/ 2815561 w 3095143"/>
                <a:gd name="connsiteY32" fmla="*/ 120012 h 1931058"/>
                <a:gd name="connsiteX33" fmla="*/ 3095143 w 3095143"/>
                <a:gd name="connsiteY33" fmla="*/ 116724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75571 w 3095143"/>
                <a:gd name="connsiteY17" fmla="*/ 40617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45846 w 3095143"/>
                <a:gd name="connsiteY30" fmla="*/ 103569 h 1931058"/>
                <a:gd name="connsiteX31" fmla="*/ 2657679 w 3095143"/>
                <a:gd name="connsiteY31" fmla="*/ 106856 h 1931058"/>
                <a:gd name="connsiteX32" fmla="*/ 2815561 w 3095143"/>
                <a:gd name="connsiteY32" fmla="*/ 120012 h 1931058"/>
                <a:gd name="connsiteX33" fmla="*/ 3095143 w 3095143"/>
                <a:gd name="connsiteY33" fmla="*/ 116724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75571 w 3095143"/>
                <a:gd name="connsiteY17" fmla="*/ 40617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45846 w 3095143"/>
                <a:gd name="connsiteY30" fmla="*/ 103569 h 1931058"/>
                <a:gd name="connsiteX31" fmla="*/ 2657679 w 3095143"/>
                <a:gd name="connsiteY31" fmla="*/ 106856 h 1931058"/>
                <a:gd name="connsiteX32" fmla="*/ 2825429 w 3095143"/>
                <a:gd name="connsiteY32" fmla="*/ 110144 h 1931058"/>
                <a:gd name="connsiteX33" fmla="*/ 3095143 w 3095143"/>
                <a:gd name="connsiteY33" fmla="*/ 116724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75571 w 3095143"/>
                <a:gd name="connsiteY17" fmla="*/ 40617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45846 w 3095143"/>
                <a:gd name="connsiteY30" fmla="*/ 103569 h 1931058"/>
                <a:gd name="connsiteX31" fmla="*/ 2657679 w 3095143"/>
                <a:gd name="connsiteY31" fmla="*/ 106856 h 1931058"/>
                <a:gd name="connsiteX32" fmla="*/ 2825429 w 3095143"/>
                <a:gd name="connsiteY32" fmla="*/ 110144 h 1931058"/>
                <a:gd name="connsiteX33" fmla="*/ 3095143 w 3095143"/>
                <a:gd name="connsiteY33" fmla="*/ 116724 h 1931058"/>
                <a:gd name="connsiteX0" fmla="*/ 3079766 w 3095143"/>
                <a:gd name="connsiteY0" fmla="*/ 115340 h 1931058"/>
                <a:gd name="connsiteX1" fmla="*/ 3085275 w 3095143"/>
                <a:gd name="connsiteY1" fmla="*/ 606817 h 1931058"/>
                <a:gd name="connsiteX2" fmla="*/ 2914238 w 3095143"/>
                <a:gd name="connsiteY2" fmla="*/ 610107 h 1931058"/>
                <a:gd name="connsiteX3" fmla="*/ 2925173 w 3095143"/>
                <a:gd name="connsiteY3" fmla="*/ 1927769 h 1931058"/>
                <a:gd name="connsiteX4" fmla="*/ 425452 w 3095143"/>
                <a:gd name="connsiteY4" fmla="*/ 1931058 h 1931058"/>
                <a:gd name="connsiteX5" fmla="*/ 532851 w 3095143"/>
                <a:gd name="connsiteY5" fmla="*/ 1929078 h 1931058"/>
                <a:gd name="connsiteX6" fmla="*/ 55915 w 3095143"/>
                <a:gd name="connsiteY6" fmla="*/ 1919210 h 1931058"/>
                <a:gd name="connsiteX7" fmla="*/ 55915 w 3095143"/>
                <a:gd name="connsiteY7" fmla="*/ 1797509 h 1931058"/>
                <a:gd name="connsiteX8" fmla="*/ 49337 w 3095143"/>
                <a:gd name="connsiteY8" fmla="*/ 1485035 h 1931058"/>
                <a:gd name="connsiteX9" fmla="*/ 29602 w 3095143"/>
                <a:gd name="connsiteY9" fmla="*/ 1337021 h 1931058"/>
                <a:gd name="connsiteX10" fmla="*/ 42759 w 3095143"/>
                <a:gd name="connsiteY10" fmla="*/ 962051 h 1931058"/>
                <a:gd name="connsiteX11" fmla="*/ 26313 w 3095143"/>
                <a:gd name="connsiteY11" fmla="*/ 886400 h 1931058"/>
                <a:gd name="connsiteX12" fmla="*/ 32891 w 3095143"/>
                <a:gd name="connsiteY12" fmla="*/ 419332 h 1931058"/>
                <a:gd name="connsiteX13" fmla="*/ 0 w 3095143"/>
                <a:gd name="connsiteY13" fmla="*/ 396307 h 1931058"/>
                <a:gd name="connsiteX14" fmla="*/ 1144 w 3095143"/>
                <a:gd name="connsiteY14" fmla="*/ 312692 h 1931058"/>
                <a:gd name="connsiteX15" fmla="*/ 549297 w 3095143"/>
                <a:gd name="connsiteY15" fmla="*/ 304209 h 1931058"/>
                <a:gd name="connsiteX16" fmla="*/ 539428 w 3095143"/>
                <a:gd name="connsiteY16" fmla="*/ 412752 h 1931058"/>
                <a:gd name="connsiteX17" fmla="*/ 1075571 w 3095143"/>
                <a:gd name="connsiteY17" fmla="*/ 406174 h 1931058"/>
                <a:gd name="connsiteX18" fmla="*/ 1075570 w 3095143"/>
                <a:gd name="connsiteY18" fmla="*/ 521298 h 1931058"/>
                <a:gd name="connsiteX19" fmla="*/ 1302526 w 3095143"/>
                <a:gd name="connsiteY19" fmla="*/ 521298 h 1931058"/>
                <a:gd name="connsiteX20" fmla="*/ 1315683 w 3095143"/>
                <a:gd name="connsiteY20" fmla="*/ 554190 h 1931058"/>
                <a:gd name="connsiteX21" fmla="*/ 1388046 w 3095143"/>
                <a:gd name="connsiteY21" fmla="*/ 550899 h 1931058"/>
                <a:gd name="connsiteX22" fmla="*/ 1391334 w 3095143"/>
                <a:gd name="connsiteY22" fmla="*/ 518008 h 1931058"/>
                <a:gd name="connsiteX23" fmla="*/ 1799195 w 3095143"/>
                <a:gd name="connsiteY23" fmla="*/ 527876 h 1931058"/>
                <a:gd name="connsiteX24" fmla="*/ 2019573 w 3095143"/>
                <a:gd name="connsiteY24" fmla="*/ 524586 h 1931058"/>
                <a:gd name="connsiteX25" fmla="*/ 2124827 w 3095143"/>
                <a:gd name="connsiteY25" fmla="*/ 504851 h 1931058"/>
                <a:gd name="connsiteX26" fmla="*/ 2124829 w 3095143"/>
                <a:gd name="connsiteY26" fmla="*/ 360127 h 1931058"/>
                <a:gd name="connsiteX27" fmla="*/ 2121537 w 3095143"/>
                <a:gd name="connsiteY27" fmla="*/ 215401 h 1931058"/>
                <a:gd name="connsiteX28" fmla="*/ 2124827 w 3095143"/>
                <a:gd name="connsiteY28" fmla="*/ 1602 h 1931058"/>
                <a:gd name="connsiteX29" fmla="*/ 2480062 w 3095143"/>
                <a:gd name="connsiteY29" fmla="*/ 4893 h 1931058"/>
                <a:gd name="connsiteX30" fmla="*/ 2545846 w 3095143"/>
                <a:gd name="connsiteY30" fmla="*/ 103569 h 1931058"/>
                <a:gd name="connsiteX31" fmla="*/ 2657679 w 3095143"/>
                <a:gd name="connsiteY31" fmla="*/ 106856 h 1931058"/>
                <a:gd name="connsiteX32" fmla="*/ 2825429 w 3095143"/>
                <a:gd name="connsiteY32" fmla="*/ 110144 h 1931058"/>
                <a:gd name="connsiteX33" fmla="*/ 3095143 w 3095143"/>
                <a:gd name="connsiteY33" fmla="*/ 116724 h 1931058"/>
                <a:gd name="connsiteX0" fmla="*/ 3079766 w 3095143"/>
                <a:gd name="connsiteY0" fmla="*/ 118382 h 1934100"/>
                <a:gd name="connsiteX1" fmla="*/ 3085275 w 3095143"/>
                <a:gd name="connsiteY1" fmla="*/ 609859 h 1934100"/>
                <a:gd name="connsiteX2" fmla="*/ 2914238 w 3095143"/>
                <a:gd name="connsiteY2" fmla="*/ 613149 h 1934100"/>
                <a:gd name="connsiteX3" fmla="*/ 2925173 w 3095143"/>
                <a:gd name="connsiteY3" fmla="*/ 1930811 h 1934100"/>
                <a:gd name="connsiteX4" fmla="*/ 425452 w 3095143"/>
                <a:gd name="connsiteY4" fmla="*/ 1934100 h 1934100"/>
                <a:gd name="connsiteX5" fmla="*/ 532851 w 3095143"/>
                <a:gd name="connsiteY5" fmla="*/ 1932120 h 1934100"/>
                <a:gd name="connsiteX6" fmla="*/ 55915 w 3095143"/>
                <a:gd name="connsiteY6" fmla="*/ 1922252 h 1934100"/>
                <a:gd name="connsiteX7" fmla="*/ 55915 w 3095143"/>
                <a:gd name="connsiteY7" fmla="*/ 1800551 h 1934100"/>
                <a:gd name="connsiteX8" fmla="*/ 49337 w 3095143"/>
                <a:gd name="connsiteY8" fmla="*/ 1488077 h 1934100"/>
                <a:gd name="connsiteX9" fmla="*/ 29602 w 3095143"/>
                <a:gd name="connsiteY9" fmla="*/ 1340063 h 1934100"/>
                <a:gd name="connsiteX10" fmla="*/ 42759 w 3095143"/>
                <a:gd name="connsiteY10" fmla="*/ 965093 h 1934100"/>
                <a:gd name="connsiteX11" fmla="*/ 26313 w 3095143"/>
                <a:gd name="connsiteY11" fmla="*/ 889442 h 1934100"/>
                <a:gd name="connsiteX12" fmla="*/ 32891 w 3095143"/>
                <a:gd name="connsiteY12" fmla="*/ 422374 h 1934100"/>
                <a:gd name="connsiteX13" fmla="*/ 0 w 3095143"/>
                <a:gd name="connsiteY13" fmla="*/ 399349 h 1934100"/>
                <a:gd name="connsiteX14" fmla="*/ 1144 w 3095143"/>
                <a:gd name="connsiteY14" fmla="*/ 315734 h 1934100"/>
                <a:gd name="connsiteX15" fmla="*/ 549297 w 3095143"/>
                <a:gd name="connsiteY15" fmla="*/ 307251 h 1934100"/>
                <a:gd name="connsiteX16" fmla="*/ 539428 w 3095143"/>
                <a:gd name="connsiteY16" fmla="*/ 415794 h 1934100"/>
                <a:gd name="connsiteX17" fmla="*/ 1075571 w 3095143"/>
                <a:gd name="connsiteY17" fmla="*/ 409216 h 1934100"/>
                <a:gd name="connsiteX18" fmla="*/ 1075570 w 3095143"/>
                <a:gd name="connsiteY18" fmla="*/ 524340 h 1934100"/>
                <a:gd name="connsiteX19" fmla="*/ 1302526 w 3095143"/>
                <a:gd name="connsiteY19" fmla="*/ 524340 h 1934100"/>
                <a:gd name="connsiteX20" fmla="*/ 1315683 w 3095143"/>
                <a:gd name="connsiteY20" fmla="*/ 557232 h 1934100"/>
                <a:gd name="connsiteX21" fmla="*/ 1388046 w 3095143"/>
                <a:gd name="connsiteY21" fmla="*/ 553941 h 1934100"/>
                <a:gd name="connsiteX22" fmla="*/ 1391334 w 3095143"/>
                <a:gd name="connsiteY22" fmla="*/ 521050 h 1934100"/>
                <a:gd name="connsiteX23" fmla="*/ 1799195 w 3095143"/>
                <a:gd name="connsiteY23" fmla="*/ 530918 h 1934100"/>
                <a:gd name="connsiteX24" fmla="*/ 2019573 w 3095143"/>
                <a:gd name="connsiteY24" fmla="*/ 527628 h 1934100"/>
                <a:gd name="connsiteX25" fmla="*/ 2124827 w 3095143"/>
                <a:gd name="connsiteY25" fmla="*/ 507893 h 1934100"/>
                <a:gd name="connsiteX26" fmla="*/ 2124829 w 3095143"/>
                <a:gd name="connsiteY26" fmla="*/ 363169 h 1934100"/>
                <a:gd name="connsiteX27" fmla="*/ 2121537 w 3095143"/>
                <a:gd name="connsiteY27" fmla="*/ 218443 h 1934100"/>
                <a:gd name="connsiteX28" fmla="*/ 2124827 w 3095143"/>
                <a:gd name="connsiteY28" fmla="*/ 4644 h 1934100"/>
                <a:gd name="connsiteX29" fmla="*/ 2480062 w 3095143"/>
                <a:gd name="connsiteY29" fmla="*/ 7935 h 1934100"/>
                <a:gd name="connsiteX30" fmla="*/ 2545846 w 3095143"/>
                <a:gd name="connsiteY30" fmla="*/ 106611 h 1934100"/>
                <a:gd name="connsiteX31" fmla="*/ 2657679 w 3095143"/>
                <a:gd name="connsiteY31" fmla="*/ 109898 h 1934100"/>
                <a:gd name="connsiteX32" fmla="*/ 2825429 w 3095143"/>
                <a:gd name="connsiteY32" fmla="*/ 113186 h 1934100"/>
                <a:gd name="connsiteX33" fmla="*/ 3095143 w 3095143"/>
                <a:gd name="connsiteY33" fmla="*/ 119766 h 1934100"/>
                <a:gd name="connsiteX0" fmla="*/ 3079766 w 3095143"/>
                <a:gd name="connsiteY0" fmla="*/ 118382 h 1934100"/>
                <a:gd name="connsiteX1" fmla="*/ 3085275 w 3095143"/>
                <a:gd name="connsiteY1" fmla="*/ 609859 h 1934100"/>
                <a:gd name="connsiteX2" fmla="*/ 2914238 w 3095143"/>
                <a:gd name="connsiteY2" fmla="*/ 613149 h 1934100"/>
                <a:gd name="connsiteX3" fmla="*/ 2925173 w 3095143"/>
                <a:gd name="connsiteY3" fmla="*/ 1930811 h 1934100"/>
                <a:gd name="connsiteX4" fmla="*/ 425452 w 3095143"/>
                <a:gd name="connsiteY4" fmla="*/ 1934100 h 1934100"/>
                <a:gd name="connsiteX5" fmla="*/ 532851 w 3095143"/>
                <a:gd name="connsiteY5" fmla="*/ 1932120 h 1934100"/>
                <a:gd name="connsiteX6" fmla="*/ 55915 w 3095143"/>
                <a:gd name="connsiteY6" fmla="*/ 1922252 h 1934100"/>
                <a:gd name="connsiteX7" fmla="*/ 55915 w 3095143"/>
                <a:gd name="connsiteY7" fmla="*/ 1800551 h 1934100"/>
                <a:gd name="connsiteX8" fmla="*/ 49337 w 3095143"/>
                <a:gd name="connsiteY8" fmla="*/ 1488077 h 1934100"/>
                <a:gd name="connsiteX9" fmla="*/ 29602 w 3095143"/>
                <a:gd name="connsiteY9" fmla="*/ 1340063 h 1934100"/>
                <a:gd name="connsiteX10" fmla="*/ 42759 w 3095143"/>
                <a:gd name="connsiteY10" fmla="*/ 965093 h 1934100"/>
                <a:gd name="connsiteX11" fmla="*/ 26313 w 3095143"/>
                <a:gd name="connsiteY11" fmla="*/ 889442 h 1934100"/>
                <a:gd name="connsiteX12" fmla="*/ 32891 w 3095143"/>
                <a:gd name="connsiteY12" fmla="*/ 422374 h 1934100"/>
                <a:gd name="connsiteX13" fmla="*/ 0 w 3095143"/>
                <a:gd name="connsiteY13" fmla="*/ 399349 h 1934100"/>
                <a:gd name="connsiteX14" fmla="*/ 1144 w 3095143"/>
                <a:gd name="connsiteY14" fmla="*/ 315734 h 1934100"/>
                <a:gd name="connsiteX15" fmla="*/ 549297 w 3095143"/>
                <a:gd name="connsiteY15" fmla="*/ 307251 h 1934100"/>
                <a:gd name="connsiteX16" fmla="*/ 539428 w 3095143"/>
                <a:gd name="connsiteY16" fmla="*/ 415794 h 1934100"/>
                <a:gd name="connsiteX17" fmla="*/ 1075571 w 3095143"/>
                <a:gd name="connsiteY17" fmla="*/ 409216 h 1934100"/>
                <a:gd name="connsiteX18" fmla="*/ 1075570 w 3095143"/>
                <a:gd name="connsiteY18" fmla="*/ 524340 h 1934100"/>
                <a:gd name="connsiteX19" fmla="*/ 1302526 w 3095143"/>
                <a:gd name="connsiteY19" fmla="*/ 524340 h 1934100"/>
                <a:gd name="connsiteX20" fmla="*/ 1315683 w 3095143"/>
                <a:gd name="connsiteY20" fmla="*/ 557232 h 1934100"/>
                <a:gd name="connsiteX21" fmla="*/ 1388046 w 3095143"/>
                <a:gd name="connsiteY21" fmla="*/ 553941 h 1934100"/>
                <a:gd name="connsiteX22" fmla="*/ 1391334 w 3095143"/>
                <a:gd name="connsiteY22" fmla="*/ 521050 h 1934100"/>
                <a:gd name="connsiteX23" fmla="*/ 1799195 w 3095143"/>
                <a:gd name="connsiteY23" fmla="*/ 530918 h 1934100"/>
                <a:gd name="connsiteX24" fmla="*/ 2019573 w 3095143"/>
                <a:gd name="connsiteY24" fmla="*/ 527628 h 1934100"/>
                <a:gd name="connsiteX25" fmla="*/ 2124827 w 3095143"/>
                <a:gd name="connsiteY25" fmla="*/ 507893 h 1934100"/>
                <a:gd name="connsiteX26" fmla="*/ 2124829 w 3095143"/>
                <a:gd name="connsiteY26" fmla="*/ 363169 h 1934100"/>
                <a:gd name="connsiteX27" fmla="*/ 2121537 w 3095143"/>
                <a:gd name="connsiteY27" fmla="*/ 218443 h 1934100"/>
                <a:gd name="connsiteX28" fmla="*/ 2124827 w 3095143"/>
                <a:gd name="connsiteY28" fmla="*/ 4644 h 1934100"/>
                <a:gd name="connsiteX29" fmla="*/ 2483351 w 3095143"/>
                <a:gd name="connsiteY29" fmla="*/ 7935 h 1934100"/>
                <a:gd name="connsiteX30" fmla="*/ 2545846 w 3095143"/>
                <a:gd name="connsiteY30" fmla="*/ 106611 h 1934100"/>
                <a:gd name="connsiteX31" fmla="*/ 2657679 w 3095143"/>
                <a:gd name="connsiteY31" fmla="*/ 109898 h 1934100"/>
                <a:gd name="connsiteX32" fmla="*/ 2825429 w 3095143"/>
                <a:gd name="connsiteY32" fmla="*/ 113186 h 1934100"/>
                <a:gd name="connsiteX33" fmla="*/ 3095143 w 3095143"/>
                <a:gd name="connsiteY33" fmla="*/ 119766 h 1934100"/>
                <a:gd name="connsiteX0" fmla="*/ 3079766 w 3095143"/>
                <a:gd name="connsiteY0" fmla="*/ 118382 h 1934100"/>
                <a:gd name="connsiteX1" fmla="*/ 3085275 w 3095143"/>
                <a:gd name="connsiteY1" fmla="*/ 609859 h 1934100"/>
                <a:gd name="connsiteX2" fmla="*/ 2914238 w 3095143"/>
                <a:gd name="connsiteY2" fmla="*/ 613149 h 1934100"/>
                <a:gd name="connsiteX3" fmla="*/ 2925173 w 3095143"/>
                <a:gd name="connsiteY3" fmla="*/ 1930811 h 1934100"/>
                <a:gd name="connsiteX4" fmla="*/ 425452 w 3095143"/>
                <a:gd name="connsiteY4" fmla="*/ 1934100 h 1934100"/>
                <a:gd name="connsiteX5" fmla="*/ 532851 w 3095143"/>
                <a:gd name="connsiteY5" fmla="*/ 1932120 h 1934100"/>
                <a:gd name="connsiteX6" fmla="*/ 55915 w 3095143"/>
                <a:gd name="connsiteY6" fmla="*/ 1922252 h 1934100"/>
                <a:gd name="connsiteX7" fmla="*/ 55915 w 3095143"/>
                <a:gd name="connsiteY7" fmla="*/ 1800551 h 1934100"/>
                <a:gd name="connsiteX8" fmla="*/ 49337 w 3095143"/>
                <a:gd name="connsiteY8" fmla="*/ 1488077 h 1934100"/>
                <a:gd name="connsiteX9" fmla="*/ 29602 w 3095143"/>
                <a:gd name="connsiteY9" fmla="*/ 1340063 h 1934100"/>
                <a:gd name="connsiteX10" fmla="*/ 42759 w 3095143"/>
                <a:gd name="connsiteY10" fmla="*/ 965093 h 1934100"/>
                <a:gd name="connsiteX11" fmla="*/ 26313 w 3095143"/>
                <a:gd name="connsiteY11" fmla="*/ 889442 h 1934100"/>
                <a:gd name="connsiteX12" fmla="*/ 32891 w 3095143"/>
                <a:gd name="connsiteY12" fmla="*/ 422374 h 1934100"/>
                <a:gd name="connsiteX13" fmla="*/ 0 w 3095143"/>
                <a:gd name="connsiteY13" fmla="*/ 399349 h 1934100"/>
                <a:gd name="connsiteX14" fmla="*/ 1144 w 3095143"/>
                <a:gd name="connsiteY14" fmla="*/ 315734 h 1934100"/>
                <a:gd name="connsiteX15" fmla="*/ 549297 w 3095143"/>
                <a:gd name="connsiteY15" fmla="*/ 307251 h 1934100"/>
                <a:gd name="connsiteX16" fmla="*/ 539428 w 3095143"/>
                <a:gd name="connsiteY16" fmla="*/ 415794 h 1934100"/>
                <a:gd name="connsiteX17" fmla="*/ 1075571 w 3095143"/>
                <a:gd name="connsiteY17" fmla="*/ 409216 h 1934100"/>
                <a:gd name="connsiteX18" fmla="*/ 1075570 w 3095143"/>
                <a:gd name="connsiteY18" fmla="*/ 524340 h 1934100"/>
                <a:gd name="connsiteX19" fmla="*/ 1302526 w 3095143"/>
                <a:gd name="connsiteY19" fmla="*/ 524340 h 1934100"/>
                <a:gd name="connsiteX20" fmla="*/ 1315683 w 3095143"/>
                <a:gd name="connsiteY20" fmla="*/ 557232 h 1934100"/>
                <a:gd name="connsiteX21" fmla="*/ 1388046 w 3095143"/>
                <a:gd name="connsiteY21" fmla="*/ 553941 h 1934100"/>
                <a:gd name="connsiteX22" fmla="*/ 1391334 w 3095143"/>
                <a:gd name="connsiteY22" fmla="*/ 521050 h 1934100"/>
                <a:gd name="connsiteX23" fmla="*/ 1799195 w 3095143"/>
                <a:gd name="connsiteY23" fmla="*/ 530918 h 1934100"/>
                <a:gd name="connsiteX24" fmla="*/ 2019573 w 3095143"/>
                <a:gd name="connsiteY24" fmla="*/ 527628 h 1934100"/>
                <a:gd name="connsiteX25" fmla="*/ 2124827 w 3095143"/>
                <a:gd name="connsiteY25" fmla="*/ 507893 h 1934100"/>
                <a:gd name="connsiteX26" fmla="*/ 2124829 w 3095143"/>
                <a:gd name="connsiteY26" fmla="*/ 363169 h 1934100"/>
                <a:gd name="connsiteX27" fmla="*/ 2121537 w 3095143"/>
                <a:gd name="connsiteY27" fmla="*/ 218443 h 1934100"/>
                <a:gd name="connsiteX28" fmla="*/ 2124827 w 3095143"/>
                <a:gd name="connsiteY28" fmla="*/ 4644 h 1934100"/>
                <a:gd name="connsiteX29" fmla="*/ 2483351 w 3095143"/>
                <a:gd name="connsiteY29" fmla="*/ 7935 h 1934100"/>
                <a:gd name="connsiteX30" fmla="*/ 2545846 w 3095143"/>
                <a:gd name="connsiteY30" fmla="*/ 106611 h 1934100"/>
                <a:gd name="connsiteX31" fmla="*/ 2657679 w 3095143"/>
                <a:gd name="connsiteY31" fmla="*/ 109898 h 1934100"/>
                <a:gd name="connsiteX32" fmla="*/ 2825429 w 3095143"/>
                <a:gd name="connsiteY32" fmla="*/ 113186 h 1934100"/>
                <a:gd name="connsiteX33" fmla="*/ 3095143 w 3095143"/>
                <a:gd name="connsiteY33" fmla="*/ 119766 h 1934100"/>
                <a:gd name="connsiteX0" fmla="*/ 3079766 w 3095143"/>
                <a:gd name="connsiteY0" fmla="*/ 118382 h 1934100"/>
                <a:gd name="connsiteX1" fmla="*/ 3085275 w 3095143"/>
                <a:gd name="connsiteY1" fmla="*/ 609859 h 1934100"/>
                <a:gd name="connsiteX2" fmla="*/ 2914238 w 3095143"/>
                <a:gd name="connsiteY2" fmla="*/ 613149 h 1934100"/>
                <a:gd name="connsiteX3" fmla="*/ 2925173 w 3095143"/>
                <a:gd name="connsiteY3" fmla="*/ 1930811 h 1934100"/>
                <a:gd name="connsiteX4" fmla="*/ 425452 w 3095143"/>
                <a:gd name="connsiteY4" fmla="*/ 1934100 h 1934100"/>
                <a:gd name="connsiteX5" fmla="*/ 532851 w 3095143"/>
                <a:gd name="connsiteY5" fmla="*/ 1932120 h 1934100"/>
                <a:gd name="connsiteX6" fmla="*/ 55915 w 3095143"/>
                <a:gd name="connsiteY6" fmla="*/ 1922252 h 1934100"/>
                <a:gd name="connsiteX7" fmla="*/ 55915 w 3095143"/>
                <a:gd name="connsiteY7" fmla="*/ 1800551 h 1934100"/>
                <a:gd name="connsiteX8" fmla="*/ 49337 w 3095143"/>
                <a:gd name="connsiteY8" fmla="*/ 1488077 h 1934100"/>
                <a:gd name="connsiteX9" fmla="*/ 29602 w 3095143"/>
                <a:gd name="connsiteY9" fmla="*/ 1340063 h 1934100"/>
                <a:gd name="connsiteX10" fmla="*/ 42759 w 3095143"/>
                <a:gd name="connsiteY10" fmla="*/ 965093 h 1934100"/>
                <a:gd name="connsiteX11" fmla="*/ 26313 w 3095143"/>
                <a:gd name="connsiteY11" fmla="*/ 889442 h 1934100"/>
                <a:gd name="connsiteX12" fmla="*/ 32891 w 3095143"/>
                <a:gd name="connsiteY12" fmla="*/ 422374 h 1934100"/>
                <a:gd name="connsiteX13" fmla="*/ 0 w 3095143"/>
                <a:gd name="connsiteY13" fmla="*/ 399349 h 1934100"/>
                <a:gd name="connsiteX14" fmla="*/ 1144 w 3095143"/>
                <a:gd name="connsiteY14" fmla="*/ 315734 h 1934100"/>
                <a:gd name="connsiteX15" fmla="*/ 549297 w 3095143"/>
                <a:gd name="connsiteY15" fmla="*/ 307251 h 1934100"/>
                <a:gd name="connsiteX16" fmla="*/ 539428 w 3095143"/>
                <a:gd name="connsiteY16" fmla="*/ 415794 h 1934100"/>
                <a:gd name="connsiteX17" fmla="*/ 1075571 w 3095143"/>
                <a:gd name="connsiteY17" fmla="*/ 409216 h 1934100"/>
                <a:gd name="connsiteX18" fmla="*/ 1075570 w 3095143"/>
                <a:gd name="connsiteY18" fmla="*/ 524340 h 1934100"/>
                <a:gd name="connsiteX19" fmla="*/ 1302526 w 3095143"/>
                <a:gd name="connsiteY19" fmla="*/ 524340 h 1934100"/>
                <a:gd name="connsiteX20" fmla="*/ 1315683 w 3095143"/>
                <a:gd name="connsiteY20" fmla="*/ 557232 h 1934100"/>
                <a:gd name="connsiteX21" fmla="*/ 1388046 w 3095143"/>
                <a:gd name="connsiteY21" fmla="*/ 553941 h 1934100"/>
                <a:gd name="connsiteX22" fmla="*/ 1391334 w 3095143"/>
                <a:gd name="connsiteY22" fmla="*/ 521050 h 1934100"/>
                <a:gd name="connsiteX23" fmla="*/ 1799195 w 3095143"/>
                <a:gd name="connsiteY23" fmla="*/ 530918 h 1934100"/>
                <a:gd name="connsiteX24" fmla="*/ 2019573 w 3095143"/>
                <a:gd name="connsiteY24" fmla="*/ 527628 h 1934100"/>
                <a:gd name="connsiteX25" fmla="*/ 2124827 w 3095143"/>
                <a:gd name="connsiteY25" fmla="*/ 507893 h 1934100"/>
                <a:gd name="connsiteX26" fmla="*/ 2124829 w 3095143"/>
                <a:gd name="connsiteY26" fmla="*/ 363169 h 1934100"/>
                <a:gd name="connsiteX27" fmla="*/ 2121537 w 3095143"/>
                <a:gd name="connsiteY27" fmla="*/ 218443 h 1934100"/>
                <a:gd name="connsiteX28" fmla="*/ 2124827 w 3095143"/>
                <a:gd name="connsiteY28" fmla="*/ 4644 h 1934100"/>
                <a:gd name="connsiteX29" fmla="*/ 2483351 w 3095143"/>
                <a:gd name="connsiteY29" fmla="*/ 7935 h 1934100"/>
                <a:gd name="connsiteX30" fmla="*/ 2545846 w 3095143"/>
                <a:gd name="connsiteY30" fmla="*/ 106611 h 1934100"/>
                <a:gd name="connsiteX31" fmla="*/ 2657679 w 3095143"/>
                <a:gd name="connsiteY31" fmla="*/ 109898 h 1934100"/>
                <a:gd name="connsiteX32" fmla="*/ 2825429 w 3095143"/>
                <a:gd name="connsiteY32" fmla="*/ 113186 h 1934100"/>
                <a:gd name="connsiteX33" fmla="*/ 3095143 w 3095143"/>
                <a:gd name="connsiteY33" fmla="*/ 119766 h 1934100"/>
                <a:gd name="connsiteX0" fmla="*/ 3079766 w 3095143"/>
                <a:gd name="connsiteY0" fmla="*/ 118382 h 1934100"/>
                <a:gd name="connsiteX1" fmla="*/ 3085275 w 3095143"/>
                <a:gd name="connsiteY1" fmla="*/ 609859 h 1934100"/>
                <a:gd name="connsiteX2" fmla="*/ 2914238 w 3095143"/>
                <a:gd name="connsiteY2" fmla="*/ 613149 h 1934100"/>
                <a:gd name="connsiteX3" fmla="*/ 2925173 w 3095143"/>
                <a:gd name="connsiteY3" fmla="*/ 1930811 h 1934100"/>
                <a:gd name="connsiteX4" fmla="*/ 425452 w 3095143"/>
                <a:gd name="connsiteY4" fmla="*/ 1934100 h 1934100"/>
                <a:gd name="connsiteX5" fmla="*/ 532851 w 3095143"/>
                <a:gd name="connsiteY5" fmla="*/ 1932120 h 1934100"/>
                <a:gd name="connsiteX6" fmla="*/ 55915 w 3095143"/>
                <a:gd name="connsiteY6" fmla="*/ 1922252 h 1934100"/>
                <a:gd name="connsiteX7" fmla="*/ 55915 w 3095143"/>
                <a:gd name="connsiteY7" fmla="*/ 1800551 h 1934100"/>
                <a:gd name="connsiteX8" fmla="*/ 49337 w 3095143"/>
                <a:gd name="connsiteY8" fmla="*/ 1488077 h 1934100"/>
                <a:gd name="connsiteX9" fmla="*/ 29602 w 3095143"/>
                <a:gd name="connsiteY9" fmla="*/ 1340063 h 1934100"/>
                <a:gd name="connsiteX10" fmla="*/ 42759 w 3095143"/>
                <a:gd name="connsiteY10" fmla="*/ 965093 h 1934100"/>
                <a:gd name="connsiteX11" fmla="*/ 26313 w 3095143"/>
                <a:gd name="connsiteY11" fmla="*/ 889442 h 1934100"/>
                <a:gd name="connsiteX12" fmla="*/ 32891 w 3095143"/>
                <a:gd name="connsiteY12" fmla="*/ 422374 h 1934100"/>
                <a:gd name="connsiteX13" fmla="*/ 0 w 3095143"/>
                <a:gd name="connsiteY13" fmla="*/ 399349 h 1934100"/>
                <a:gd name="connsiteX14" fmla="*/ 1144 w 3095143"/>
                <a:gd name="connsiteY14" fmla="*/ 315734 h 1934100"/>
                <a:gd name="connsiteX15" fmla="*/ 542719 w 3095143"/>
                <a:gd name="connsiteY15" fmla="*/ 307251 h 1934100"/>
                <a:gd name="connsiteX16" fmla="*/ 539428 w 3095143"/>
                <a:gd name="connsiteY16" fmla="*/ 415794 h 1934100"/>
                <a:gd name="connsiteX17" fmla="*/ 1075571 w 3095143"/>
                <a:gd name="connsiteY17" fmla="*/ 409216 h 1934100"/>
                <a:gd name="connsiteX18" fmla="*/ 1075570 w 3095143"/>
                <a:gd name="connsiteY18" fmla="*/ 524340 h 1934100"/>
                <a:gd name="connsiteX19" fmla="*/ 1302526 w 3095143"/>
                <a:gd name="connsiteY19" fmla="*/ 524340 h 1934100"/>
                <a:gd name="connsiteX20" fmla="*/ 1315683 w 3095143"/>
                <a:gd name="connsiteY20" fmla="*/ 557232 h 1934100"/>
                <a:gd name="connsiteX21" fmla="*/ 1388046 w 3095143"/>
                <a:gd name="connsiteY21" fmla="*/ 553941 h 1934100"/>
                <a:gd name="connsiteX22" fmla="*/ 1391334 w 3095143"/>
                <a:gd name="connsiteY22" fmla="*/ 521050 h 1934100"/>
                <a:gd name="connsiteX23" fmla="*/ 1799195 w 3095143"/>
                <a:gd name="connsiteY23" fmla="*/ 530918 h 1934100"/>
                <a:gd name="connsiteX24" fmla="*/ 2019573 w 3095143"/>
                <a:gd name="connsiteY24" fmla="*/ 527628 h 1934100"/>
                <a:gd name="connsiteX25" fmla="*/ 2124827 w 3095143"/>
                <a:gd name="connsiteY25" fmla="*/ 507893 h 1934100"/>
                <a:gd name="connsiteX26" fmla="*/ 2124829 w 3095143"/>
                <a:gd name="connsiteY26" fmla="*/ 363169 h 1934100"/>
                <a:gd name="connsiteX27" fmla="*/ 2121537 w 3095143"/>
                <a:gd name="connsiteY27" fmla="*/ 218443 h 1934100"/>
                <a:gd name="connsiteX28" fmla="*/ 2124827 w 3095143"/>
                <a:gd name="connsiteY28" fmla="*/ 4644 h 1934100"/>
                <a:gd name="connsiteX29" fmla="*/ 2483351 w 3095143"/>
                <a:gd name="connsiteY29" fmla="*/ 7935 h 1934100"/>
                <a:gd name="connsiteX30" fmla="*/ 2545846 w 3095143"/>
                <a:gd name="connsiteY30" fmla="*/ 106611 h 1934100"/>
                <a:gd name="connsiteX31" fmla="*/ 2657679 w 3095143"/>
                <a:gd name="connsiteY31" fmla="*/ 109898 h 1934100"/>
                <a:gd name="connsiteX32" fmla="*/ 2825429 w 3095143"/>
                <a:gd name="connsiteY32" fmla="*/ 113186 h 1934100"/>
                <a:gd name="connsiteX33" fmla="*/ 3095143 w 3095143"/>
                <a:gd name="connsiteY33" fmla="*/ 119766 h 1934100"/>
                <a:gd name="connsiteX0" fmla="*/ 3079766 w 3095143"/>
                <a:gd name="connsiteY0" fmla="*/ 118382 h 1934100"/>
                <a:gd name="connsiteX1" fmla="*/ 3085275 w 3095143"/>
                <a:gd name="connsiteY1" fmla="*/ 609859 h 1934100"/>
                <a:gd name="connsiteX2" fmla="*/ 2914238 w 3095143"/>
                <a:gd name="connsiteY2" fmla="*/ 613149 h 1934100"/>
                <a:gd name="connsiteX3" fmla="*/ 2925173 w 3095143"/>
                <a:gd name="connsiteY3" fmla="*/ 1930811 h 1934100"/>
                <a:gd name="connsiteX4" fmla="*/ 425452 w 3095143"/>
                <a:gd name="connsiteY4" fmla="*/ 1934100 h 1934100"/>
                <a:gd name="connsiteX5" fmla="*/ 532851 w 3095143"/>
                <a:gd name="connsiteY5" fmla="*/ 1932120 h 1934100"/>
                <a:gd name="connsiteX6" fmla="*/ 55915 w 3095143"/>
                <a:gd name="connsiteY6" fmla="*/ 1922252 h 1934100"/>
                <a:gd name="connsiteX7" fmla="*/ 55915 w 3095143"/>
                <a:gd name="connsiteY7" fmla="*/ 1800551 h 1934100"/>
                <a:gd name="connsiteX8" fmla="*/ 49337 w 3095143"/>
                <a:gd name="connsiteY8" fmla="*/ 1488077 h 1934100"/>
                <a:gd name="connsiteX9" fmla="*/ 29602 w 3095143"/>
                <a:gd name="connsiteY9" fmla="*/ 1340063 h 1934100"/>
                <a:gd name="connsiteX10" fmla="*/ 42759 w 3095143"/>
                <a:gd name="connsiteY10" fmla="*/ 965093 h 1934100"/>
                <a:gd name="connsiteX11" fmla="*/ 26313 w 3095143"/>
                <a:gd name="connsiteY11" fmla="*/ 889442 h 1934100"/>
                <a:gd name="connsiteX12" fmla="*/ 32891 w 3095143"/>
                <a:gd name="connsiteY12" fmla="*/ 422374 h 1934100"/>
                <a:gd name="connsiteX13" fmla="*/ 0 w 3095143"/>
                <a:gd name="connsiteY13" fmla="*/ 399349 h 1934100"/>
                <a:gd name="connsiteX14" fmla="*/ 1144 w 3095143"/>
                <a:gd name="connsiteY14" fmla="*/ 315734 h 1934100"/>
                <a:gd name="connsiteX15" fmla="*/ 542719 w 3095143"/>
                <a:gd name="connsiteY15" fmla="*/ 307251 h 1934100"/>
                <a:gd name="connsiteX16" fmla="*/ 539428 w 3095143"/>
                <a:gd name="connsiteY16" fmla="*/ 415794 h 1934100"/>
                <a:gd name="connsiteX17" fmla="*/ 1075571 w 3095143"/>
                <a:gd name="connsiteY17" fmla="*/ 409216 h 1934100"/>
                <a:gd name="connsiteX18" fmla="*/ 1075570 w 3095143"/>
                <a:gd name="connsiteY18" fmla="*/ 524340 h 1934100"/>
                <a:gd name="connsiteX19" fmla="*/ 1302526 w 3095143"/>
                <a:gd name="connsiteY19" fmla="*/ 524340 h 1934100"/>
                <a:gd name="connsiteX20" fmla="*/ 1315683 w 3095143"/>
                <a:gd name="connsiteY20" fmla="*/ 557232 h 1934100"/>
                <a:gd name="connsiteX21" fmla="*/ 1388046 w 3095143"/>
                <a:gd name="connsiteY21" fmla="*/ 553941 h 1934100"/>
                <a:gd name="connsiteX22" fmla="*/ 1391334 w 3095143"/>
                <a:gd name="connsiteY22" fmla="*/ 521050 h 1934100"/>
                <a:gd name="connsiteX23" fmla="*/ 1799195 w 3095143"/>
                <a:gd name="connsiteY23" fmla="*/ 530918 h 1934100"/>
                <a:gd name="connsiteX24" fmla="*/ 2019573 w 3095143"/>
                <a:gd name="connsiteY24" fmla="*/ 527628 h 1934100"/>
                <a:gd name="connsiteX25" fmla="*/ 2124827 w 3095143"/>
                <a:gd name="connsiteY25" fmla="*/ 507893 h 1934100"/>
                <a:gd name="connsiteX26" fmla="*/ 2124829 w 3095143"/>
                <a:gd name="connsiteY26" fmla="*/ 363169 h 1934100"/>
                <a:gd name="connsiteX27" fmla="*/ 2121537 w 3095143"/>
                <a:gd name="connsiteY27" fmla="*/ 218443 h 1934100"/>
                <a:gd name="connsiteX28" fmla="*/ 2124827 w 3095143"/>
                <a:gd name="connsiteY28" fmla="*/ 4644 h 1934100"/>
                <a:gd name="connsiteX29" fmla="*/ 2483351 w 3095143"/>
                <a:gd name="connsiteY29" fmla="*/ 7935 h 1934100"/>
                <a:gd name="connsiteX30" fmla="*/ 2545846 w 3095143"/>
                <a:gd name="connsiteY30" fmla="*/ 106611 h 1934100"/>
                <a:gd name="connsiteX31" fmla="*/ 2657679 w 3095143"/>
                <a:gd name="connsiteY31" fmla="*/ 109898 h 1934100"/>
                <a:gd name="connsiteX32" fmla="*/ 2825429 w 3095143"/>
                <a:gd name="connsiteY32" fmla="*/ 113186 h 1934100"/>
                <a:gd name="connsiteX33" fmla="*/ 3095143 w 3095143"/>
                <a:gd name="connsiteY33" fmla="*/ 119766 h 1934100"/>
                <a:gd name="connsiteX0" fmla="*/ 3079766 w 3095143"/>
                <a:gd name="connsiteY0" fmla="*/ 118382 h 1934100"/>
                <a:gd name="connsiteX1" fmla="*/ 3085275 w 3095143"/>
                <a:gd name="connsiteY1" fmla="*/ 609859 h 1934100"/>
                <a:gd name="connsiteX2" fmla="*/ 2914238 w 3095143"/>
                <a:gd name="connsiteY2" fmla="*/ 613149 h 1934100"/>
                <a:gd name="connsiteX3" fmla="*/ 2925173 w 3095143"/>
                <a:gd name="connsiteY3" fmla="*/ 1930811 h 1934100"/>
                <a:gd name="connsiteX4" fmla="*/ 425452 w 3095143"/>
                <a:gd name="connsiteY4" fmla="*/ 1934100 h 1934100"/>
                <a:gd name="connsiteX5" fmla="*/ 532851 w 3095143"/>
                <a:gd name="connsiteY5" fmla="*/ 1932120 h 1934100"/>
                <a:gd name="connsiteX6" fmla="*/ 55915 w 3095143"/>
                <a:gd name="connsiteY6" fmla="*/ 1922252 h 1934100"/>
                <a:gd name="connsiteX7" fmla="*/ 55915 w 3095143"/>
                <a:gd name="connsiteY7" fmla="*/ 1800551 h 1934100"/>
                <a:gd name="connsiteX8" fmla="*/ 49337 w 3095143"/>
                <a:gd name="connsiteY8" fmla="*/ 1488077 h 1934100"/>
                <a:gd name="connsiteX9" fmla="*/ 29602 w 3095143"/>
                <a:gd name="connsiteY9" fmla="*/ 1340063 h 1934100"/>
                <a:gd name="connsiteX10" fmla="*/ 42759 w 3095143"/>
                <a:gd name="connsiteY10" fmla="*/ 965093 h 1934100"/>
                <a:gd name="connsiteX11" fmla="*/ 26313 w 3095143"/>
                <a:gd name="connsiteY11" fmla="*/ 889442 h 1934100"/>
                <a:gd name="connsiteX12" fmla="*/ 32891 w 3095143"/>
                <a:gd name="connsiteY12" fmla="*/ 422374 h 1934100"/>
                <a:gd name="connsiteX13" fmla="*/ 0 w 3095143"/>
                <a:gd name="connsiteY13" fmla="*/ 399349 h 1934100"/>
                <a:gd name="connsiteX14" fmla="*/ 1144 w 3095143"/>
                <a:gd name="connsiteY14" fmla="*/ 315734 h 1934100"/>
                <a:gd name="connsiteX15" fmla="*/ 542719 w 3095143"/>
                <a:gd name="connsiteY15" fmla="*/ 307251 h 1934100"/>
                <a:gd name="connsiteX16" fmla="*/ 539428 w 3095143"/>
                <a:gd name="connsiteY16" fmla="*/ 415794 h 1934100"/>
                <a:gd name="connsiteX17" fmla="*/ 1075571 w 3095143"/>
                <a:gd name="connsiteY17" fmla="*/ 409216 h 1934100"/>
                <a:gd name="connsiteX18" fmla="*/ 1075570 w 3095143"/>
                <a:gd name="connsiteY18" fmla="*/ 524340 h 1934100"/>
                <a:gd name="connsiteX19" fmla="*/ 1302526 w 3095143"/>
                <a:gd name="connsiteY19" fmla="*/ 524340 h 1934100"/>
                <a:gd name="connsiteX20" fmla="*/ 1315683 w 3095143"/>
                <a:gd name="connsiteY20" fmla="*/ 557232 h 1934100"/>
                <a:gd name="connsiteX21" fmla="*/ 1388046 w 3095143"/>
                <a:gd name="connsiteY21" fmla="*/ 553941 h 1934100"/>
                <a:gd name="connsiteX22" fmla="*/ 1391334 w 3095143"/>
                <a:gd name="connsiteY22" fmla="*/ 521050 h 1934100"/>
                <a:gd name="connsiteX23" fmla="*/ 1799195 w 3095143"/>
                <a:gd name="connsiteY23" fmla="*/ 530918 h 1934100"/>
                <a:gd name="connsiteX24" fmla="*/ 2019573 w 3095143"/>
                <a:gd name="connsiteY24" fmla="*/ 527628 h 1934100"/>
                <a:gd name="connsiteX25" fmla="*/ 2124827 w 3095143"/>
                <a:gd name="connsiteY25" fmla="*/ 507893 h 1934100"/>
                <a:gd name="connsiteX26" fmla="*/ 2124829 w 3095143"/>
                <a:gd name="connsiteY26" fmla="*/ 363169 h 1934100"/>
                <a:gd name="connsiteX27" fmla="*/ 2121537 w 3095143"/>
                <a:gd name="connsiteY27" fmla="*/ 218443 h 1934100"/>
                <a:gd name="connsiteX28" fmla="*/ 2124827 w 3095143"/>
                <a:gd name="connsiteY28" fmla="*/ 4644 h 1934100"/>
                <a:gd name="connsiteX29" fmla="*/ 2483351 w 3095143"/>
                <a:gd name="connsiteY29" fmla="*/ 7935 h 1934100"/>
                <a:gd name="connsiteX30" fmla="*/ 2545846 w 3095143"/>
                <a:gd name="connsiteY30" fmla="*/ 106611 h 1934100"/>
                <a:gd name="connsiteX31" fmla="*/ 2657679 w 3095143"/>
                <a:gd name="connsiteY31" fmla="*/ 109898 h 1934100"/>
                <a:gd name="connsiteX32" fmla="*/ 2825429 w 3095143"/>
                <a:gd name="connsiteY32" fmla="*/ 113186 h 1934100"/>
                <a:gd name="connsiteX33" fmla="*/ 3095143 w 3095143"/>
                <a:gd name="connsiteY33" fmla="*/ 119766 h 1934100"/>
                <a:gd name="connsiteX0" fmla="*/ 3079766 w 3095143"/>
                <a:gd name="connsiteY0" fmla="*/ 118382 h 1934100"/>
                <a:gd name="connsiteX1" fmla="*/ 3085275 w 3095143"/>
                <a:gd name="connsiteY1" fmla="*/ 609859 h 1934100"/>
                <a:gd name="connsiteX2" fmla="*/ 2914238 w 3095143"/>
                <a:gd name="connsiteY2" fmla="*/ 613149 h 1934100"/>
                <a:gd name="connsiteX3" fmla="*/ 2925173 w 3095143"/>
                <a:gd name="connsiteY3" fmla="*/ 1930811 h 1934100"/>
                <a:gd name="connsiteX4" fmla="*/ 425452 w 3095143"/>
                <a:gd name="connsiteY4" fmla="*/ 1934100 h 1934100"/>
                <a:gd name="connsiteX5" fmla="*/ 532851 w 3095143"/>
                <a:gd name="connsiteY5" fmla="*/ 1932120 h 1934100"/>
                <a:gd name="connsiteX6" fmla="*/ 55915 w 3095143"/>
                <a:gd name="connsiteY6" fmla="*/ 1922252 h 1934100"/>
                <a:gd name="connsiteX7" fmla="*/ 55915 w 3095143"/>
                <a:gd name="connsiteY7" fmla="*/ 1800551 h 1934100"/>
                <a:gd name="connsiteX8" fmla="*/ 49337 w 3095143"/>
                <a:gd name="connsiteY8" fmla="*/ 1488077 h 1934100"/>
                <a:gd name="connsiteX9" fmla="*/ 29602 w 3095143"/>
                <a:gd name="connsiteY9" fmla="*/ 1340063 h 1934100"/>
                <a:gd name="connsiteX10" fmla="*/ 42759 w 3095143"/>
                <a:gd name="connsiteY10" fmla="*/ 965093 h 1934100"/>
                <a:gd name="connsiteX11" fmla="*/ 26313 w 3095143"/>
                <a:gd name="connsiteY11" fmla="*/ 889442 h 1934100"/>
                <a:gd name="connsiteX12" fmla="*/ 32891 w 3095143"/>
                <a:gd name="connsiteY12" fmla="*/ 422374 h 1934100"/>
                <a:gd name="connsiteX13" fmla="*/ 0 w 3095143"/>
                <a:gd name="connsiteY13" fmla="*/ 399349 h 1934100"/>
                <a:gd name="connsiteX14" fmla="*/ 1144 w 3095143"/>
                <a:gd name="connsiteY14" fmla="*/ 315734 h 1934100"/>
                <a:gd name="connsiteX15" fmla="*/ 542719 w 3095143"/>
                <a:gd name="connsiteY15" fmla="*/ 307251 h 1934100"/>
                <a:gd name="connsiteX16" fmla="*/ 539428 w 3095143"/>
                <a:gd name="connsiteY16" fmla="*/ 415794 h 1934100"/>
                <a:gd name="connsiteX17" fmla="*/ 1075571 w 3095143"/>
                <a:gd name="connsiteY17" fmla="*/ 409216 h 1934100"/>
                <a:gd name="connsiteX18" fmla="*/ 1075570 w 3095143"/>
                <a:gd name="connsiteY18" fmla="*/ 524340 h 1934100"/>
                <a:gd name="connsiteX19" fmla="*/ 1302526 w 3095143"/>
                <a:gd name="connsiteY19" fmla="*/ 524340 h 1934100"/>
                <a:gd name="connsiteX20" fmla="*/ 1315683 w 3095143"/>
                <a:gd name="connsiteY20" fmla="*/ 557232 h 1934100"/>
                <a:gd name="connsiteX21" fmla="*/ 1388046 w 3095143"/>
                <a:gd name="connsiteY21" fmla="*/ 553941 h 1934100"/>
                <a:gd name="connsiteX22" fmla="*/ 1391334 w 3095143"/>
                <a:gd name="connsiteY22" fmla="*/ 521050 h 1934100"/>
                <a:gd name="connsiteX23" fmla="*/ 2019573 w 3095143"/>
                <a:gd name="connsiteY23" fmla="*/ 527628 h 1934100"/>
                <a:gd name="connsiteX24" fmla="*/ 2124827 w 3095143"/>
                <a:gd name="connsiteY24" fmla="*/ 507893 h 1934100"/>
                <a:gd name="connsiteX25" fmla="*/ 2124829 w 3095143"/>
                <a:gd name="connsiteY25" fmla="*/ 363169 h 1934100"/>
                <a:gd name="connsiteX26" fmla="*/ 2121537 w 3095143"/>
                <a:gd name="connsiteY26" fmla="*/ 218443 h 1934100"/>
                <a:gd name="connsiteX27" fmla="*/ 2124827 w 3095143"/>
                <a:gd name="connsiteY27" fmla="*/ 4644 h 1934100"/>
                <a:gd name="connsiteX28" fmla="*/ 2483351 w 3095143"/>
                <a:gd name="connsiteY28" fmla="*/ 7935 h 1934100"/>
                <a:gd name="connsiteX29" fmla="*/ 2545846 w 3095143"/>
                <a:gd name="connsiteY29" fmla="*/ 106611 h 1934100"/>
                <a:gd name="connsiteX30" fmla="*/ 2657679 w 3095143"/>
                <a:gd name="connsiteY30" fmla="*/ 109898 h 1934100"/>
                <a:gd name="connsiteX31" fmla="*/ 2825429 w 3095143"/>
                <a:gd name="connsiteY31" fmla="*/ 113186 h 1934100"/>
                <a:gd name="connsiteX32" fmla="*/ 3095143 w 3095143"/>
                <a:gd name="connsiteY32" fmla="*/ 119766 h 1934100"/>
                <a:gd name="connsiteX0" fmla="*/ 3079766 w 3095143"/>
                <a:gd name="connsiteY0" fmla="*/ 118382 h 1934100"/>
                <a:gd name="connsiteX1" fmla="*/ 3085275 w 3095143"/>
                <a:gd name="connsiteY1" fmla="*/ 609859 h 1934100"/>
                <a:gd name="connsiteX2" fmla="*/ 2914238 w 3095143"/>
                <a:gd name="connsiteY2" fmla="*/ 613149 h 1934100"/>
                <a:gd name="connsiteX3" fmla="*/ 2925173 w 3095143"/>
                <a:gd name="connsiteY3" fmla="*/ 1930811 h 1934100"/>
                <a:gd name="connsiteX4" fmla="*/ 425452 w 3095143"/>
                <a:gd name="connsiteY4" fmla="*/ 1934100 h 1934100"/>
                <a:gd name="connsiteX5" fmla="*/ 532851 w 3095143"/>
                <a:gd name="connsiteY5" fmla="*/ 1932120 h 1934100"/>
                <a:gd name="connsiteX6" fmla="*/ 55915 w 3095143"/>
                <a:gd name="connsiteY6" fmla="*/ 1922252 h 1934100"/>
                <a:gd name="connsiteX7" fmla="*/ 55915 w 3095143"/>
                <a:gd name="connsiteY7" fmla="*/ 1800551 h 1934100"/>
                <a:gd name="connsiteX8" fmla="*/ 49337 w 3095143"/>
                <a:gd name="connsiteY8" fmla="*/ 1488077 h 1934100"/>
                <a:gd name="connsiteX9" fmla="*/ 29602 w 3095143"/>
                <a:gd name="connsiteY9" fmla="*/ 1340063 h 1934100"/>
                <a:gd name="connsiteX10" fmla="*/ 42759 w 3095143"/>
                <a:gd name="connsiteY10" fmla="*/ 965093 h 1934100"/>
                <a:gd name="connsiteX11" fmla="*/ 26313 w 3095143"/>
                <a:gd name="connsiteY11" fmla="*/ 889442 h 1934100"/>
                <a:gd name="connsiteX12" fmla="*/ 32891 w 3095143"/>
                <a:gd name="connsiteY12" fmla="*/ 422374 h 1934100"/>
                <a:gd name="connsiteX13" fmla="*/ 0 w 3095143"/>
                <a:gd name="connsiteY13" fmla="*/ 399349 h 1934100"/>
                <a:gd name="connsiteX14" fmla="*/ 1144 w 3095143"/>
                <a:gd name="connsiteY14" fmla="*/ 315734 h 1934100"/>
                <a:gd name="connsiteX15" fmla="*/ 542719 w 3095143"/>
                <a:gd name="connsiteY15" fmla="*/ 307251 h 1934100"/>
                <a:gd name="connsiteX16" fmla="*/ 539428 w 3095143"/>
                <a:gd name="connsiteY16" fmla="*/ 415794 h 1934100"/>
                <a:gd name="connsiteX17" fmla="*/ 1075571 w 3095143"/>
                <a:gd name="connsiteY17" fmla="*/ 409216 h 1934100"/>
                <a:gd name="connsiteX18" fmla="*/ 1075570 w 3095143"/>
                <a:gd name="connsiteY18" fmla="*/ 524340 h 1934100"/>
                <a:gd name="connsiteX19" fmla="*/ 1302526 w 3095143"/>
                <a:gd name="connsiteY19" fmla="*/ 524340 h 1934100"/>
                <a:gd name="connsiteX20" fmla="*/ 1315683 w 3095143"/>
                <a:gd name="connsiteY20" fmla="*/ 557232 h 1934100"/>
                <a:gd name="connsiteX21" fmla="*/ 1388046 w 3095143"/>
                <a:gd name="connsiteY21" fmla="*/ 553941 h 1934100"/>
                <a:gd name="connsiteX22" fmla="*/ 1391334 w 3095143"/>
                <a:gd name="connsiteY22" fmla="*/ 521050 h 1934100"/>
                <a:gd name="connsiteX23" fmla="*/ 2019573 w 3095143"/>
                <a:gd name="connsiteY23" fmla="*/ 527628 h 1934100"/>
                <a:gd name="connsiteX24" fmla="*/ 2124827 w 3095143"/>
                <a:gd name="connsiteY24" fmla="*/ 507893 h 1934100"/>
                <a:gd name="connsiteX25" fmla="*/ 2124829 w 3095143"/>
                <a:gd name="connsiteY25" fmla="*/ 363169 h 1934100"/>
                <a:gd name="connsiteX26" fmla="*/ 2121537 w 3095143"/>
                <a:gd name="connsiteY26" fmla="*/ 218443 h 1934100"/>
                <a:gd name="connsiteX27" fmla="*/ 2124827 w 3095143"/>
                <a:gd name="connsiteY27" fmla="*/ 4644 h 1934100"/>
                <a:gd name="connsiteX28" fmla="*/ 2483351 w 3095143"/>
                <a:gd name="connsiteY28" fmla="*/ 7935 h 1934100"/>
                <a:gd name="connsiteX29" fmla="*/ 2545846 w 3095143"/>
                <a:gd name="connsiteY29" fmla="*/ 106611 h 1934100"/>
                <a:gd name="connsiteX30" fmla="*/ 2657679 w 3095143"/>
                <a:gd name="connsiteY30" fmla="*/ 109898 h 1934100"/>
                <a:gd name="connsiteX31" fmla="*/ 2825429 w 3095143"/>
                <a:gd name="connsiteY31" fmla="*/ 113186 h 1934100"/>
                <a:gd name="connsiteX32" fmla="*/ 3095143 w 3095143"/>
                <a:gd name="connsiteY32" fmla="*/ 119766 h 1934100"/>
                <a:gd name="connsiteX0" fmla="*/ 3079766 w 3095143"/>
                <a:gd name="connsiteY0" fmla="*/ 118382 h 1934100"/>
                <a:gd name="connsiteX1" fmla="*/ 3085275 w 3095143"/>
                <a:gd name="connsiteY1" fmla="*/ 609859 h 1934100"/>
                <a:gd name="connsiteX2" fmla="*/ 2914238 w 3095143"/>
                <a:gd name="connsiteY2" fmla="*/ 613149 h 1934100"/>
                <a:gd name="connsiteX3" fmla="*/ 2925173 w 3095143"/>
                <a:gd name="connsiteY3" fmla="*/ 1930811 h 1934100"/>
                <a:gd name="connsiteX4" fmla="*/ 425452 w 3095143"/>
                <a:gd name="connsiteY4" fmla="*/ 1934100 h 1934100"/>
                <a:gd name="connsiteX5" fmla="*/ 532851 w 3095143"/>
                <a:gd name="connsiteY5" fmla="*/ 1932120 h 1934100"/>
                <a:gd name="connsiteX6" fmla="*/ 55915 w 3095143"/>
                <a:gd name="connsiteY6" fmla="*/ 1922252 h 1934100"/>
                <a:gd name="connsiteX7" fmla="*/ 55915 w 3095143"/>
                <a:gd name="connsiteY7" fmla="*/ 1800551 h 1934100"/>
                <a:gd name="connsiteX8" fmla="*/ 49337 w 3095143"/>
                <a:gd name="connsiteY8" fmla="*/ 1488077 h 1934100"/>
                <a:gd name="connsiteX9" fmla="*/ 29602 w 3095143"/>
                <a:gd name="connsiteY9" fmla="*/ 1340063 h 1934100"/>
                <a:gd name="connsiteX10" fmla="*/ 42759 w 3095143"/>
                <a:gd name="connsiteY10" fmla="*/ 965093 h 1934100"/>
                <a:gd name="connsiteX11" fmla="*/ 26313 w 3095143"/>
                <a:gd name="connsiteY11" fmla="*/ 889442 h 1934100"/>
                <a:gd name="connsiteX12" fmla="*/ 32891 w 3095143"/>
                <a:gd name="connsiteY12" fmla="*/ 422374 h 1934100"/>
                <a:gd name="connsiteX13" fmla="*/ 0 w 3095143"/>
                <a:gd name="connsiteY13" fmla="*/ 399349 h 1934100"/>
                <a:gd name="connsiteX14" fmla="*/ 1144 w 3095143"/>
                <a:gd name="connsiteY14" fmla="*/ 315734 h 1934100"/>
                <a:gd name="connsiteX15" fmla="*/ 542719 w 3095143"/>
                <a:gd name="connsiteY15" fmla="*/ 307251 h 1934100"/>
                <a:gd name="connsiteX16" fmla="*/ 539428 w 3095143"/>
                <a:gd name="connsiteY16" fmla="*/ 415794 h 1934100"/>
                <a:gd name="connsiteX17" fmla="*/ 1075571 w 3095143"/>
                <a:gd name="connsiteY17" fmla="*/ 409216 h 1934100"/>
                <a:gd name="connsiteX18" fmla="*/ 1075570 w 3095143"/>
                <a:gd name="connsiteY18" fmla="*/ 524340 h 1934100"/>
                <a:gd name="connsiteX19" fmla="*/ 1302526 w 3095143"/>
                <a:gd name="connsiteY19" fmla="*/ 524340 h 1934100"/>
                <a:gd name="connsiteX20" fmla="*/ 1315683 w 3095143"/>
                <a:gd name="connsiteY20" fmla="*/ 557232 h 1934100"/>
                <a:gd name="connsiteX21" fmla="*/ 1388046 w 3095143"/>
                <a:gd name="connsiteY21" fmla="*/ 553941 h 1934100"/>
                <a:gd name="connsiteX22" fmla="*/ 1391334 w 3095143"/>
                <a:gd name="connsiteY22" fmla="*/ 521050 h 1934100"/>
                <a:gd name="connsiteX23" fmla="*/ 2019573 w 3095143"/>
                <a:gd name="connsiteY23" fmla="*/ 527628 h 1934100"/>
                <a:gd name="connsiteX24" fmla="*/ 2124827 w 3095143"/>
                <a:gd name="connsiteY24" fmla="*/ 507893 h 1934100"/>
                <a:gd name="connsiteX25" fmla="*/ 2124829 w 3095143"/>
                <a:gd name="connsiteY25" fmla="*/ 363169 h 1934100"/>
                <a:gd name="connsiteX26" fmla="*/ 2124827 w 3095143"/>
                <a:gd name="connsiteY26" fmla="*/ 4644 h 1934100"/>
                <a:gd name="connsiteX27" fmla="*/ 2483351 w 3095143"/>
                <a:gd name="connsiteY27" fmla="*/ 7935 h 1934100"/>
                <a:gd name="connsiteX28" fmla="*/ 2545846 w 3095143"/>
                <a:gd name="connsiteY28" fmla="*/ 106611 h 1934100"/>
                <a:gd name="connsiteX29" fmla="*/ 2657679 w 3095143"/>
                <a:gd name="connsiteY29" fmla="*/ 109898 h 1934100"/>
                <a:gd name="connsiteX30" fmla="*/ 2825429 w 3095143"/>
                <a:gd name="connsiteY30" fmla="*/ 113186 h 1934100"/>
                <a:gd name="connsiteX31" fmla="*/ 3095143 w 3095143"/>
                <a:gd name="connsiteY31" fmla="*/ 119766 h 1934100"/>
                <a:gd name="connsiteX0" fmla="*/ 3079766 w 3095143"/>
                <a:gd name="connsiteY0" fmla="*/ 118382 h 1934100"/>
                <a:gd name="connsiteX1" fmla="*/ 3085275 w 3095143"/>
                <a:gd name="connsiteY1" fmla="*/ 609859 h 1934100"/>
                <a:gd name="connsiteX2" fmla="*/ 2914238 w 3095143"/>
                <a:gd name="connsiteY2" fmla="*/ 613149 h 1934100"/>
                <a:gd name="connsiteX3" fmla="*/ 2925173 w 3095143"/>
                <a:gd name="connsiteY3" fmla="*/ 1930811 h 1934100"/>
                <a:gd name="connsiteX4" fmla="*/ 425452 w 3095143"/>
                <a:gd name="connsiteY4" fmla="*/ 1934100 h 1934100"/>
                <a:gd name="connsiteX5" fmla="*/ 532851 w 3095143"/>
                <a:gd name="connsiteY5" fmla="*/ 1932120 h 1934100"/>
                <a:gd name="connsiteX6" fmla="*/ 55915 w 3095143"/>
                <a:gd name="connsiteY6" fmla="*/ 1922252 h 1934100"/>
                <a:gd name="connsiteX7" fmla="*/ 55915 w 3095143"/>
                <a:gd name="connsiteY7" fmla="*/ 1800551 h 1934100"/>
                <a:gd name="connsiteX8" fmla="*/ 49337 w 3095143"/>
                <a:gd name="connsiteY8" fmla="*/ 1488077 h 1934100"/>
                <a:gd name="connsiteX9" fmla="*/ 29602 w 3095143"/>
                <a:gd name="connsiteY9" fmla="*/ 1340063 h 1934100"/>
                <a:gd name="connsiteX10" fmla="*/ 42759 w 3095143"/>
                <a:gd name="connsiteY10" fmla="*/ 965093 h 1934100"/>
                <a:gd name="connsiteX11" fmla="*/ 26313 w 3095143"/>
                <a:gd name="connsiteY11" fmla="*/ 889442 h 1934100"/>
                <a:gd name="connsiteX12" fmla="*/ 32891 w 3095143"/>
                <a:gd name="connsiteY12" fmla="*/ 422374 h 1934100"/>
                <a:gd name="connsiteX13" fmla="*/ 0 w 3095143"/>
                <a:gd name="connsiteY13" fmla="*/ 399349 h 1934100"/>
                <a:gd name="connsiteX14" fmla="*/ 1144 w 3095143"/>
                <a:gd name="connsiteY14" fmla="*/ 315734 h 1934100"/>
                <a:gd name="connsiteX15" fmla="*/ 542719 w 3095143"/>
                <a:gd name="connsiteY15" fmla="*/ 307251 h 1934100"/>
                <a:gd name="connsiteX16" fmla="*/ 539428 w 3095143"/>
                <a:gd name="connsiteY16" fmla="*/ 415794 h 1934100"/>
                <a:gd name="connsiteX17" fmla="*/ 1075571 w 3095143"/>
                <a:gd name="connsiteY17" fmla="*/ 409216 h 1934100"/>
                <a:gd name="connsiteX18" fmla="*/ 1075570 w 3095143"/>
                <a:gd name="connsiteY18" fmla="*/ 524340 h 1934100"/>
                <a:gd name="connsiteX19" fmla="*/ 1302526 w 3095143"/>
                <a:gd name="connsiteY19" fmla="*/ 524340 h 1934100"/>
                <a:gd name="connsiteX20" fmla="*/ 1315683 w 3095143"/>
                <a:gd name="connsiteY20" fmla="*/ 557232 h 1934100"/>
                <a:gd name="connsiteX21" fmla="*/ 1388046 w 3095143"/>
                <a:gd name="connsiteY21" fmla="*/ 553941 h 1934100"/>
                <a:gd name="connsiteX22" fmla="*/ 1391334 w 3095143"/>
                <a:gd name="connsiteY22" fmla="*/ 521050 h 1934100"/>
                <a:gd name="connsiteX23" fmla="*/ 2019573 w 3095143"/>
                <a:gd name="connsiteY23" fmla="*/ 527628 h 1934100"/>
                <a:gd name="connsiteX24" fmla="*/ 2124827 w 3095143"/>
                <a:gd name="connsiteY24" fmla="*/ 507893 h 1934100"/>
                <a:gd name="connsiteX25" fmla="*/ 2124827 w 3095143"/>
                <a:gd name="connsiteY25" fmla="*/ 4644 h 1934100"/>
                <a:gd name="connsiteX26" fmla="*/ 2483351 w 3095143"/>
                <a:gd name="connsiteY26" fmla="*/ 7935 h 1934100"/>
                <a:gd name="connsiteX27" fmla="*/ 2545846 w 3095143"/>
                <a:gd name="connsiteY27" fmla="*/ 106611 h 1934100"/>
                <a:gd name="connsiteX28" fmla="*/ 2657679 w 3095143"/>
                <a:gd name="connsiteY28" fmla="*/ 109898 h 1934100"/>
                <a:gd name="connsiteX29" fmla="*/ 2825429 w 3095143"/>
                <a:gd name="connsiteY29" fmla="*/ 113186 h 1934100"/>
                <a:gd name="connsiteX30" fmla="*/ 3095143 w 3095143"/>
                <a:gd name="connsiteY30" fmla="*/ 119766 h 1934100"/>
                <a:gd name="connsiteX0" fmla="*/ 3079766 w 3095143"/>
                <a:gd name="connsiteY0" fmla="*/ 118382 h 1934100"/>
                <a:gd name="connsiteX1" fmla="*/ 3085275 w 3095143"/>
                <a:gd name="connsiteY1" fmla="*/ 609859 h 1934100"/>
                <a:gd name="connsiteX2" fmla="*/ 2914238 w 3095143"/>
                <a:gd name="connsiteY2" fmla="*/ 613149 h 1934100"/>
                <a:gd name="connsiteX3" fmla="*/ 2925173 w 3095143"/>
                <a:gd name="connsiteY3" fmla="*/ 1930811 h 1934100"/>
                <a:gd name="connsiteX4" fmla="*/ 425452 w 3095143"/>
                <a:gd name="connsiteY4" fmla="*/ 1934100 h 1934100"/>
                <a:gd name="connsiteX5" fmla="*/ 532851 w 3095143"/>
                <a:gd name="connsiteY5" fmla="*/ 1932120 h 1934100"/>
                <a:gd name="connsiteX6" fmla="*/ 55915 w 3095143"/>
                <a:gd name="connsiteY6" fmla="*/ 1922252 h 1934100"/>
                <a:gd name="connsiteX7" fmla="*/ 55915 w 3095143"/>
                <a:gd name="connsiteY7" fmla="*/ 1800551 h 1934100"/>
                <a:gd name="connsiteX8" fmla="*/ 49337 w 3095143"/>
                <a:gd name="connsiteY8" fmla="*/ 1488077 h 1934100"/>
                <a:gd name="connsiteX9" fmla="*/ 29602 w 3095143"/>
                <a:gd name="connsiteY9" fmla="*/ 1340063 h 1934100"/>
                <a:gd name="connsiteX10" fmla="*/ 42759 w 3095143"/>
                <a:gd name="connsiteY10" fmla="*/ 965093 h 1934100"/>
                <a:gd name="connsiteX11" fmla="*/ 26313 w 3095143"/>
                <a:gd name="connsiteY11" fmla="*/ 889442 h 1934100"/>
                <a:gd name="connsiteX12" fmla="*/ 32891 w 3095143"/>
                <a:gd name="connsiteY12" fmla="*/ 422374 h 1934100"/>
                <a:gd name="connsiteX13" fmla="*/ 0 w 3095143"/>
                <a:gd name="connsiteY13" fmla="*/ 399349 h 1934100"/>
                <a:gd name="connsiteX14" fmla="*/ 1144 w 3095143"/>
                <a:gd name="connsiteY14" fmla="*/ 315734 h 1934100"/>
                <a:gd name="connsiteX15" fmla="*/ 542719 w 3095143"/>
                <a:gd name="connsiteY15" fmla="*/ 307251 h 1934100"/>
                <a:gd name="connsiteX16" fmla="*/ 539428 w 3095143"/>
                <a:gd name="connsiteY16" fmla="*/ 415794 h 1934100"/>
                <a:gd name="connsiteX17" fmla="*/ 1075571 w 3095143"/>
                <a:gd name="connsiteY17" fmla="*/ 409216 h 1934100"/>
                <a:gd name="connsiteX18" fmla="*/ 1075570 w 3095143"/>
                <a:gd name="connsiteY18" fmla="*/ 524340 h 1934100"/>
                <a:gd name="connsiteX19" fmla="*/ 1302526 w 3095143"/>
                <a:gd name="connsiteY19" fmla="*/ 524340 h 1934100"/>
                <a:gd name="connsiteX20" fmla="*/ 1315683 w 3095143"/>
                <a:gd name="connsiteY20" fmla="*/ 557232 h 1934100"/>
                <a:gd name="connsiteX21" fmla="*/ 1388046 w 3095143"/>
                <a:gd name="connsiteY21" fmla="*/ 553941 h 1934100"/>
                <a:gd name="connsiteX22" fmla="*/ 1391334 w 3095143"/>
                <a:gd name="connsiteY22" fmla="*/ 521050 h 1934100"/>
                <a:gd name="connsiteX23" fmla="*/ 2019573 w 3095143"/>
                <a:gd name="connsiteY23" fmla="*/ 527628 h 1934100"/>
                <a:gd name="connsiteX24" fmla="*/ 2128116 w 3095143"/>
                <a:gd name="connsiteY24" fmla="*/ 475001 h 1934100"/>
                <a:gd name="connsiteX25" fmla="*/ 2124827 w 3095143"/>
                <a:gd name="connsiteY25" fmla="*/ 4644 h 1934100"/>
                <a:gd name="connsiteX26" fmla="*/ 2483351 w 3095143"/>
                <a:gd name="connsiteY26" fmla="*/ 7935 h 1934100"/>
                <a:gd name="connsiteX27" fmla="*/ 2545846 w 3095143"/>
                <a:gd name="connsiteY27" fmla="*/ 106611 h 1934100"/>
                <a:gd name="connsiteX28" fmla="*/ 2657679 w 3095143"/>
                <a:gd name="connsiteY28" fmla="*/ 109898 h 1934100"/>
                <a:gd name="connsiteX29" fmla="*/ 2825429 w 3095143"/>
                <a:gd name="connsiteY29" fmla="*/ 113186 h 1934100"/>
                <a:gd name="connsiteX30" fmla="*/ 3095143 w 3095143"/>
                <a:gd name="connsiteY30" fmla="*/ 119766 h 1934100"/>
                <a:gd name="connsiteX0" fmla="*/ 3079766 w 3095143"/>
                <a:gd name="connsiteY0" fmla="*/ 118382 h 1934100"/>
                <a:gd name="connsiteX1" fmla="*/ 3085275 w 3095143"/>
                <a:gd name="connsiteY1" fmla="*/ 609859 h 1934100"/>
                <a:gd name="connsiteX2" fmla="*/ 2914238 w 3095143"/>
                <a:gd name="connsiteY2" fmla="*/ 613149 h 1934100"/>
                <a:gd name="connsiteX3" fmla="*/ 2925173 w 3095143"/>
                <a:gd name="connsiteY3" fmla="*/ 1930811 h 1934100"/>
                <a:gd name="connsiteX4" fmla="*/ 425452 w 3095143"/>
                <a:gd name="connsiteY4" fmla="*/ 1934100 h 1934100"/>
                <a:gd name="connsiteX5" fmla="*/ 532851 w 3095143"/>
                <a:gd name="connsiteY5" fmla="*/ 1932120 h 1934100"/>
                <a:gd name="connsiteX6" fmla="*/ 55915 w 3095143"/>
                <a:gd name="connsiteY6" fmla="*/ 1922252 h 1934100"/>
                <a:gd name="connsiteX7" fmla="*/ 55915 w 3095143"/>
                <a:gd name="connsiteY7" fmla="*/ 1800551 h 1934100"/>
                <a:gd name="connsiteX8" fmla="*/ 49337 w 3095143"/>
                <a:gd name="connsiteY8" fmla="*/ 1488077 h 1934100"/>
                <a:gd name="connsiteX9" fmla="*/ 29602 w 3095143"/>
                <a:gd name="connsiteY9" fmla="*/ 1340063 h 1934100"/>
                <a:gd name="connsiteX10" fmla="*/ 42759 w 3095143"/>
                <a:gd name="connsiteY10" fmla="*/ 965093 h 1934100"/>
                <a:gd name="connsiteX11" fmla="*/ 26313 w 3095143"/>
                <a:gd name="connsiteY11" fmla="*/ 889442 h 1934100"/>
                <a:gd name="connsiteX12" fmla="*/ 32891 w 3095143"/>
                <a:gd name="connsiteY12" fmla="*/ 422374 h 1934100"/>
                <a:gd name="connsiteX13" fmla="*/ 0 w 3095143"/>
                <a:gd name="connsiteY13" fmla="*/ 399349 h 1934100"/>
                <a:gd name="connsiteX14" fmla="*/ 1144 w 3095143"/>
                <a:gd name="connsiteY14" fmla="*/ 315734 h 1934100"/>
                <a:gd name="connsiteX15" fmla="*/ 542719 w 3095143"/>
                <a:gd name="connsiteY15" fmla="*/ 307251 h 1934100"/>
                <a:gd name="connsiteX16" fmla="*/ 539428 w 3095143"/>
                <a:gd name="connsiteY16" fmla="*/ 415794 h 1934100"/>
                <a:gd name="connsiteX17" fmla="*/ 1075571 w 3095143"/>
                <a:gd name="connsiteY17" fmla="*/ 409216 h 1934100"/>
                <a:gd name="connsiteX18" fmla="*/ 1075570 w 3095143"/>
                <a:gd name="connsiteY18" fmla="*/ 524340 h 1934100"/>
                <a:gd name="connsiteX19" fmla="*/ 1302526 w 3095143"/>
                <a:gd name="connsiteY19" fmla="*/ 524340 h 1934100"/>
                <a:gd name="connsiteX20" fmla="*/ 1315683 w 3095143"/>
                <a:gd name="connsiteY20" fmla="*/ 557232 h 1934100"/>
                <a:gd name="connsiteX21" fmla="*/ 1388046 w 3095143"/>
                <a:gd name="connsiteY21" fmla="*/ 553941 h 1934100"/>
                <a:gd name="connsiteX22" fmla="*/ 1391334 w 3095143"/>
                <a:gd name="connsiteY22" fmla="*/ 521050 h 1934100"/>
                <a:gd name="connsiteX23" fmla="*/ 2019573 w 3095143"/>
                <a:gd name="connsiteY23" fmla="*/ 527628 h 1934100"/>
                <a:gd name="connsiteX24" fmla="*/ 2128116 w 3095143"/>
                <a:gd name="connsiteY24" fmla="*/ 475001 h 1934100"/>
                <a:gd name="connsiteX25" fmla="*/ 2124827 w 3095143"/>
                <a:gd name="connsiteY25" fmla="*/ 4644 h 1934100"/>
                <a:gd name="connsiteX26" fmla="*/ 2483351 w 3095143"/>
                <a:gd name="connsiteY26" fmla="*/ 7935 h 1934100"/>
                <a:gd name="connsiteX27" fmla="*/ 2545846 w 3095143"/>
                <a:gd name="connsiteY27" fmla="*/ 106611 h 1934100"/>
                <a:gd name="connsiteX28" fmla="*/ 2657679 w 3095143"/>
                <a:gd name="connsiteY28" fmla="*/ 109898 h 1934100"/>
                <a:gd name="connsiteX29" fmla="*/ 2825429 w 3095143"/>
                <a:gd name="connsiteY29" fmla="*/ 113186 h 1934100"/>
                <a:gd name="connsiteX30" fmla="*/ 3095143 w 3095143"/>
                <a:gd name="connsiteY30" fmla="*/ 119766 h 1934100"/>
                <a:gd name="connsiteX0" fmla="*/ 3079766 w 3095143"/>
                <a:gd name="connsiteY0" fmla="*/ 118382 h 1934100"/>
                <a:gd name="connsiteX1" fmla="*/ 3085275 w 3095143"/>
                <a:gd name="connsiteY1" fmla="*/ 609859 h 1934100"/>
                <a:gd name="connsiteX2" fmla="*/ 2914238 w 3095143"/>
                <a:gd name="connsiteY2" fmla="*/ 613149 h 1934100"/>
                <a:gd name="connsiteX3" fmla="*/ 2925173 w 3095143"/>
                <a:gd name="connsiteY3" fmla="*/ 1930811 h 1934100"/>
                <a:gd name="connsiteX4" fmla="*/ 425452 w 3095143"/>
                <a:gd name="connsiteY4" fmla="*/ 1934100 h 1934100"/>
                <a:gd name="connsiteX5" fmla="*/ 532851 w 3095143"/>
                <a:gd name="connsiteY5" fmla="*/ 1932120 h 1934100"/>
                <a:gd name="connsiteX6" fmla="*/ 55915 w 3095143"/>
                <a:gd name="connsiteY6" fmla="*/ 1922252 h 1934100"/>
                <a:gd name="connsiteX7" fmla="*/ 55915 w 3095143"/>
                <a:gd name="connsiteY7" fmla="*/ 1800551 h 1934100"/>
                <a:gd name="connsiteX8" fmla="*/ 49337 w 3095143"/>
                <a:gd name="connsiteY8" fmla="*/ 1488077 h 1934100"/>
                <a:gd name="connsiteX9" fmla="*/ 29602 w 3095143"/>
                <a:gd name="connsiteY9" fmla="*/ 1340063 h 1934100"/>
                <a:gd name="connsiteX10" fmla="*/ 42759 w 3095143"/>
                <a:gd name="connsiteY10" fmla="*/ 965093 h 1934100"/>
                <a:gd name="connsiteX11" fmla="*/ 26313 w 3095143"/>
                <a:gd name="connsiteY11" fmla="*/ 889442 h 1934100"/>
                <a:gd name="connsiteX12" fmla="*/ 32891 w 3095143"/>
                <a:gd name="connsiteY12" fmla="*/ 422374 h 1934100"/>
                <a:gd name="connsiteX13" fmla="*/ 0 w 3095143"/>
                <a:gd name="connsiteY13" fmla="*/ 399349 h 1934100"/>
                <a:gd name="connsiteX14" fmla="*/ 1144 w 3095143"/>
                <a:gd name="connsiteY14" fmla="*/ 315734 h 1934100"/>
                <a:gd name="connsiteX15" fmla="*/ 542719 w 3095143"/>
                <a:gd name="connsiteY15" fmla="*/ 307251 h 1934100"/>
                <a:gd name="connsiteX16" fmla="*/ 539428 w 3095143"/>
                <a:gd name="connsiteY16" fmla="*/ 415794 h 1934100"/>
                <a:gd name="connsiteX17" fmla="*/ 1075571 w 3095143"/>
                <a:gd name="connsiteY17" fmla="*/ 409216 h 1934100"/>
                <a:gd name="connsiteX18" fmla="*/ 1075570 w 3095143"/>
                <a:gd name="connsiteY18" fmla="*/ 524340 h 1934100"/>
                <a:gd name="connsiteX19" fmla="*/ 1302526 w 3095143"/>
                <a:gd name="connsiteY19" fmla="*/ 524340 h 1934100"/>
                <a:gd name="connsiteX20" fmla="*/ 1315683 w 3095143"/>
                <a:gd name="connsiteY20" fmla="*/ 557232 h 1934100"/>
                <a:gd name="connsiteX21" fmla="*/ 1388046 w 3095143"/>
                <a:gd name="connsiteY21" fmla="*/ 553941 h 1934100"/>
                <a:gd name="connsiteX22" fmla="*/ 1391334 w 3095143"/>
                <a:gd name="connsiteY22" fmla="*/ 521050 h 1934100"/>
                <a:gd name="connsiteX23" fmla="*/ 2049176 w 3095143"/>
                <a:gd name="connsiteY23" fmla="*/ 530917 h 1934100"/>
                <a:gd name="connsiteX24" fmla="*/ 2128116 w 3095143"/>
                <a:gd name="connsiteY24" fmla="*/ 475001 h 1934100"/>
                <a:gd name="connsiteX25" fmla="*/ 2124827 w 3095143"/>
                <a:gd name="connsiteY25" fmla="*/ 4644 h 1934100"/>
                <a:gd name="connsiteX26" fmla="*/ 2483351 w 3095143"/>
                <a:gd name="connsiteY26" fmla="*/ 7935 h 1934100"/>
                <a:gd name="connsiteX27" fmla="*/ 2545846 w 3095143"/>
                <a:gd name="connsiteY27" fmla="*/ 106611 h 1934100"/>
                <a:gd name="connsiteX28" fmla="*/ 2657679 w 3095143"/>
                <a:gd name="connsiteY28" fmla="*/ 109898 h 1934100"/>
                <a:gd name="connsiteX29" fmla="*/ 2825429 w 3095143"/>
                <a:gd name="connsiteY29" fmla="*/ 113186 h 1934100"/>
                <a:gd name="connsiteX30" fmla="*/ 3095143 w 3095143"/>
                <a:gd name="connsiteY30" fmla="*/ 119766 h 1934100"/>
                <a:gd name="connsiteX0" fmla="*/ 3079766 w 3095143"/>
                <a:gd name="connsiteY0" fmla="*/ 118382 h 1934100"/>
                <a:gd name="connsiteX1" fmla="*/ 3085275 w 3095143"/>
                <a:gd name="connsiteY1" fmla="*/ 609859 h 1934100"/>
                <a:gd name="connsiteX2" fmla="*/ 2914238 w 3095143"/>
                <a:gd name="connsiteY2" fmla="*/ 613149 h 1934100"/>
                <a:gd name="connsiteX3" fmla="*/ 2925173 w 3095143"/>
                <a:gd name="connsiteY3" fmla="*/ 1930811 h 1934100"/>
                <a:gd name="connsiteX4" fmla="*/ 425452 w 3095143"/>
                <a:gd name="connsiteY4" fmla="*/ 1934100 h 1934100"/>
                <a:gd name="connsiteX5" fmla="*/ 532851 w 3095143"/>
                <a:gd name="connsiteY5" fmla="*/ 1932120 h 1934100"/>
                <a:gd name="connsiteX6" fmla="*/ 55915 w 3095143"/>
                <a:gd name="connsiteY6" fmla="*/ 1922252 h 1934100"/>
                <a:gd name="connsiteX7" fmla="*/ 55915 w 3095143"/>
                <a:gd name="connsiteY7" fmla="*/ 1800551 h 1934100"/>
                <a:gd name="connsiteX8" fmla="*/ 49337 w 3095143"/>
                <a:gd name="connsiteY8" fmla="*/ 1488077 h 1934100"/>
                <a:gd name="connsiteX9" fmla="*/ 29602 w 3095143"/>
                <a:gd name="connsiteY9" fmla="*/ 1340063 h 1934100"/>
                <a:gd name="connsiteX10" fmla="*/ 42759 w 3095143"/>
                <a:gd name="connsiteY10" fmla="*/ 965093 h 1934100"/>
                <a:gd name="connsiteX11" fmla="*/ 26313 w 3095143"/>
                <a:gd name="connsiteY11" fmla="*/ 889442 h 1934100"/>
                <a:gd name="connsiteX12" fmla="*/ 32891 w 3095143"/>
                <a:gd name="connsiteY12" fmla="*/ 422374 h 1934100"/>
                <a:gd name="connsiteX13" fmla="*/ 0 w 3095143"/>
                <a:gd name="connsiteY13" fmla="*/ 399349 h 1934100"/>
                <a:gd name="connsiteX14" fmla="*/ 1144 w 3095143"/>
                <a:gd name="connsiteY14" fmla="*/ 315734 h 1934100"/>
                <a:gd name="connsiteX15" fmla="*/ 542719 w 3095143"/>
                <a:gd name="connsiteY15" fmla="*/ 307251 h 1934100"/>
                <a:gd name="connsiteX16" fmla="*/ 539428 w 3095143"/>
                <a:gd name="connsiteY16" fmla="*/ 415794 h 1934100"/>
                <a:gd name="connsiteX17" fmla="*/ 1075571 w 3095143"/>
                <a:gd name="connsiteY17" fmla="*/ 409216 h 1934100"/>
                <a:gd name="connsiteX18" fmla="*/ 1075570 w 3095143"/>
                <a:gd name="connsiteY18" fmla="*/ 524340 h 1934100"/>
                <a:gd name="connsiteX19" fmla="*/ 1302526 w 3095143"/>
                <a:gd name="connsiteY19" fmla="*/ 524340 h 1934100"/>
                <a:gd name="connsiteX20" fmla="*/ 1315683 w 3095143"/>
                <a:gd name="connsiteY20" fmla="*/ 557232 h 1934100"/>
                <a:gd name="connsiteX21" fmla="*/ 1388046 w 3095143"/>
                <a:gd name="connsiteY21" fmla="*/ 553941 h 1934100"/>
                <a:gd name="connsiteX22" fmla="*/ 1391334 w 3095143"/>
                <a:gd name="connsiteY22" fmla="*/ 521050 h 1934100"/>
                <a:gd name="connsiteX23" fmla="*/ 2049176 w 3095143"/>
                <a:gd name="connsiteY23" fmla="*/ 530917 h 1934100"/>
                <a:gd name="connsiteX24" fmla="*/ 2128116 w 3095143"/>
                <a:gd name="connsiteY24" fmla="*/ 475001 h 1934100"/>
                <a:gd name="connsiteX25" fmla="*/ 2124827 w 3095143"/>
                <a:gd name="connsiteY25" fmla="*/ 4644 h 1934100"/>
                <a:gd name="connsiteX26" fmla="*/ 2483351 w 3095143"/>
                <a:gd name="connsiteY26" fmla="*/ 7935 h 1934100"/>
                <a:gd name="connsiteX27" fmla="*/ 2545846 w 3095143"/>
                <a:gd name="connsiteY27" fmla="*/ 106611 h 1934100"/>
                <a:gd name="connsiteX28" fmla="*/ 2657679 w 3095143"/>
                <a:gd name="connsiteY28" fmla="*/ 109898 h 1934100"/>
                <a:gd name="connsiteX29" fmla="*/ 2825429 w 3095143"/>
                <a:gd name="connsiteY29" fmla="*/ 113186 h 1934100"/>
                <a:gd name="connsiteX30" fmla="*/ 3095143 w 3095143"/>
                <a:gd name="connsiteY30" fmla="*/ 119766 h 1934100"/>
                <a:gd name="connsiteX0" fmla="*/ 3079766 w 3095143"/>
                <a:gd name="connsiteY0" fmla="*/ 118382 h 1934100"/>
                <a:gd name="connsiteX1" fmla="*/ 3085275 w 3095143"/>
                <a:gd name="connsiteY1" fmla="*/ 609859 h 1934100"/>
                <a:gd name="connsiteX2" fmla="*/ 2914238 w 3095143"/>
                <a:gd name="connsiteY2" fmla="*/ 613149 h 1934100"/>
                <a:gd name="connsiteX3" fmla="*/ 2925173 w 3095143"/>
                <a:gd name="connsiteY3" fmla="*/ 1930811 h 1934100"/>
                <a:gd name="connsiteX4" fmla="*/ 425452 w 3095143"/>
                <a:gd name="connsiteY4" fmla="*/ 1934100 h 1934100"/>
                <a:gd name="connsiteX5" fmla="*/ 532851 w 3095143"/>
                <a:gd name="connsiteY5" fmla="*/ 1932120 h 1934100"/>
                <a:gd name="connsiteX6" fmla="*/ 55915 w 3095143"/>
                <a:gd name="connsiteY6" fmla="*/ 1922252 h 1934100"/>
                <a:gd name="connsiteX7" fmla="*/ 55915 w 3095143"/>
                <a:gd name="connsiteY7" fmla="*/ 1800551 h 1934100"/>
                <a:gd name="connsiteX8" fmla="*/ 49337 w 3095143"/>
                <a:gd name="connsiteY8" fmla="*/ 1488077 h 1934100"/>
                <a:gd name="connsiteX9" fmla="*/ 29602 w 3095143"/>
                <a:gd name="connsiteY9" fmla="*/ 1340063 h 1934100"/>
                <a:gd name="connsiteX10" fmla="*/ 42759 w 3095143"/>
                <a:gd name="connsiteY10" fmla="*/ 965093 h 1934100"/>
                <a:gd name="connsiteX11" fmla="*/ 26313 w 3095143"/>
                <a:gd name="connsiteY11" fmla="*/ 889442 h 1934100"/>
                <a:gd name="connsiteX12" fmla="*/ 32891 w 3095143"/>
                <a:gd name="connsiteY12" fmla="*/ 422374 h 1934100"/>
                <a:gd name="connsiteX13" fmla="*/ 0 w 3095143"/>
                <a:gd name="connsiteY13" fmla="*/ 399349 h 1934100"/>
                <a:gd name="connsiteX14" fmla="*/ 1144 w 3095143"/>
                <a:gd name="connsiteY14" fmla="*/ 315734 h 1934100"/>
                <a:gd name="connsiteX15" fmla="*/ 542719 w 3095143"/>
                <a:gd name="connsiteY15" fmla="*/ 307251 h 1934100"/>
                <a:gd name="connsiteX16" fmla="*/ 539428 w 3095143"/>
                <a:gd name="connsiteY16" fmla="*/ 415794 h 1934100"/>
                <a:gd name="connsiteX17" fmla="*/ 1075571 w 3095143"/>
                <a:gd name="connsiteY17" fmla="*/ 409216 h 1934100"/>
                <a:gd name="connsiteX18" fmla="*/ 1075570 w 3095143"/>
                <a:gd name="connsiteY18" fmla="*/ 524340 h 1934100"/>
                <a:gd name="connsiteX19" fmla="*/ 1302526 w 3095143"/>
                <a:gd name="connsiteY19" fmla="*/ 524340 h 1934100"/>
                <a:gd name="connsiteX20" fmla="*/ 1315683 w 3095143"/>
                <a:gd name="connsiteY20" fmla="*/ 557232 h 1934100"/>
                <a:gd name="connsiteX21" fmla="*/ 1388046 w 3095143"/>
                <a:gd name="connsiteY21" fmla="*/ 553941 h 1934100"/>
                <a:gd name="connsiteX22" fmla="*/ 1391334 w 3095143"/>
                <a:gd name="connsiteY22" fmla="*/ 521050 h 1934100"/>
                <a:gd name="connsiteX23" fmla="*/ 2049176 w 3095143"/>
                <a:gd name="connsiteY23" fmla="*/ 530917 h 1934100"/>
                <a:gd name="connsiteX24" fmla="*/ 2134695 w 3095143"/>
                <a:gd name="connsiteY24" fmla="*/ 537495 h 1934100"/>
                <a:gd name="connsiteX25" fmla="*/ 2128116 w 3095143"/>
                <a:gd name="connsiteY25" fmla="*/ 475001 h 1934100"/>
                <a:gd name="connsiteX26" fmla="*/ 2124827 w 3095143"/>
                <a:gd name="connsiteY26" fmla="*/ 4644 h 1934100"/>
                <a:gd name="connsiteX27" fmla="*/ 2483351 w 3095143"/>
                <a:gd name="connsiteY27" fmla="*/ 7935 h 1934100"/>
                <a:gd name="connsiteX28" fmla="*/ 2545846 w 3095143"/>
                <a:gd name="connsiteY28" fmla="*/ 106611 h 1934100"/>
                <a:gd name="connsiteX29" fmla="*/ 2657679 w 3095143"/>
                <a:gd name="connsiteY29" fmla="*/ 109898 h 1934100"/>
                <a:gd name="connsiteX30" fmla="*/ 2825429 w 3095143"/>
                <a:gd name="connsiteY30" fmla="*/ 113186 h 1934100"/>
                <a:gd name="connsiteX31" fmla="*/ 3095143 w 3095143"/>
                <a:gd name="connsiteY31" fmla="*/ 119766 h 1934100"/>
                <a:gd name="connsiteX0" fmla="*/ 3079766 w 3095143"/>
                <a:gd name="connsiteY0" fmla="*/ 118382 h 1934100"/>
                <a:gd name="connsiteX1" fmla="*/ 3085275 w 3095143"/>
                <a:gd name="connsiteY1" fmla="*/ 609859 h 1934100"/>
                <a:gd name="connsiteX2" fmla="*/ 2914238 w 3095143"/>
                <a:gd name="connsiteY2" fmla="*/ 613149 h 1934100"/>
                <a:gd name="connsiteX3" fmla="*/ 2925173 w 3095143"/>
                <a:gd name="connsiteY3" fmla="*/ 1930811 h 1934100"/>
                <a:gd name="connsiteX4" fmla="*/ 425452 w 3095143"/>
                <a:gd name="connsiteY4" fmla="*/ 1934100 h 1934100"/>
                <a:gd name="connsiteX5" fmla="*/ 532851 w 3095143"/>
                <a:gd name="connsiteY5" fmla="*/ 1932120 h 1934100"/>
                <a:gd name="connsiteX6" fmla="*/ 55915 w 3095143"/>
                <a:gd name="connsiteY6" fmla="*/ 1922252 h 1934100"/>
                <a:gd name="connsiteX7" fmla="*/ 55915 w 3095143"/>
                <a:gd name="connsiteY7" fmla="*/ 1800551 h 1934100"/>
                <a:gd name="connsiteX8" fmla="*/ 49337 w 3095143"/>
                <a:gd name="connsiteY8" fmla="*/ 1488077 h 1934100"/>
                <a:gd name="connsiteX9" fmla="*/ 29602 w 3095143"/>
                <a:gd name="connsiteY9" fmla="*/ 1340063 h 1934100"/>
                <a:gd name="connsiteX10" fmla="*/ 42759 w 3095143"/>
                <a:gd name="connsiteY10" fmla="*/ 965093 h 1934100"/>
                <a:gd name="connsiteX11" fmla="*/ 26313 w 3095143"/>
                <a:gd name="connsiteY11" fmla="*/ 889442 h 1934100"/>
                <a:gd name="connsiteX12" fmla="*/ 32891 w 3095143"/>
                <a:gd name="connsiteY12" fmla="*/ 422374 h 1934100"/>
                <a:gd name="connsiteX13" fmla="*/ 0 w 3095143"/>
                <a:gd name="connsiteY13" fmla="*/ 399349 h 1934100"/>
                <a:gd name="connsiteX14" fmla="*/ 1144 w 3095143"/>
                <a:gd name="connsiteY14" fmla="*/ 315734 h 1934100"/>
                <a:gd name="connsiteX15" fmla="*/ 542719 w 3095143"/>
                <a:gd name="connsiteY15" fmla="*/ 307251 h 1934100"/>
                <a:gd name="connsiteX16" fmla="*/ 539428 w 3095143"/>
                <a:gd name="connsiteY16" fmla="*/ 415794 h 1934100"/>
                <a:gd name="connsiteX17" fmla="*/ 1075571 w 3095143"/>
                <a:gd name="connsiteY17" fmla="*/ 409216 h 1934100"/>
                <a:gd name="connsiteX18" fmla="*/ 1075570 w 3095143"/>
                <a:gd name="connsiteY18" fmla="*/ 524340 h 1934100"/>
                <a:gd name="connsiteX19" fmla="*/ 1302526 w 3095143"/>
                <a:gd name="connsiteY19" fmla="*/ 524340 h 1934100"/>
                <a:gd name="connsiteX20" fmla="*/ 1315683 w 3095143"/>
                <a:gd name="connsiteY20" fmla="*/ 557232 h 1934100"/>
                <a:gd name="connsiteX21" fmla="*/ 1388046 w 3095143"/>
                <a:gd name="connsiteY21" fmla="*/ 553941 h 1934100"/>
                <a:gd name="connsiteX22" fmla="*/ 1391334 w 3095143"/>
                <a:gd name="connsiteY22" fmla="*/ 521050 h 1934100"/>
                <a:gd name="connsiteX23" fmla="*/ 2049176 w 3095143"/>
                <a:gd name="connsiteY23" fmla="*/ 530917 h 1934100"/>
                <a:gd name="connsiteX24" fmla="*/ 2134695 w 3095143"/>
                <a:gd name="connsiteY24" fmla="*/ 537495 h 1934100"/>
                <a:gd name="connsiteX25" fmla="*/ 2128116 w 3095143"/>
                <a:gd name="connsiteY25" fmla="*/ 475001 h 1934100"/>
                <a:gd name="connsiteX26" fmla="*/ 2124827 w 3095143"/>
                <a:gd name="connsiteY26" fmla="*/ 4644 h 1934100"/>
                <a:gd name="connsiteX27" fmla="*/ 2483351 w 3095143"/>
                <a:gd name="connsiteY27" fmla="*/ 7935 h 1934100"/>
                <a:gd name="connsiteX28" fmla="*/ 2545846 w 3095143"/>
                <a:gd name="connsiteY28" fmla="*/ 106611 h 1934100"/>
                <a:gd name="connsiteX29" fmla="*/ 2657679 w 3095143"/>
                <a:gd name="connsiteY29" fmla="*/ 109898 h 1934100"/>
                <a:gd name="connsiteX30" fmla="*/ 2825429 w 3095143"/>
                <a:gd name="connsiteY30" fmla="*/ 113186 h 1934100"/>
                <a:gd name="connsiteX31" fmla="*/ 3095143 w 3095143"/>
                <a:gd name="connsiteY31" fmla="*/ 119766 h 1934100"/>
                <a:gd name="connsiteX0" fmla="*/ 3079766 w 3095143"/>
                <a:gd name="connsiteY0" fmla="*/ 118382 h 1934100"/>
                <a:gd name="connsiteX1" fmla="*/ 3085275 w 3095143"/>
                <a:gd name="connsiteY1" fmla="*/ 609859 h 1934100"/>
                <a:gd name="connsiteX2" fmla="*/ 2914238 w 3095143"/>
                <a:gd name="connsiteY2" fmla="*/ 613149 h 1934100"/>
                <a:gd name="connsiteX3" fmla="*/ 2925173 w 3095143"/>
                <a:gd name="connsiteY3" fmla="*/ 1930811 h 1934100"/>
                <a:gd name="connsiteX4" fmla="*/ 425452 w 3095143"/>
                <a:gd name="connsiteY4" fmla="*/ 1934100 h 1934100"/>
                <a:gd name="connsiteX5" fmla="*/ 532851 w 3095143"/>
                <a:gd name="connsiteY5" fmla="*/ 1932120 h 1934100"/>
                <a:gd name="connsiteX6" fmla="*/ 55915 w 3095143"/>
                <a:gd name="connsiteY6" fmla="*/ 1922252 h 1934100"/>
                <a:gd name="connsiteX7" fmla="*/ 55915 w 3095143"/>
                <a:gd name="connsiteY7" fmla="*/ 1800551 h 1934100"/>
                <a:gd name="connsiteX8" fmla="*/ 49337 w 3095143"/>
                <a:gd name="connsiteY8" fmla="*/ 1488077 h 1934100"/>
                <a:gd name="connsiteX9" fmla="*/ 29602 w 3095143"/>
                <a:gd name="connsiteY9" fmla="*/ 1340063 h 1934100"/>
                <a:gd name="connsiteX10" fmla="*/ 42759 w 3095143"/>
                <a:gd name="connsiteY10" fmla="*/ 965093 h 1934100"/>
                <a:gd name="connsiteX11" fmla="*/ 26313 w 3095143"/>
                <a:gd name="connsiteY11" fmla="*/ 889442 h 1934100"/>
                <a:gd name="connsiteX12" fmla="*/ 32891 w 3095143"/>
                <a:gd name="connsiteY12" fmla="*/ 422374 h 1934100"/>
                <a:gd name="connsiteX13" fmla="*/ 0 w 3095143"/>
                <a:gd name="connsiteY13" fmla="*/ 399349 h 1934100"/>
                <a:gd name="connsiteX14" fmla="*/ 1144 w 3095143"/>
                <a:gd name="connsiteY14" fmla="*/ 315734 h 1934100"/>
                <a:gd name="connsiteX15" fmla="*/ 542719 w 3095143"/>
                <a:gd name="connsiteY15" fmla="*/ 307251 h 1934100"/>
                <a:gd name="connsiteX16" fmla="*/ 539428 w 3095143"/>
                <a:gd name="connsiteY16" fmla="*/ 415794 h 1934100"/>
                <a:gd name="connsiteX17" fmla="*/ 1075571 w 3095143"/>
                <a:gd name="connsiteY17" fmla="*/ 409216 h 1934100"/>
                <a:gd name="connsiteX18" fmla="*/ 1075570 w 3095143"/>
                <a:gd name="connsiteY18" fmla="*/ 524340 h 1934100"/>
                <a:gd name="connsiteX19" fmla="*/ 1302526 w 3095143"/>
                <a:gd name="connsiteY19" fmla="*/ 524340 h 1934100"/>
                <a:gd name="connsiteX20" fmla="*/ 1315683 w 3095143"/>
                <a:gd name="connsiteY20" fmla="*/ 557232 h 1934100"/>
                <a:gd name="connsiteX21" fmla="*/ 1388046 w 3095143"/>
                <a:gd name="connsiteY21" fmla="*/ 553941 h 1934100"/>
                <a:gd name="connsiteX22" fmla="*/ 1391334 w 3095143"/>
                <a:gd name="connsiteY22" fmla="*/ 521050 h 1934100"/>
                <a:gd name="connsiteX23" fmla="*/ 2049176 w 3095143"/>
                <a:gd name="connsiteY23" fmla="*/ 530917 h 1934100"/>
                <a:gd name="connsiteX24" fmla="*/ 2121538 w 3095143"/>
                <a:gd name="connsiteY24" fmla="*/ 540784 h 1934100"/>
                <a:gd name="connsiteX25" fmla="*/ 2128116 w 3095143"/>
                <a:gd name="connsiteY25" fmla="*/ 475001 h 1934100"/>
                <a:gd name="connsiteX26" fmla="*/ 2124827 w 3095143"/>
                <a:gd name="connsiteY26" fmla="*/ 4644 h 1934100"/>
                <a:gd name="connsiteX27" fmla="*/ 2483351 w 3095143"/>
                <a:gd name="connsiteY27" fmla="*/ 7935 h 1934100"/>
                <a:gd name="connsiteX28" fmla="*/ 2545846 w 3095143"/>
                <a:gd name="connsiteY28" fmla="*/ 106611 h 1934100"/>
                <a:gd name="connsiteX29" fmla="*/ 2657679 w 3095143"/>
                <a:gd name="connsiteY29" fmla="*/ 109898 h 1934100"/>
                <a:gd name="connsiteX30" fmla="*/ 2825429 w 3095143"/>
                <a:gd name="connsiteY30" fmla="*/ 113186 h 1934100"/>
                <a:gd name="connsiteX31" fmla="*/ 3095143 w 3095143"/>
                <a:gd name="connsiteY31" fmla="*/ 119766 h 1934100"/>
                <a:gd name="connsiteX0" fmla="*/ 3079766 w 3095143"/>
                <a:gd name="connsiteY0" fmla="*/ 118382 h 1934100"/>
                <a:gd name="connsiteX1" fmla="*/ 3085275 w 3095143"/>
                <a:gd name="connsiteY1" fmla="*/ 609859 h 1934100"/>
                <a:gd name="connsiteX2" fmla="*/ 2914238 w 3095143"/>
                <a:gd name="connsiteY2" fmla="*/ 613149 h 1934100"/>
                <a:gd name="connsiteX3" fmla="*/ 2925173 w 3095143"/>
                <a:gd name="connsiteY3" fmla="*/ 1930811 h 1934100"/>
                <a:gd name="connsiteX4" fmla="*/ 425452 w 3095143"/>
                <a:gd name="connsiteY4" fmla="*/ 1934100 h 1934100"/>
                <a:gd name="connsiteX5" fmla="*/ 532851 w 3095143"/>
                <a:gd name="connsiteY5" fmla="*/ 1932120 h 1934100"/>
                <a:gd name="connsiteX6" fmla="*/ 55915 w 3095143"/>
                <a:gd name="connsiteY6" fmla="*/ 1922252 h 1934100"/>
                <a:gd name="connsiteX7" fmla="*/ 55915 w 3095143"/>
                <a:gd name="connsiteY7" fmla="*/ 1800551 h 1934100"/>
                <a:gd name="connsiteX8" fmla="*/ 49337 w 3095143"/>
                <a:gd name="connsiteY8" fmla="*/ 1488077 h 1934100"/>
                <a:gd name="connsiteX9" fmla="*/ 29602 w 3095143"/>
                <a:gd name="connsiteY9" fmla="*/ 1340063 h 1934100"/>
                <a:gd name="connsiteX10" fmla="*/ 42759 w 3095143"/>
                <a:gd name="connsiteY10" fmla="*/ 965093 h 1934100"/>
                <a:gd name="connsiteX11" fmla="*/ 26313 w 3095143"/>
                <a:gd name="connsiteY11" fmla="*/ 889442 h 1934100"/>
                <a:gd name="connsiteX12" fmla="*/ 32891 w 3095143"/>
                <a:gd name="connsiteY12" fmla="*/ 422374 h 1934100"/>
                <a:gd name="connsiteX13" fmla="*/ 0 w 3095143"/>
                <a:gd name="connsiteY13" fmla="*/ 399349 h 1934100"/>
                <a:gd name="connsiteX14" fmla="*/ 1144 w 3095143"/>
                <a:gd name="connsiteY14" fmla="*/ 315734 h 1934100"/>
                <a:gd name="connsiteX15" fmla="*/ 542719 w 3095143"/>
                <a:gd name="connsiteY15" fmla="*/ 307251 h 1934100"/>
                <a:gd name="connsiteX16" fmla="*/ 539428 w 3095143"/>
                <a:gd name="connsiteY16" fmla="*/ 415794 h 1934100"/>
                <a:gd name="connsiteX17" fmla="*/ 1075571 w 3095143"/>
                <a:gd name="connsiteY17" fmla="*/ 409216 h 1934100"/>
                <a:gd name="connsiteX18" fmla="*/ 1075570 w 3095143"/>
                <a:gd name="connsiteY18" fmla="*/ 524340 h 1934100"/>
                <a:gd name="connsiteX19" fmla="*/ 1302526 w 3095143"/>
                <a:gd name="connsiteY19" fmla="*/ 524340 h 1934100"/>
                <a:gd name="connsiteX20" fmla="*/ 1315683 w 3095143"/>
                <a:gd name="connsiteY20" fmla="*/ 557232 h 1934100"/>
                <a:gd name="connsiteX21" fmla="*/ 1388046 w 3095143"/>
                <a:gd name="connsiteY21" fmla="*/ 553941 h 1934100"/>
                <a:gd name="connsiteX22" fmla="*/ 1391334 w 3095143"/>
                <a:gd name="connsiteY22" fmla="*/ 521050 h 1934100"/>
                <a:gd name="connsiteX23" fmla="*/ 2049176 w 3095143"/>
                <a:gd name="connsiteY23" fmla="*/ 530917 h 1934100"/>
                <a:gd name="connsiteX24" fmla="*/ 2137984 w 3095143"/>
                <a:gd name="connsiteY24" fmla="*/ 527628 h 1934100"/>
                <a:gd name="connsiteX25" fmla="*/ 2128116 w 3095143"/>
                <a:gd name="connsiteY25" fmla="*/ 475001 h 1934100"/>
                <a:gd name="connsiteX26" fmla="*/ 2124827 w 3095143"/>
                <a:gd name="connsiteY26" fmla="*/ 4644 h 1934100"/>
                <a:gd name="connsiteX27" fmla="*/ 2483351 w 3095143"/>
                <a:gd name="connsiteY27" fmla="*/ 7935 h 1934100"/>
                <a:gd name="connsiteX28" fmla="*/ 2545846 w 3095143"/>
                <a:gd name="connsiteY28" fmla="*/ 106611 h 1934100"/>
                <a:gd name="connsiteX29" fmla="*/ 2657679 w 3095143"/>
                <a:gd name="connsiteY29" fmla="*/ 109898 h 1934100"/>
                <a:gd name="connsiteX30" fmla="*/ 2825429 w 3095143"/>
                <a:gd name="connsiteY30" fmla="*/ 113186 h 1934100"/>
                <a:gd name="connsiteX31" fmla="*/ 3095143 w 3095143"/>
                <a:gd name="connsiteY31" fmla="*/ 119766 h 1934100"/>
                <a:gd name="connsiteX0" fmla="*/ 3079766 w 3095143"/>
                <a:gd name="connsiteY0" fmla="*/ 118382 h 1934100"/>
                <a:gd name="connsiteX1" fmla="*/ 3085275 w 3095143"/>
                <a:gd name="connsiteY1" fmla="*/ 609859 h 1934100"/>
                <a:gd name="connsiteX2" fmla="*/ 2914238 w 3095143"/>
                <a:gd name="connsiteY2" fmla="*/ 613149 h 1934100"/>
                <a:gd name="connsiteX3" fmla="*/ 2925173 w 3095143"/>
                <a:gd name="connsiteY3" fmla="*/ 1930811 h 1934100"/>
                <a:gd name="connsiteX4" fmla="*/ 425452 w 3095143"/>
                <a:gd name="connsiteY4" fmla="*/ 1934100 h 1934100"/>
                <a:gd name="connsiteX5" fmla="*/ 532851 w 3095143"/>
                <a:gd name="connsiteY5" fmla="*/ 1932120 h 1934100"/>
                <a:gd name="connsiteX6" fmla="*/ 55915 w 3095143"/>
                <a:gd name="connsiteY6" fmla="*/ 1922252 h 1934100"/>
                <a:gd name="connsiteX7" fmla="*/ 55915 w 3095143"/>
                <a:gd name="connsiteY7" fmla="*/ 1800551 h 1934100"/>
                <a:gd name="connsiteX8" fmla="*/ 49337 w 3095143"/>
                <a:gd name="connsiteY8" fmla="*/ 1488077 h 1934100"/>
                <a:gd name="connsiteX9" fmla="*/ 29602 w 3095143"/>
                <a:gd name="connsiteY9" fmla="*/ 1340063 h 1934100"/>
                <a:gd name="connsiteX10" fmla="*/ 42759 w 3095143"/>
                <a:gd name="connsiteY10" fmla="*/ 965093 h 1934100"/>
                <a:gd name="connsiteX11" fmla="*/ 26313 w 3095143"/>
                <a:gd name="connsiteY11" fmla="*/ 889442 h 1934100"/>
                <a:gd name="connsiteX12" fmla="*/ 32891 w 3095143"/>
                <a:gd name="connsiteY12" fmla="*/ 422374 h 1934100"/>
                <a:gd name="connsiteX13" fmla="*/ 0 w 3095143"/>
                <a:gd name="connsiteY13" fmla="*/ 399349 h 1934100"/>
                <a:gd name="connsiteX14" fmla="*/ 1144 w 3095143"/>
                <a:gd name="connsiteY14" fmla="*/ 315734 h 1934100"/>
                <a:gd name="connsiteX15" fmla="*/ 542719 w 3095143"/>
                <a:gd name="connsiteY15" fmla="*/ 307251 h 1934100"/>
                <a:gd name="connsiteX16" fmla="*/ 539428 w 3095143"/>
                <a:gd name="connsiteY16" fmla="*/ 415794 h 1934100"/>
                <a:gd name="connsiteX17" fmla="*/ 1075571 w 3095143"/>
                <a:gd name="connsiteY17" fmla="*/ 409216 h 1934100"/>
                <a:gd name="connsiteX18" fmla="*/ 1075570 w 3095143"/>
                <a:gd name="connsiteY18" fmla="*/ 524340 h 1934100"/>
                <a:gd name="connsiteX19" fmla="*/ 1302526 w 3095143"/>
                <a:gd name="connsiteY19" fmla="*/ 524340 h 1934100"/>
                <a:gd name="connsiteX20" fmla="*/ 1315683 w 3095143"/>
                <a:gd name="connsiteY20" fmla="*/ 557232 h 1934100"/>
                <a:gd name="connsiteX21" fmla="*/ 1388046 w 3095143"/>
                <a:gd name="connsiteY21" fmla="*/ 553941 h 1934100"/>
                <a:gd name="connsiteX22" fmla="*/ 1391334 w 3095143"/>
                <a:gd name="connsiteY22" fmla="*/ 521050 h 1934100"/>
                <a:gd name="connsiteX23" fmla="*/ 2049176 w 3095143"/>
                <a:gd name="connsiteY23" fmla="*/ 530917 h 1934100"/>
                <a:gd name="connsiteX24" fmla="*/ 2137984 w 3095143"/>
                <a:gd name="connsiteY24" fmla="*/ 527628 h 1934100"/>
                <a:gd name="connsiteX25" fmla="*/ 2128116 w 3095143"/>
                <a:gd name="connsiteY25" fmla="*/ 475001 h 1934100"/>
                <a:gd name="connsiteX26" fmla="*/ 2124827 w 3095143"/>
                <a:gd name="connsiteY26" fmla="*/ 4644 h 1934100"/>
                <a:gd name="connsiteX27" fmla="*/ 2483351 w 3095143"/>
                <a:gd name="connsiteY27" fmla="*/ 7935 h 1934100"/>
                <a:gd name="connsiteX28" fmla="*/ 2545846 w 3095143"/>
                <a:gd name="connsiteY28" fmla="*/ 106611 h 1934100"/>
                <a:gd name="connsiteX29" fmla="*/ 2657679 w 3095143"/>
                <a:gd name="connsiteY29" fmla="*/ 109898 h 1934100"/>
                <a:gd name="connsiteX30" fmla="*/ 2825429 w 3095143"/>
                <a:gd name="connsiteY30" fmla="*/ 113186 h 1934100"/>
                <a:gd name="connsiteX31" fmla="*/ 3095143 w 3095143"/>
                <a:gd name="connsiteY31" fmla="*/ 119766 h 1934100"/>
                <a:gd name="connsiteX0" fmla="*/ 3079766 w 3095143"/>
                <a:gd name="connsiteY0" fmla="*/ 118382 h 1934100"/>
                <a:gd name="connsiteX1" fmla="*/ 3085275 w 3095143"/>
                <a:gd name="connsiteY1" fmla="*/ 609859 h 1934100"/>
                <a:gd name="connsiteX2" fmla="*/ 2914238 w 3095143"/>
                <a:gd name="connsiteY2" fmla="*/ 613149 h 1934100"/>
                <a:gd name="connsiteX3" fmla="*/ 2925173 w 3095143"/>
                <a:gd name="connsiteY3" fmla="*/ 1930811 h 1934100"/>
                <a:gd name="connsiteX4" fmla="*/ 425452 w 3095143"/>
                <a:gd name="connsiteY4" fmla="*/ 1934100 h 1934100"/>
                <a:gd name="connsiteX5" fmla="*/ 532851 w 3095143"/>
                <a:gd name="connsiteY5" fmla="*/ 1932120 h 1934100"/>
                <a:gd name="connsiteX6" fmla="*/ 55915 w 3095143"/>
                <a:gd name="connsiteY6" fmla="*/ 1922252 h 1934100"/>
                <a:gd name="connsiteX7" fmla="*/ 55915 w 3095143"/>
                <a:gd name="connsiteY7" fmla="*/ 1800551 h 1934100"/>
                <a:gd name="connsiteX8" fmla="*/ 49337 w 3095143"/>
                <a:gd name="connsiteY8" fmla="*/ 1488077 h 1934100"/>
                <a:gd name="connsiteX9" fmla="*/ 29602 w 3095143"/>
                <a:gd name="connsiteY9" fmla="*/ 1340063 h 1934100"/>
                <a:gd name="connsiteX10" fmla="*/ 42759 w 3095143"/>
                <a:gd name="connsiteY10" fmla="*/ 965093 h 1934100"/>
                <a:gd name="connsiteX11" fmla="*/ 26313 w 3095143"/>
                <a:gd name="connsiteY11" fmla="*/ 889442 h 1934100"/>
                <a:gd name="connsiteX12" fmla="*/ 32891 w 3095143"/>
                <a:gd name="connsiteY12" fmla="*/ 422374 h 1934100"/>
                <a:gd name="connsiteX13" fmla="*/ 0 w 3095143"/>
                <a:gd name="connsiteY13" fmla="*/ 399349 h 1934100"/>
                <a:gd name="connsiteX14" fmla="*/ 1144 w 3095143"/>
                <a:gd name="connsiteY14" fmla="*/ 315734 h 1934100"/>
                <a:gd name="connsiteX15" fmla="*/ 542719 w 3095143"/>
                <a:gd name="connsiteY15" fmla="*/ 307251 h 1934100"/>
                <a:gd name="connsiteX16" fmla="*/ 539428 w 3095143"/>
                <a:gd name="connsiteY16" fmla="*/ 415794 h 1934100"/>
                <a:gd name="connsiteX17" fmla="*/ 1075571 w 3095143"/>
                <a:gd name="connsiteY17" fmla="*/ 409216 h 1934100"/>
                <a:gd name="connsiteX18" fmla="*/ 1075570 w 3095143"/>
                <a:gd name="connsiteY18" fmla="*/ 524340 h 1934100"/>
                <a:gd name="connsiteX19" fmla="*/ 1302526 w 3095143"/>
                <a:gd name="connsiteY19" fmla="*/ 524340 h 1934100"/>
                <a:gd name="connsiteX20" fmla="*/ 1315683 w 3095143"/>
                <a:gd name="connsiteY20" fmla="*/ 557232 h 1934100"/>
                <a:gd name="connsiteX21" fmla="*/ 1388046 w 3095143"/>
                <a:gd name="connsiteY21" fmla="*/ 553941 h 1934100"/>
                <a:gd name="connsiteX22" fmla="*/ 1391334 w 3095143"/>
                <a:gd name="connsiteY22" fmla="*/ 521050 h 1934100"/>
                <a:gd name="connsiteX23" fmla="*/ 2049176 w 3095143"/>
                <a:gd name="connsiteY23" fmla="*/ 530917 h 1934100"/>
                <a:gd name="connsiteX24" fmla="*/ 2137984 w 3095143"/>
                <a:gd name="connsiteY24" fmla="*/ 527628 h 1934100"/>
                <a:gd name="connsiteX25" fmla="*/ 2131405 w 3095143"/>
                <a:gd name="connsiteY25" fmla="*/ 353301 h 1934100"/>
                <a:gd name="connsiteX26" fmla="*/ 2124827 w 3095143"/>
                <a:gd name="connsiteY26" fmla="*/ 4644 h 1934100"/>
                <a:gd name="connsiteX27" fmla="*/ 2483351 w 3095143"/>
                <a:gd name="connsiteY27" fmla="*/ 7935 h 1934100"/>
                <a:gd name="connsiteX28" fmla="*/ 2545846 w 3095143"/>
                <a:gd name="connsiteY28" fmla="*/ 106611 h 1934100"/>
                <a:gd name="connsiteX29" fmla="*/ 2657679 w 3095143"/>
                <a:gd name="connsiteY29" fmla="*/ 109898 h 1934100"/>
                <a:gd name="connsiteX30" fmla="*/ 2825429 w 3095143"/>
                <a:gd name="connsiteY30" fmla="*/ 113186 h 1934100"/>
                <a:gd name="connsiteX31" fmla="*/ 3095143 w 3095143"/>
                <a:gd name="connsiteY31" fmla="*/ 119766 h 1934100"/>
                <a:gd name="connsiteX0" fmla="*/ 3079766 w 3095143"/>
                <a:gd name="connsiteY0" fmla="*/ 118382 h 1934100"/>
                <a:gd name="connsiteX1" fmla="*/ 3085275 w 3095143"/>
                <a:gd name="connsiteY1" fmla="*/ 609859 h 1934100"/>
                <a:gd name="connsiteX2" fmla="*/ 2914238 w 3095143"/>
                <a:gd name="connsiteY2" fmla="*/ 613149 h 1934100"/>
                <a:gd name="connsiteX3" fmla="*/ 2925173 w 3095143"/>
                <a:gd name="connsiteY3" fmla="*/ 1930811 h 1934100"/>
                <a:gd name="connsiteX4" fmla="*/ 425452 w 3095143"/>
                <a:gd name="connsiteY4" fmla="*/ 1934100 h 1934100"/>
                <a:gd name="connsiteX5" fmla="*/ 55915 w 3095143"/>
                <a:gd name="connsiteY5" fmla="*/ 1922252 h 1934100"/>
                <a:gd name="connsiteX6" fmla="*/ 55915 w 3095143"/>
                <a:gd name="connsiteY6" fmla="*/ 1800551 h 1934100"/>
                <a:gd name="connsiteX7" fmla="*/ 49337 w 3095143"/>
                <a:gd name="connsiteY7" fmla="*/ 1488077 h 1934100"/>
                <a:gd name="connsiteX8" fmla="*/ 29602 w 3095143"/>
                <a:gd name="connsiteY8" fmla="*/ 1340063 h 1934100"/>
                <a:gd name="connsiteX9" fmla="*/ 42759 w 3095143"/>
                <a:gd name="connsiteY9" fmla="*/ 965093 h 1934100"/>
                <a:gd name="connsiteX10" fmla="*/ 26313 w 3095143"/>
                <a:gd name="connsiteY10" fmla="*/ 889442 h 1934100"/>
                <a:gd name="connsiteX11" fmla="*/ 32891 w 3095143"/>
                <a:gd name="connsiteY11" fmla="*/ 422374 h 1934100"/>
                <a:gd name="connsiteX12" fmla="*/ 0 w 3095143"/>
                <a:gd name="connsiteY12" fmla="*/ 399349 h 1934100"/>
                <a:gd name="connsiteX13" fmla="*/ 1144 w 3095143"/>
                <a:gd name="connsiteY13" fmla="*/ 315734 h 1934100"/>
                <a:gd name="connsiteX14" fmla="*/ 542719 w 3095143"/>
                <a:gd name="connsiteY14" fmla="*/ 307251 h 1934100"/>
                <a:gd name="connsiteX15" fmla="*/ 539428 w 3095143"/>
                <a:gd name="connsiteY15" fmla="*/ 415794 h 1934100"/>
                <a:gd name="connsiteX16" fmla="*/ 1075571 w 3095143"/>
                <a:gd name="connsiteY16" fmla="*/ 409216 h 1934100"/>
                <a:gd name="connsiteX17" fmla="*/ 1075570 w 3095143"/>
                <a:gd name="connsiteY17" fmla="*/ 524340 h 1934100"/>
                <a:gd name="connsiteX18" fmla="*/ 1302526 w 3095143"/>
                <a:gd name="connsiteY18" fmla="*/ 524340 h 1934100"/>
                <a:gd name="connsiteX19" fmla="*/ 1315683 w 3095143"/>
                <a:gd name="connsiteY19" fmla="*/ 557232 h 1934100"/>
                <a:gd name="connsiteX20" fmla="*/ 1388046 w 3095143"/>
                <a:gd name="connsiteY20" fmla="*/ 553941 h 1934100"/>
                <a:gd name="connsiteX21" fmla="*/ 1391334 w 3095143"/>
                <a:gd name="connsiteY21" fmla="*/ 521050 h 1934100"/>
                <a:gd name="connsiteX22" fmla="*/ 2049176 w 3095143"/>
                <a:gd name="connsiteY22" fmla="*/ 530917 h 1934100"/>
                <a:gd name="connsiteX23" fmla="*/ 2137984 w 3095143"/>
                <a:gd name="connsiteY23" fmla="*/ 527628 h 1934100"/>
                <a:gd name="connsiteX24" fmla="*/ 2131405 w 3095143"/>
                <a:gd name="connsiteY24" fmla="*/ 353301 h 1934100"/>
                <a:gd name="connsiteX25" fmla="*/ 2124827 w 3095143"/>
                <a:gd name="connsiteY25" fmla="*/ 4644 h 1934100"/>
                <a:gd name="connsiteX26" fmla="*/ 2483351 w 3095143"/>
                <a:gd name="connsiteY26" fmla="*/ 7935 h 1934100"/>
                <a:gd name="connsiteX27" fmla="*/ 2545846 w 3095143"/>
                <a:gd name="connsiteY27" fmla="*/ 106611 h 1934100"/>
                <a:gd name="connsiteX28" fmla="*/ 2657679 w 3095143"/>
                <a:gd name="connsiteY28" fmla="*/ 109898 h 1934100"/>
                <a:gd name="connsiteX29" fmla="*/ 2825429 w 3095143"/>
                <a:gd name="connsiteY29" fmla="*/ 113186 h 1934100"/>
                <a:gd name="connsiteX30" fmla="*/ 3095143 w 3095143"/>
                <a:gd name="connsiteY30" fmla="*/ 119766 h 1934100"/>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55915 w 3095143"/>
                <a:gd name="connsiteY4" fmla="*/ 1922252 h 1930811"/>
                <a:gd name="connsiteX5" fmla="*/ 55915 w 3095143"/>
                <a:gd name="connsiteY5" fmla="*/ 1800551 h 1930811"/>
                <a:gd name="connsiteX6" fmla="*/ 49337 w 3095143"/>
                <a:gd name="connsiteY6" fmla="*/ 1488077 h 1930811"/>
                <a:gd name="connsiteX7" fmla="*/ 29602 w 3095143"/>
                <a:gd name="connsiteY7" fmla="*/ 1340063 h 1930811"/>
                <a:gd name="connsiteX8" fmla="*/ 42759 w 3095143"/>
                <a:gd name="connsiteY8" fmla="*/ 965093 h 1930811"/>
                <a:gd name="connsiteX9" fmla="*/ 26313 w 3095143"/>
                <a:gd name="connsiteY9" fmla="*/ 889442 h 1930811"/>
                <a:gd name="connsiteX10" fmla="*/ 32891 w 3095143"/>
                <a:gd name="connsiteY10" fmla="*/ 422374 h 1930811"/>
                <a:gd name="connsiteX11" fmla="*/ 0 w 3095143"/>
                <a:gd name="connsiteY11" fmla="*/ 399349 h 1930811"/>
                <a:gd name="connsiteX12" fmla="*/ 1144 w 3095143"/>
                <a:gd name="connsiteY12" fmla="*/ 315734 h 1930811"/>
                <a:gd name="connsiteX13" fmla="*/ 542719 w 3095143"/>
                <a:gd name="connsiteY13" fmla="*/ 307251 h 1930811"/>
                <a:gd name="connsiteX14" fmla="*/ 539428 w 3095143"/>
                <a:gd name="connsiteY14" fmla="*/ 415794 h 1930811"/>
                <a:gd name="connsiteX15" fmla="*/ 1075571 w 3095143"/>
                <a:gd name="connsiteY15" fmla="*/ 409216 h 1930811"/>
                <a:gd name="connsiteX16" fmla="*/ 1075570 w 3095143"/>
                <a:gd name="connsiteY16" fmla="*/ 524340 h 1930811"/>
                <a:gd name="connsiteX17" fmla="*/ 1302526 w 3095143"/>
                <a:gd name="connsiteY17" fmla="*/ 524340 h 1930811"/>
                <a:gd name="connsiteX18" fmla="*/ 1315683 w 3095143"/>
                <a:gd name="connsiteY18" fmla="*/ 557232 h 1930811"/>
                <a:gd name="connsiteX19" fmla="*/ 1388046 w 3095143"/>
                <a:gd name="connsiteY19" fmla="*/ 553941 h 1930811"/>
                <a:gd name="connsiteX20" fmla="*/ 1391334 w 3095143"/>
                <a:gd name="connsiteY20" fmla="*/ 521050 h 1930811"/>
                <a:gd name="connsiteX21" fmla="*/ 2049176 w 3095143"/>
                <a:gd name="connsiteY21" fmla="*/ 530917 h 1930811"/>
                <a:gd name="connsiteX22" fmla="*/ 2137984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55915 w 3095143"/>
                <a:gd name="connsiteY4" fmla="*/ 1922252 h 1930811"/>
                <a:gd name="connsiteX5" fmla="*/ 55915 w 3095143"/>
                <a:gd name="connsiteY5" fmla="*/ 1800551 h 1930811"/>
                <a:gd name="connsiteX6" fmla="*/ 49337 w 3095143"/>
                <a:gd name="connsiteY6" fmla="*/ 1488077 h 1930811"/>
                <a:gd name="connsiteX7" fmla="*/ 29602 w 3095143"/>
                <a:gd name="connsiteY7" fmla="*/ 1340063 h 1930811"/>
                <a:gd name="connsiteX8" fmla="*/ 42759 w 3095143"/>
                <a:gd name="connsiteY8" fmla="*/ 965093 h 1930811"/>
                <a:gd name="connsiteX9" fmla="*/ 26313 w 3095143"/>
                <a:gd name="connsiteY9" fmla="*/ 889442 h 1930811"/>
                <a:gd name="connsiteX10" fmla="*/ 32891 w 3095143"/>
                <a:gd name="connsiteY10" fmla="*/ 422374 h 1930811"/>
                <a:gd name="connsiteX11" fmla="*/ 0 w 3095143"/>
                <a:gd name="connsiteY11" fmla="*/ 399349 h 1930811"/>
                <a:gd name="connsiteX12" fmla="*/ 1144 w 3095143"/>
                <a:gd name="connsiteY12" fmla="*/ 315734 h 1930811"/>
                <a:gd name="connsiteX13" fmla="*/ 542719 w 3095143"/>
                <a:gd name="connsiteY13" fmla="*/ 307251 h 1930811"/>
                <a:gd name="connsiteX14" fmla="*/ 539428 w 3095143"/>
                <a:gd name="connsiteY14" fmla="*/ 415794 h 1930811"/>
                <a:gd name="connsiteX15" fmla="*/ 1075571 w 3095143"/>
                <a:gd name="connsiteY15" fmla="*/ 409216 h 1930811"/>
                <a:gd name="connsiteX16" fmla="*/ 1075570 w 3095143"/>
                <a:gd name="connsiteY16" fmla="*/ 524340 h 1930811"/>
                <a:gd name="connsiteX17" fmla="*/ 1302526 w 3095143"/>
                <a:gd name="connsiteY17" fmla="*/ 524340 h 1930811"/>
                <a:gd name="connsiteX18" fmla="*/ 1315683 w 3095143"/>
                <a:gd name="connsiteY18" fmla="*/ 557232 h 1930811"/>
                <a:gd name="connsiteX19" fmla="*/ 1388046 w 3095143"/>
                <a:gd name="connsiteY19" fmla="*/ 553941 h 1930811"/>
                <a:gd name="connsiteX20" fmla="*/ 1391334 w 3095143"/>
                <a:gd name="connsiteY20" fmla="*/ 521050 h 1930811"/>
                <a:gd name="connsiteX21" fmla="*/ 2049176 w 3095143"/>
                <a:gd name="connsiteY21" fmla="*/ 530917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55915 w 3095143"/>
                <a:gd name="connsiteY4" fmla="*/ 1922252 h 1930811"/>
                <a:gd name="connsiteX5" fmla="*/ 55915 w 3095143"/>
                <a:gd name="connsiteY5" fmla="*/ 1800551 h 1930811"/>
                <a:gd name="connsiteX6" fmla="*/ 49337 w 3095143"/>
                <a:gd name="connsiteY6" fmla="*/ 1488077 h 1930811"/>
                <a:gd name="connsiteX7" fmla="*/ 29602 w 3095143"/>
                <a:gd name="connsiteY7" fmla="*/ 1340063 h 1930811"/>
                <a:gd name="connsiteX8" fmla="*/ 42759 w 3095143"/>
                <a:gd name="connsiteY8" fmla="*/ 965093 h 1930811"/>
                <a:gd name="connsiteX9" fmla="*/ 26313 w 3095143"/>
                <a:gd name="connsiteY9" fmla="*/ 889442 h 1930811"/>
                <a:gd name="connsiteX10" fmla="*/ 32891 w 3095143"/>
                <a:gd name="connsiteY10" fmla="*/ 422374 h 1930811"/>
                <a:gd name="connsiteX11" fmla="*/ 0 w 3095143"/>
                <a:gd name="connsiteY11" fmla="*/ 399349 h 1930811"/>
                <a:gd name="connsiteX12" fmla="*/ 1144 w 3095143"/>
                <a:gd name="connsiteY12" fmla="*/ 315734 h 1930811"/>
                <a:gd name="connsiteX13" fmla="*/ 542719 w 3095143"/>
                <a:gd name="connsiteY13" fmla="*/ 307251 h 1930811"/>
                <a:gd name="connsiteX14" fmla="*/ 539428 w 3095143"/>
                <a:gd name="connsiteY14" fmla="*/ 415794 h 1930811"/>
                <a:gd name="connsiteX15" fmla="*/ 1075571 w 3095143"/>
                <a:gd name="connsiteY15" fmla="*/ 409216 h 1930811"/>
                <a:gd name="connsiteX16" fmla="*/ 1075570 w 3095143"/>
                <a:gd name="connsiteY16" fmla="*/ 524340 h 1930811"/>
                <a:gd name="connsiteX17" fmla="*/ 1302526 w 3095143"/>
                <a:gd name="connsiteY17" fmla="*/ 524340 h 1930811"/>
                <a:gd name="connsiteX18" fmla="*/ 1315683 w 3095143"/>
                <a:gd name="connsiteY18" fmla="*/ 540786 h 1930811"/>
                <a:gd name="connsiteX19" fmla="*/ 1388046 w 3095143"/>
                <a:gd name="connsiteY19" fmla="*/ 553941 h 1930811"/>
                <a:gd name="connsiteX20" fmla="*/ 1391334 w 3095143"/>
                <a:gd name="connsiteY20" fmla="*/ 521050 h 1930811"/>
                <a:gd name="connsiteX21" fmla="*/ 2049176 w 3095143"/>
                <a:gd name="connsiteY21" fmla="*/ 530917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55915 w 3095143"/>
                <a:gd name="connsiteY4" fmla="*/ 1922252 h 1930811"/>
                <a:gd name="connsiteX5" fmla="*/ 55915 w 3095143"/>
                <a:gd name="connsiteY5" fmla="*/ 1800551 h 1930811"/>
                <a:gd name="connsiteX6" fmla="*/ 49337 w 3095143"/>
                <a:gd name="connsiteY6" fmla="*/ 1488077 h 1930811"/>
                <a:gd name="connsiteX7" fmla="*/ 29602 w 3095143"/>
                <a:gd name="connsiteY7" fmla="*/ 1340063 h 1930811"/>
                <a:gd name="connsiteX8" fmla="*/ 42759 w 3095143"/>
                <a:gd name="connsiteY8" fmla="*/ 965093 h 1930811"/>
                <a:gd name="connsiteX9" fmla="*/ 26313 w 3095143"/>
                <a:gd name="connsiteY9" fmla="*/ 889442 h 1930811"/>
                <a:gd name="connsiteX10" fmla="*/ 32891 w 3095143"/>
                <a:gd name="connsiteY10" fmla="*/ 422374 h 1930811"/>
                <a:gd name="connsiteX11" fmla="*/ 0 w 3095143"/>
                <a:gd name="connsiteY11" fmla="*/ 399349 h 1930811"/>
                <a:gd name="connsiteX12" fmla="*/ 1144 w 3095143"/>
                <a:gd name="connsiteY12" fmla="*/ 315734 h 1930811"/>
                <a:gd name="connsiteX13" fmla="*/ 542719 w 3095143"/>
                <a:gd name="connsiteY13" fmla="*/ 307251 h 1930811"/>
                <a:gd name="connsiteX14" fmla="*/ 539428 w 3095143"/>
                <a:gd name="connsiteY14" fmla="*/ 415794 h 1930811"/>
                <a:gd name="connsiteX15" fmla="*/ 1075571 w 3095143"/>
                <a:gd name="connsiteY15" fmla="*/ 409216 h 1930811"/>
                <a:gd name="connsiteX16" fmla="*/ 1075570 w 3095143"/>
                <a:gd name="connsiteY16" fmla="*/ 524340 h 1930811"/>
                <a:gd name="connsiteX17" fmla="*/ 1302526 w 3095143"/>
                <a:gd name="connsiteY17" fmla="*/ 524340 h 1930811"/>
                <a:gd name="connsiteX18" fmla="*/ 1315683 w 3095143"/>
                <a:gd name="connsiteY18" fmla="*/ 540786 h 1930811"/>
                <a:gd name="connsiteX19" fmla="*/ 1378179 w 3095143"/>
                <a:gd name="connsiteY19" fmla="*/ 544074 h 1930811"/>
                <a:gd name="connsiteX20" fmla="*/ 1391334 w 3095143"/>
                <a:gd name="connsiteY20" fmla="*/ 521050 h 1930811"/>
                <a:gd name="connsiteX21" fmla="*/ 2049176 w 3095143"/>
                <a:gd name="connsiteY21" fmla="*/ 530917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55915 w 3095143"/>
                <a:gd name="connsiteY4" fmla="*/ 1922252 h 1930811"/>
                <a:gd name="connsiteX5" fmla="*/ 55915 w 3095143"/>
                <a:gd name="connsiteY5" fmla="*/ 1800551 h 1930811"/>
                <a:gd name="connsiteX6" fmla="*/ 49337 w 3095143"/>
                <a:gd name="connsiteY6" fmla="*/ 1488077 h 1930811"/>
                <a:gd name="connsiteX7" fmla="*/ 29602 w 3095143"/>
                <a:gd name="connsiteY7" fmla="*/ 1340063 h 1930811"/>
                <a:gd name="connsiteX8" fmla="*/ 42759 w 3095143"/>
                <a:gd name="connsiteY8" fmla="*/ 965093 h 1930811"/>
                <a:gd name="connsiteX9" fmla="*/ 26313 w 3095143"/>
                <a:gd name="connsiteY9" fmla="*/ 889442 h 1930811"/>
                <a:gd name="connsiteX10" fmla="*/ 32891 w 3095143"/>
                <a:gd name="connsiteY10" fmla="*/ 422374 h 1930811"/>
                <a:gd name="connsiteX11" fmla="*/ 0 w 3095143"/>
                <a:gd name="connsiteY11" fmla="*/ 399349 h 1930811"/>
                <a:gd name="connsiteX12" fmla="*/ 4590 w 3095143"/>
                <a:gd name="connsiteY12" fmla="*/ 312308 h 1930811"/>
                <a:gd name="connsiteX13" fmla="*/ 542719 w 3095143"/>
                <a:gd name="connsiteY13" fmla="*/ 307251 h 1930811"/>
                <a:gd name="connsiteX14" fmla="*/ 539428 w 3095143"/>
                <a:gd name="connsiteY14" fmla="*/ 415794 h 1930811"/>
                <a:gd name="connsiteX15" fmla="*/ 1075571 w 3095143"/>
                <a:gd name="connsiteY15" fmla="*/ 409216 h 1930811"/>
                <a:gd name="connsiteX16" fmla="*/ 1075570 w 3095143"/>
                <a:gd name="connsiteY16" fmla="*/ 524340 h 1930811"/>
                <a:gd name="connsiteX17" fmla="*/ 1302526 w 3095143"/>
                <a:gd name="connsiteY17" fmla="*/ 524340 h 1930811"/>
                <a:gd name="connsiteX18" fmla="*/ 1315683 w 3095143"/>
                <a:gd name="connsiteY18" fmla="*/ 540786 h 1930811"/>
                <a:gd name="connsiteX19" fmla="*/ 1378179 w 3095143"/>
                <a:gd name="connsiteY19" fmla="*/ 544074 h 1930811"/>
                <a:gd name="connsiteX20" fmla="*/ 1391334 w 3095143"/>
                <a:gd name="connsiteY20" fmla="*/ 521050 h 1930811"/>
                <a:gd name="connsiteX21" fmla="*/ 2049176 w 3095143"/>
                <a:gd name="connsiteY21" fmla="*/ 530917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55915 w 3095143"/>
                <a:gd name="connsiteY4" fmla="*/ 1922252 h 1930811"/>
                <a:gd name="connsiteX5" fmla="*/ 55915 w 3095143"/>
                <a:gd name="connsiteY5" fmla="*/ 1800551 h 1930811"/>
                <a:gd name="connsiteX6" fmla="*/ 49337 w 3095143"/>
                <a:gd name="connsiteY6" fmla="*/ 1488077 h 1930811"/>
                <a:gd name="connsiteX7" fmla="*/ 29602 w 3095143"/>
                <a:gd name="connsiteY7" fmla="*/ 1340063 h 1930811"/>
                <a:gd name="connsiteX8" fmla="*/ 42759 w 3095143"/>
                <a:gd name="connsiteY8" fmla="*/ 965093 h 1930811"/>
                <a:gd name="connsiteX9" fmla="*/ 26313 w 3095143"/>
                <a:gd name="connsiteY9" fmla="*/ 889442 h 1930811"/>
                <a:gd name="connsiteX10" fmla="*/ 22554 w 3095143"/>
                <a:gd name="connsiteY10" fmla="*/ 442925 h 1930811"/>
                <a:gd name="connsiteX11" fmla="*/ 0 w 3095143"/>
                <a:gd name="connsiteY11" fmla="*/ 399349 h 1930811"/>
                <a:gd name="connsiteX12" fmla="*/ 4590 w 3095143"/>
                <a:gd name="connsiteY12" fmla="*/ 312308 h 1930811"/>
                <a:gd name="connsiteX13" fmla="*/ 542719 w 3095143"/>
                <a:gd name="connsiteY13" fmla="*/ 307251 h 1930811"/>
                <a:gd name="connsiteX14" fmla="*/ 539428 w 3095143"/>
                <a:gd name="connsiteY14" fmla="*/ 415794 h 1930811"/>
                <a:gd name="connsiteX15" fmla="*/ 1075571 w 3095143"/>
                <a:gd name="connsiteY15" fmla="*/ 409216 h 1930811"/>
                <a:gd name="connsiteX16" fmla="*/ 1075570 w 3095143"/>
                <a:gd name="connsiteY16" fmla="*/ 524340 h 1930811"/>
                <a:gd name="connsiteX17" fmla="*/ 1302526 w 3095143"/>
                <a:gd name="connsiteY17" fmla="*/ 524340 h 1930811"/>
                <a:gd name="connsiteX18" fmla="*/ 1315683 w 3095143"/>
                <a:gd name="connsiteY18" fmla="*/ 540786 h 1930811"/>
                <a:gd name="connsiteX19" fmla="*/ 1378179 w 3095143"/>
                <a:gd name="connsiteY19" fmla="*/ 544074 h 1930811"/>
                <a:gd name="connsiteX20" fmla="*/ 1391334 w 3095143"/>
                <a:gd name="connsiteY20" fmla="*/ 521050 h 1930811"/>
                <a:gd name="connsiteX21" fmla="*/ 2049176 w 3095143"/>
                <a:gd name="connsiteY21" fmla="*/ 530917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55915 w 3095143"/>
                <a:gd name="connsiteY4" fmla="*/ 1922252 h 1930811"/>
                <a:gd name="connsiteX5" fmla="*/ 55915 w 3095143"/>
                <a:gd name="connsiteY5" fmla="*/ 1800551 h 1930811"/>
                <a:gd name="connsiteX6" fmla="*/ 49337 w 3095143"/>
                <a:gd name="connsiteY6" fmla="*/ 1488077 h 1930811"/>
                <a:gd name="connsiteX7" fmla="*/ 29602 w 3095143"/>
                <a:gd name="connsiteY7" fmla="*/ 1340063 h 1930811"/>
                <a:gd name="connsiteX8" fmla="*/ 42759 w 3095143"/>
                <a:gd name="connsiteY8" fmla="*/ 965093 h 1930811"/>
                <a:gd name="connsiteX9" fmla="*/ 26313 w 3095143"/>
                <a:gd name="connsiteY9" fmla="*/ 889442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542719 w 3095143"/>
                <a:gd name="connsiteY13" fmla="*/ 307251 h 1930811"/>
                <a:gd name="connsiteX14" fmla="*/ 539428 w 3095143"/>
                <a:gd name="connsiteY14" fmla="*/ 415794 h 1930811"/>
                <a:gd name="connsiteX15" fmla="*/ 1075571 w 3095143"/>
                <a:gd name="connsiteY15" fmla="*/ 409216 h 1930811"/>
                <a:gd name="connsiteX16" fmla="*/ 1075570 w 3095143"/>
                <a:gd name="connsiteY16" fmla="*/ 524340 h 1930811"/>
                <a:gd name="connsiteX17" fmla="*/ 1302526 w 3095143"/>
                <a:gd name="connsiteY17" fmla="*/ 524340 h 1930811"/>
                <a:gd name="connsiteX18" fmla="*/ 1315683 w 3095143"/>
                <a:gd name="connsiteY18" fmla="*/ 540786 h 1930811"/>
                <a:gd name="connsiteX19" fmla="*/ 1378179 w 3095143"/>
                <a:gd name="connsiteY19" fmla="*/ 544074 h 1930811"/>
                <a:gd name="connsiteX20" fmla="*/ 1391334 w 3095143"/>
                <a:gd name="connsiteY20" fmla="*/ 521050 h 1930811"/>
                <a:gd name="connsiteX21" fmla="*/ 2049176 w 3095143"/>
                <a:gd name="connsiteY21" fmla="*/ 530917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55915 w 3095143"/>
                <a:gd name="connsiteY4" fmla="*/ 1922252 h 1930811"/>
                <a:gd name="connsiteX5" fmla="*/ 55915 w 3095143"/>
                <a:gd name="connsiteY5" fmla="*/ 1800551 h 1930811"/>
                <a:gd name="connsiteX6" fmla="*/ 49337 w 3095143"/>
                <a:gd name="connsiteY6" fmla="*/ 1488077 h 1930811"/>
                <a:gd name="connsiteX7" fmla="*/ 29602 w 3095143"/>
                <a:gd name="connsiteY7" fmla="*/ 1340063 h 1930811"/>
                <a:gd name="connsiteX8" fmla="*/ 42759 w 3095143"/>
                <a:gd name="connsiteY8" fmla="*/ 965093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542719 w 3095143"/>
                <a:gd name="connsiteY13" fmla="*/ 307251 h 1930811"/>
                <a:gd name="connsiteX14" fmla="*/ 539428 w 3095143"/>
                <a:gd name="connsiteY14" fmla="*/ 415794 h 1930811"/>
                <a:gd name="connsiteX15" fmla="*/ 1075571 w 3095143"/>
                <a:gd name="connsiteY15" fmla="*/ 409216 h 1930811"/>
                <a:gd name="connsiteX16" fmla="*/ 1075570 w 3095143"/>
                <a:gd name="connsiteY16" fmla="*/ 524340 h 1930811"/>
                <a:gd name="connsiteX17" fmla="*/ 1302526 w 3095143"/>
                <a:gd name="connsiteY17" fmla="*/ 524340 h 1930811"/>
                <a:gd name="connsiteX18" fmla="*/ 1315683 w 3095143"/>
                <a:gd name="connsiteY18" fmla="*/ 540786 h 1930811"/>
                <a:gd name="connsiteX19" fmla="*/ 1378179 w 3095143"/>
                <a:gd name="connsiteY19" fmla="*/ 544074 h 1930811"/>
                <a:gd name="connsiteX20" fmla="*/ 1391334 w 3095143"/>
                <a:gd name="connsiteY20" fmla="*/ 521050 h 1930811"/>
                <a:gd name="connsiteX21" fmla="*/ 2049176 w 3095143"/>
                <a:gd name="connsiteY21" fmla="*/ 530917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55915 w 3095143"/>
                <a:gd name="connsiteY4" fmla="*/ 1922252 h 1930811"/>
                <a:gd name="connsiteX5" fmla="*/ 55915 w 3095143"/>
                <a:gd name="connsiteY5" fmla="*/ 1800551 h 1930811"/>
                <a:gd name="connsiteX6" fmla="*/ 49337 w 3095143"/>
                <a:gd name="connsiteY6" fmla="*/ 1488077 h 1930811"/>
                <a:gd name="connsiteX7" fmla="*/ 29602 w 3095143"/>
                <a:gd name="connsiteY7" fmla="*/ 1340063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542719 w 3095143"/>
                <a:gd name="connsiteY13" fmla="*/ 307251 h 1930811"/>
                <a:gd name="connsiteX14" fmla="*/ 539428 w 3095143"/>
                <a:gd name="connsiteY14" fmla="*/ 415794 h 1930811"/>
                <a:gd name="connsiteX15" fmla="*/ 1075571 w 3095143"/>
                <a:gd name="connsiteY15" fmla="*/ 409216 h 1930811"/>
                <a:gd name="connsiteX16" fmla="*/ 1075570 w 3095143"/>
                <a:gd name="connsiteY16" fmla="*/ 524340 h 1930811"/>
                <a:gd name="connsiteX17" fmla="*/ 1302526 w 3095143"/>
                <a:gd name="connsiteY17" fmla="*/ 524340 h 1930811"/>
                <a:gd name="connsiteX18" fmla="*/ 1315683 w 3095143"/>
                <a:gd name="connsiteY18" fmla="*/ 540786 h 1930811"/>
                <a:gd name="connsiteX19" fmla="*/ 1378179 w 3095143"/>
                <a:gd name="connsiteY19" fmla="*/ 544074 h 1930811"/>
                <a:gd name="connsiteX20" fmla="*/ 1391334 w 3095143"/>
                <a:gd name="connsiteY20" fmla="*/ 521050 h 1930811"/>
                <a:gd name="connsiteX21" fmla="*/ 2049176 w 3095143"/>
                <a:gd name="connsiteY21" fmla="*/ 530917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55915 w 3095143"/>
                <a:gd name="connsiteY4" fmla="*/ 1922252 h 1930811"/>
                <a:gd name="connsiteX5" fmla="*/ 55915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542719 w 3095143"/>
                <a:gd name="connsiteY13" fmla="*/ 307251 h 1930811"/>
                <a:gd name="connsiteX14" fmla="*/ 539428 w 3095143"/>
                <a:gd name="connsiteY14" fmla="*/ 415794 h 1930811"/>
                <a:gd name="connsiteX15" fmla="*/ 1075571 w 3095143"/>
                <a:gd name="connsiteY15" fmla="*/ 409216 h 1930811"/>
                <a:gd name="connsiteX16" fmla="*/ 1075570 w 3095143"/>
                <a:gd name="connsiteY16" fmla="*/ 524340 h 1930811"/>
                <a:gd name="connsiteX17" fmla="*/ 1302526 w 3095143"/>
                <a:gd name="connsiteY17" fmla="*/ 524340 h 1930811"/>
                <a:gd name="connsiteX18" fmla="*/ 1315683 w 3095143"/>
                <a:gd name="connsiteY18" fmla="*/ 540786 h 1930811"/>
                <a:gd name="connsiteX19" fmla="*/ 1378179 w 3095143"/>
                <a:gd name="connsiteY19" fmla="*/ 544074 h 1930811"/>
                <a:gd name="connsiteX20" fmla="*/ 1391334 w 3095143"/>
                <a:gd name="connsiteY20" fmla="*/ 521050 h 1930811"/>
                <a:gd name="connsiteX21" fmla="*/ 2049176 w 3095143"/>
                <a:gd name="connsiteY21" fmla="*/ 530917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5915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542719 w 3095143"/>
                <a:gd name="connsiteY13" fmla="*/ 307251 h 1930811"/>
                <a:gd name="connsiteX14" fmla="*/ 539428 w 3095143"/>
                <a:gd name="connsiteY14" fmla="*/ 415794 h 1930811"/>
                <a:gd name="connsiteX15" fmla="*/ 1075571 w 3095143"/>
                <a:gd name="connsiteY15" fmla="*/ 409216 h 1930811"/>
                <a:gd name="connsiteX16" fmla="*/ 1075570 w 3095143"/>
                <a:gd name="connsiteY16" fmla="*/ 524340 h 1930811"/>
                <a:gd name="connsiteX17" fmla="*/ 1302526 w 3095143"/>
                <a:gd name="connsiteY17" fmla="*/ 524340 h 1930811"/>
                <a:gd name="connsiteX18" fmla="*/ 1315683 w 3095143"/>
                <a:gd name="connsiteY18" fmla="*/ 540786 h 1930811"/>
                <a:gd name="connsiteX19" fmla="*/ 1378179 w 3095143"/>
                <a:gd name="connsiteY19" fmla="*/ 544074 h 1930811"/>
                <a:gd name="connsiteX20" fmla="*/ 1391334 w 3095143"/>
                <a:gd name="connsiteY20" fmla="*/ 521050 h 1930811"/>
                <a:gd name="connsiteX21" fmla="*/ 2049176 w 3095143"/>
                <a:gd name="connsiteY21" fmla="*/ 530917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5915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542719 w 3095143"/>
                <a:gd name="connsiteY13" fmla="*/ 307251 h 1930811"/>
                <a:gd name="connsiteX14" fmla="*/ 539428 w 3095143"/>
                <a:gd name="connsiteY14" fmla="*/ 415794 h 1930811"/>
                <a:gd name="connsiteX15" fmla="*/ 1075571 w 3095143"/>
                <a:gd name="connsiteY15" fmla="*/ 409216 h 1930811"/>
                <a:gd name="connsiteX16" fmla="*/ 1075570 w 3095143"/>
                <a:gd name="connsiteY16" fmla="*/ 524340 h 1930811"/>
                <a:gd name="connsiteX17" fmla="*/ 1302526 w 3095143"/>
                <a:gd name="connsiteY17" fmla="*/ 524340 h 1930811"/>
                <a:gd name="connsiteX18" fmla="*/ 1315683 w 3095143"/>
                <a:gd name="connsiteY18" fmla="*/ 540786 h 1930811"/>
                <a:gd name="connsiteX19" fmla="*/ 1378179 w 3095143"/>
                <a:gd name="connsiteY19" fmla="*/ 544074 h 1930811"/>
                <a:gd name="connsiteX20" fmla="*/ 1391334 w 3095143"/>
                <a:gd name="connsiteY20" fmla="*/ 521050 h 1930811"/>
                <a:gd name="connsiteX21" fmla="*/ 2049176 w 3095143"/>
                <a:gd name="connsiteY21" fmla="*/ 530917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5915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542719 w 3095143"/>
                <a:gd name="connsiteY13" fmla="*/ 307251 h 1930811"/>
                <a:gd name="connsiteX14" fmla="*/ 539428 w 3095143"/>
                <a:gd name="connsiteY14" fmla="*/ 415794 h 1930811"/>
                <a:gd name="connsiteX15" fmla="*/ 1075571 w 3095143"/>
                <a:gd name="connsiteY15" fmla="*/ 409216 h 1930811"/>
                <a:gd name="connsiteX16" fmla="*/ 1075570 w 3095143"/>
                <a:gd name="connsiteY16" fmla="*/ 524340 h 1930811"/>
                <a:gd name="connsiteX17" fmla="*/ 1302526 w 3095143"/>
                <a:gd name="connsiteY17" fmla="*/ 524340 h 1930811"/>
                <a:gd name="connsiteX18" fmla="*/ 1315683 w 3095143"/>
                <a:gd name="connsiteY18" fmla="*/ 540786 h 1930811"/>
                <a:gd name="connsiteX19" fmla="*/ 1378179 w 3095143"/>
                <a:gd name="connsiteY19" fmla="*/ 544074 h 1930811"/>
                <a:gd name="connsiteX20" fmla="*/ 1391334 w 3095143"/>
                <a:gd name="connsiteY20" fmla="*/ 521050 h 1930811"/>
                <a:gd name="connsiteX21" fmla="*/ 2049176 w 3095143"/>
                <a:gd name="connsiteY21" fmla="*/ 530917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542719 w 3095143"/>
                <a:gd name="connsiteY13" fmla="*/ 307251 h 1930811"/>
                <a:gd name="connsiteX14" fmla="*/ 539428 w 3095143"/>
                <a:gd name="connsiteY14" fmla="*/ 415794 h 1930811"/>
                <a:gd name="connsiteX15" fmla="*/ 1075571 w 3095143"/>
                <a:gd name="connsiteY15" fmla="*/ 409216 h 1930811"/>
                <a:gd name="connsiteX16" fmla="*/ 1075570 w 3095143"/>
                <a:gd name="connsiteY16" fmla="*/ 524340 h 1930811"/>
                <a:gd name="connsiteX17" fmla="*/ 1302526 w 3095143"/>
                <a:gd name="connsiteY17" fmla="*/ 524340 h 1930811"/>
                <a:gd name="connsiteX18" fmla="*/ 1315683 w 3095143"/>
                <a:gd name="connsiteY18" fmla="*/ 540786 h 1930811"/>
                <a:gd name="connsiteX19" fmla="*/ 1378179 w 3095143"/>
                <a:gd name="connsiteY19" fmla="*/ 544074 h 1930811"/>
                <a:gd name="connsiteX20" fmla="*/ 1391334 w 3095143"/>
                <a:gd name="connsiteY20" fmla="*/ 521050 h 1930811"/>
                <a:gd name="connsiteX21" fmla="*/ 2049176 w 3095143"/>
                <a:gd name="connsiteY21" fmla="*/ 530917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542719 w 3095143"/>
                <a:gd name="connsiteY13" fmla="*/ 307251 h 1930811"/>
                <a:gd name="connsiteX14" fmla="*/ 539428 w 3095143"/>
                <a:gd name="connsiteY14" fmla="*/ 415794 h 1930811"/>
                <a:gd name="connsiteX15" fmla="*/ 1075571 w 3095143"/>
                <a:gd name="connsiteY15" fmla="*/ 409216 h 1930811"/>
                <a:gd name="connsiteX16" fmla="*/ 1075570 w 3095143"/>
                <a:gd name="connsiteY16" fmla="*/ 524340 h 1930811"/>
                <a:gd name="connsiteX17" fmla="*/ 1302526 w 3095143"/>
                <a:gd name="connsiteY17" fmla="*/ 524340 h 1930811"/>
                <a:gd name="connsiteX18" fmla="*/ 1315683 w 3095143"/>
                <a:gd name="connsiteY18" fmla="*/ 540786 h 1930811"/>
                <a:gd name="connsiteX19" fmla="*/ 1378179 w 3095143"/>
                <a:gd name="connsiteY19" fmla="*/ 544074 h 1930811"/>
                <a:gd name="connsiteX20" fmla="*/ 1391334 w 3095143"/>
                <a:gd name="connsiteY20" fmla="*/ 521050 h 1930811"/>
                <a:gd name="connsiteX21" fmla="*/ 2049176 w 3095143"/>
                <a:gd name="connsiteY21" fmla="*/ 530917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542719 w 3095143"/>
                <a:gd name="connsiteY13" fmla="*/ 307251 h 1930811"/>
                <a:gd name="connsiteX14" fmla="*/ 539428 w 3095143"/>
                <a:gd name="connsiteY14" fmla="*/ 415794 h 1930811"/>
                <a:gd name="connsiteX15" fmla="*/ 1075571 w 3095143"/>
                <a:gd name="connsiteY15" fmla="*/ 409216 h 1930811"/>
                <a:gd name="connsiteX16" fmla="*/ 1075570 w 3095143"/>
                <a:gd name="connsiteY16" fmla="*/ 524340 h 1930811"/>
                <a:gd name="connsiteX17" fmla="*/ 1302526 w 3095143"/>
                <a:gd name="connsiteY17" fmla="*/ 524340 h 1930811"/>
                <a:gd name="connsiteX18" fmla="*/ 1315683 w 3095143"/>
                <a:gd name="connsiteY18" fmla="*/ 540786 h 1930811"/>
                <a:gd name="connsiteX19" fmla="*/ 1378179 w 3095143"/>
                <a:gd name="connsiteY19" fmla="*/ 544074 h 1930811"/>
                <a:gd name="connsiteX20" fmla="*/ 1391334 w 3095143"/>
                <a:gd name="connsiteY20" fmla="*/ 521050 h 1930811"/>
                <a:gd name="connsiteX21" fmla="*/ 2049176 w 3095143"/>
                <a:gd name="connsiteY21" fmla="*/ 530917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487585 w 3095143"/>
                <a:gd name="connsiteY13" fmla="*/ 307251 h 1930811"/>
                <a:gd name="connsiteX14" fmla="*/ 539428 w 3095143"/>
                <a:gd name="connsiteY14" fmla="*/ 415794 h 1930811"/>
                <a:gd name="connsiteX15" fmla="*/ 1075571 w 3095143"/>
                <a:gd name="connsiteY15" fmla="*/ 409216 h 1930811"/>
                <a:gd name="connsiteX16" fmla="*/ 1075570 w 3095143"/>
                <a:gd name="connsiteY16" fmla="*/ 524340 h 1930811"/>
                <a:gd name="connsiteX17" fmla="*/ 1302526 w 3095143"/>
                <a:gd name="connsiteY17" fmla="*/ 524340 h 1930811"/>
                <a:gd name="connsiteX18" fmla="*/ 1315683 w 3095143"/>
                <a:gd name="connsiteY18" fmla="*/ 540786 h 1930811"/>
                <a:gd name="connsiteX19" fmla="*/ 1378179 w 3095143"/>
                <a:gd name="connsiteY19" fmla="*/ 544074 h 1930811"/>
                <a:gd name="connsiteX20" fmla="*/ 1391334 w 3095143"/>
                <a:gd name="connsiteY20" fmla="*/ 521050 h 1930811"/>
                <a:gd name="connsiteX21" fmla="*/ 2049176 w 3095143"/>
                <a:gd name="connsiteY21" fmla="*/ 530917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487585 w 3095143"/>
                <a:gd name="connsiteY13" fmla="*/ 307251 h 1930811"/>
                <a:gd name="connsiteX14" fmla="*/ 504968 w 3095143"/>
                <a:gd name="connsiteY14" fmla="*/ 412368 h 1930811"/>
                <a:gd name="connsiteX15" fmla="*/ 1075571 w 3095143"/>
                <a:gd name="connsiteY15" fmla="*/ 409216 h 1930811"/>
                <a:gd name="connsiteX16" fmla="*/ 1075570 w 3095143"/>
                <a:gd name="connsiteY16" fmla="*/ 524340 h 1930811"/>
                <a:gd name="connsiteX17" fmla="*/ 1302526 w 3095143"/>
                <a:gd name="connsiteY17" fmla="*/ 524340 h 1930811"/>
                <a:gd name="connsiteX18" fmla="*/ 1315683 w 3095143"/>
                <a:gd name="connsiteY18" fmla="*/ 540786 h 1930811"/>
                <a:gd name="connsiteX19" fmla="*/ 1378179 w 3095143"/>
                <a:gd name="connsiteY19" fmla="*/ 544074 h 1930811"/>
                <a:gd name="connsiteX20" fmla="*/ 1391334 w 3095143"/>
                <a:gd name="connsiteY20" fmla="*/ 521050 h 1930811"/>
                <a:gd name="connsiteX21" fmla="*/ 2049176 w 3095143"/>
                <a:gd name="connsiteY21" fmla="*/ 530917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487585 w 3095143"/>
                <a:gd name="connsiteY13" fmla="*/ 307251 h 1930811"/>
                <a:gd name="connsiteX14" fmla="*/ 494631 w 3095143"/>
                <a:gd name="connsiteY14" fmla="*/ 408943 h 1930811"/>
                <a:gd name="connsiteX15" fmla="*/ 1075571 w 3095143"/>
                <a:gd name="connsiteY15" fmla="*/ 409216 h 1930811"/>
                <a:gd name="connsiteX16" fmla="*/ 1075570 w 3095143"/>
                <a:gd name="connsiteY16" fmla="*/ 524340 h 1930811"/>
                <a:gd name="connsiteX17" fmla="*/ 1302526 w 3095143"/>
                <a:gd name="connsiteY17" fmla="*/ 524340 h 1930811"/>
                <a:gd name="connsiteX18" fmla="*/ 1315683 w 3095143"/>
                <a:gd name="connsiteY18" fmla="*/ 540786 h 1930811"/>
                <a:gd name="connsiteX19" fmla="*/ 1378179 w 3095143"/>
                <a:gd name="connsiteY19" fmla="*/ 544074 h 1930811"/>
                <a:gd name="connsiteX20" fmla="*/ 1391334 w 3095143"/>
                <a:gd name="connsiteY20" fmla="*/ 521050 h 1930811"/>
                <a:gd name="connsiteX21" fmla="*/ 2049176 w 3095143"/>
                <a:gd name="connsiteY21" fmla="*/ 530917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487585 w 3095143"/>
                <a:gd name="connsiteY13" fmla="*/ 307251 h 1930811"/>
                <a:gd name="connsiteX14" fmla="*/ 494631 w 3095143"/>
                <a:gd name="connsiteY14" fmla="*/ 408943 h 1930811"/>
                <a:gd name="connsiteX15" fmla="*/ 1023882 w 3095143"/>
                <a:gd name="connsiteY15" fmla="*/ 412641 h 1930811"/>
                <a:gd name="connsiteX16" fmla="*/ 1075570 w 3095143"/>
                <a:gd name="connsiteY16" fmla="*/ 524340 h 1930811"/>
                <a:gd name="connsiteX17" fmla="*/ 1302526 w 3095143"/>
                <a:gd name="connsiteY17" fmla="*/ 524340 h 1930811"/>
                <a:gd name="connsiteX18" fmla="*/ 1315683 w 3095143"/>
                <a:gd name="connsiteY18" fmla="*/ 540786 h 1930811"/>
                <a:gd name="connsiteX19" fmla="*/ 1378179 w 3095143"/>
                <a:gd name="connsiteY19" fmla="*/ 544074 h 1930811"/>
                <a:gd name="connsiteX20" fmla="*/ 1391334 w 3095143"/>
                <a:gd name="connsiteY20" fmla="*/ 521050 h 1930811"/>
                <a:gd name="connsiteX21" fmla="*/ 2049176 w 3095143"/>
                <a:gd name="connsiteY21" fmla="*/ 530917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487585 w 3095143"/>
                <a:gd name="connsiteY13" fmla="*/ 307251 h 1930811"/>
                <a:gd name="connsiteX14" fmla="*/ 494631 w 3095143"/>
                <a:gd name="connsiteY14" fmla="*/ 408943 h 1930811"/>
                <a:gd name="connsiteX15" fmla="*/ 1030774 w 3095143"/>
                <a:gd name="connsiteY15" fmla="*/ 412641 h 1930811"/>
                <a:gd name="connsiteX16" fmla="*/ 1075570 w 3095143"/>
                <a:gd name="connsiteY16" fmla="*/ 524340 h 1930811"/>
                <a:gd name="connsiteX17" fmla="*/ 1302526 w 3095143"/>
                <a:gd name="connsiteY17" fmla="*/ 524340 h 1930811"/>
                <a:gd name="connsiteX18" fmla="*/ 1315683 w 3095143"/>
                <a:gd name="connsiteY18" fmla="*/ 540786 h 1930811"/>
                <a:gd name="connsiteX19" fmla="*/ 1378179 w 3095143"/>
                <a:gd name="connsiteY19" fmla="*/ 544074 h 1930811"/>
                <a:gd name="connsiteX20" fmla="*/ 1391334 w 3095143"/>
                <a:gd name="connsiteY20" fmla="*/ 521050 h 1930811"/>
                <a:gd name="connsiteX21" fmla="*/ 2049176 w 3095143"/>
                <a:gd name="connsiteY21" fmla="*/ 530917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487585 w 3095143"/>
                <a:gd name="connsiteY13" fmla="*/ 307251 h 1930811"/>
                <a:gd name="connsiteX14" fmla="*/ 494631 w 3095143"/>
                <a:gd name="connsiteY14" fmla="*/ 408943 h 1930811"/>
                <a:gd name="connsiteX15" fmla="*/ 1030774 w 3095143"/>
                <a:gd name="connsiteY15" fmla="*/ 412641 h 1930811"/>
                <a:gd name="connsiteX16" fmla="*/ 1034219 w 3095143"/>
                <a:gd name="connsiteY16" fmla="*/ 520915 h 1930811"/>
                <a:gd name="connsiteX17" fmla="*/ 1302526 w 3095143"/>
                <a:gd name="connsiteY17" fmla="*/ 524340 h 1930811"/>
                <a:gd name="connsiteX18" fmla="*/ 1315683 w 3095143"/>
                <a:gd name="connsiteY18" fmla="*/ 540786 h 1930811"/>
                <a:gd name="connsiteX19" fmla="*/ 1378179 w 3095143"/>
                <a:gd name="connsiteY19" fmla="*/ 544074 h 1930811"/>
                <a:gd name="connsiteX20" fmla="*/ 1391334 w 3095143"/>
                <a:gd name="connsiteY20" fmla="*/ 521050 h 1930811"/>
                <a:gd name="connsiteX21" fmla="*/ 2049176 w 3095143"/>
                <a:gd name="connsiteY21" fmla="*/ 530917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487585 w 3095143"/>
                <a:gd name="connsiteY13" fmla="*/ 307251 h 1930811"/>
                <a:gd name="connsiteX14" fmla="*/ 494631 w 3095143"/>
                <a:gd name="connsiteY14" fmla="*/ 408943 h 1930811"/>
                <a:gd name="connsiteX15" fmla="*/ 1030774 w 3095143"/>
                <a:gd name="connsiteY15" fmla="*/ 412641 h 1930811"/>
                <a:gd name="connsiteX16" fmla="*/ 1034219 w 3095143"/>
                <a:gd name="connsiteY16" fmla="*/ 527765 h 1930811"/>
                <a:gd name="connsiteX17" fmla="*/ 1302526 w 3095143"/>
                <a:gd name="connsiteY17" fmla="*/ 524340 h 1930811"/>
                <a:gd name="connsiteX18" fmla="*/ 1315683 w 3095143"/>
                <a:gd name="connsiteY18" fmla="*/ 540786 h 1930811"/>
                <a:gd name="connsiteX19" fmla="*/ 1378179 w 3095143"/>
                <a:gd name="connsiteY19" fmla="*/ 544074 h 1930811"/>
                <a:gd name="connsiteX20" fmla="*/ 1391334 w 3095143"/>
                <a:gd name="connsiteY20" fmla="*/ 521050 h 1930811"/>
                <a:gd name="connsiteX21" fmla="*/ 2049176 w 3095143"/>
                <a:gd name="connsiteY21" fmla="*/ 530917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487585 w 3095143"/>
                <a:gd name="connsiteY13" fmla="*/ 307251 h 1930811"/>
                <a:gd name="connsiteX14" fmla="*/ 494631 w 3095143"/>
                <a:gd name="connsiteY14" fmla="*/ 408943 h 1930811"/>
                <a:gd name="connsiteX15" fmla="*/ 1030774 w 3095143"/>
                <a:gd name="connsiteY15" fmla="*/ 412641 h 1930811"/>
                <a:gd name="connsiteX16" fmla="*/ 1034219 w 3095143"/>
                <a:gd name="connsiteY16" fmla="*/ 527765 h 1930811"/>
                <a:gd name="connsiteX17" fmla="*/ 1302526 w 3095143"/>
                <a:gd name="connsiteY17" fmla="*/ 524340 h 1930811"/>
                <a:gd name="connsiteX18" fmla="*/ 1315683 w 3095143"/>
                <a:gd name="connsiteY18" fmla="*/ 540786 h 1930811"/>
                <a:gd name="connsiteX19" fmla="*/ 1378179 w 3095143"/>
                <a:gd name="connsiteY19" fmla="*/ 544074 h 1930811"/>
                <a:gd name="connsiteX20" fmla="*/ 1391334 w 3095143"/>
                <a:gd name="connsiteY20" fmla="*/ 521050 h 1930811"/>
                <a:gd name="connsiteX21" fmla="*/ 2049176 w 3095143"/>
                <a:gd name="connsiteY21" fmla="*/ 527492 h 1930811"/>
                <a:gd name="connsiteX22" fmla="*/ 2134695 w 3095143"/>
                <a:gd name="connsiteY22" fmla="*/ 527628 h 1930811"/>
                <a:gd name="connsiteX23" fmla="*/ 2131405 w 3095143"/>
                <a:gd name="connsiteY23" fmla="*/ 353301 h 1930811"/>
                <a:gd name="connsiteX24" fmla="*/ 2124827 w 3095143"/>
                <a:gd name="connsiteY24" fmla="*/ 4644 h 1930811"/>
                <a:gd name="connsiteX25" fmla="*/ 2483351 w 3095143"/>
                <a:gd name="connsiteY25" fmla="*/ 7935 h 1930811"/>
                <a:gd name="connsiteX26" fmla="*/ 2545846 w 3095143"/>
                <a:gd name="connsiteY26" fmla="*/ 106611 h 1930811"/>
                <a:gd name="connsiteX27" fmla="*/ 2657679 w 3095143"/>
                <a:gd name="connsiteY27" fmla="*/ 109898 h 1930811"/>
                <a:gd name="connsiteX28" fmla="*/ 2825429 w 3095143"/>
                <a:gd name="connsiteY28" fmla="*/ 113186 h 1930811"/>
                <a:gd name="connsiteX29" fmla="*/ 3095143 w 3095143"/>
                <a:gd name="connsiteY29"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487585 w 3095143"/>
                <a:gd name="connsiteY13" fmla="*/ 307251 h 1930811"/>
                <a:gd name="connsiteX14" fmla="*/ 494631 w 3095143"/>
                <a:gd name="connsiteY14" fmla="*/ 408943 h 1930811"/>
                <a:gd name="connsiteX15" fmla="*/ 1030774 w 3095143"/>
                <a:gd name="connsiteY15" fmla="*/ 412641 h 1930811"/>
                <a:gd name="connsiteX16" fmla="*/ 1034219 w 3095143"/>
                <a:gd name="connsiteY16" fmla="*/ 527765 h 1930811"/>
                <a:gd name="connsiteX17" fmla="*/ 1302526 w 3095143"/>
                <a:gd name="connsiteY17" fmla="*/ 524340 h 1930811"/>
                <a:gd name="connsiteX18" fmla="*/ 1315683 w 3095143"/>
                <a:gd name="connsiteY18" fmla="*/ 540786 h 1930811"/>
                <a:gd name="connsiteX19" fmla="*/ 1378179 w 3095143"/>
                <a:gd name="connsiteY19" fmla="*/ 544074 h 1930811"/>
                <a:gd name="connsiteX20" fmla="*/ 1391334 w 3095143"/>
                <a:gd name="connsiteY20" fmla="*/ 521050 h 1930811"/>
                <a:gd name="connsiteX21" fmla="*/ 2134695 w 3095143"/>
                <a:gd name="connsiteY21" fmla="*/ 527628 h 1930811"/>
                <a:gd name="connsiteX22" fmla="*/ 2131405 w 3095143"/>
                <a:gd name="connsiteY22" fmla="*/ 353301 h 1930811"/>
                <a:gd name="connsiteX23" fmla="*/ 2124827 w 3095143"/>
                <a:gd name="connsiteY23" fmla="*/ 4644 h 1930811"/>
                <a:gd name="connsiteX24" fmla="*/ 2483351 w 3095143"/>
                <a:gd name="connsiteY24" fmla="*/ 7935 h 1930811"/>
                <a:gd name="connsiteX25" fmla="*/ 2545846 w 3095143"/>
                <a:gd name="connsiteY25" fmla="*/ 106611 h 1930811"/>
                <a:gd name="connsiteX26" fmla="*/ 2657679 w 3095143"/>
                <a:gd name="connsiteY26" fmla="*/ 109898 h 1930811"/>
                <a:gd name="connsiteX27" fmla="*/ 2825429 w 3095143"/>
                <a:gd name="connsiteY27" fmla="*/ 113186 h 1930811"/>
                <a:gd name="connsiteX28" fmla="*/ 3095143 w 3095143"/>
                <a:gd name="connsiteY28"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487585 w 3095143"/>
                <a:gd name="connsiteY13" fmla="*/ 307251 h 1930811"/>
                <a:gd name="connsiteX14" fmla="*/ 494631 w 3095143"/>
                <a:gd name="connsiteY14" fmla="*/ 408943 h 1930811"/>
                <a:gd name="connsiteX15" fmla="*/ 1030774 w 3095143"/>
                <a:gd name="connsiteY15" fmla="*/ 412641 h 1930811"/>
                <a:gd name="connsiteX16" fmla="*/ 1034219 w 3095143"/>
                <a:gd name="connsiteY16" fmla="*/ 527765 h 1930811"/>
                <a:gd name="connsiteX17" fmla="*/ 1302526 w 3095143"/>
                <a:gd name="connsiteY17" fmla="*/ 524340 h 1930811"/>
                <a:gd name="connsiteX18" fmla="*/ 1315683 w 3095143"/>
                <a:gd name="connsiteY18" fmla="*/ 540786 h 1930811"/>
                <a:gd name="connsiteX19" fmla="*/ 1381625 w 3095143"/>
                <a:gd name="connsiteY19" fmla="*/ 554350 h 1930811"/>
                <a:gd name="connsiteX20" fmla="*/ 1391334 w 3095143"/>
                <a:gd name="connsiteY20" fmla="*/ 521050 h 1930811"/>
                <a:gd name="connsiteX21" fmla="*/ 2134695 w 3095143"/>
                <a:gd name="connsiteY21" fmla="*/ 527628 h 1930811"/>
                <a:gd name="connsiteX22" fmla="*/ 2131405 w 3095143"/>
                <a:gd name="connsiteY22" fmla="*/ 353301 h 1930811"/>
                <a:gd name="connsiteX23" fmla="*/ 2124827 w 3095143"/>
                <a:gd name="connsiteY23" fmla="*/ 4644 h 1930811"/>
                <a:gd name="connsiteX24" fmla="*/ 2483351 w 3095143"/>
                <a:gd name="connsiteY24" fmla="*/ 7935 h 1930811"/>
                <a:gd name="connsiteX25" fmla="*/ 2545846 w 3095143"/>
                <a:gd name="connsiteY25" fmla="*/ 106611 h 1930811"/>
                <a:gd name="connsiteX26" fmla="*/ 2657679 w 3095143"/>
                <a:gd name="connsiteY26" fmla="*/ 109898 h 1930811"/>
                <a:gd name="connsiteX27" fmla="*/ 2825429 w 3095143"/>
                <a:gd name="connsiteY27" fmla="*/ 113186 h 1930811"/>
                <a:gd name="connsiteX28" fmla="*/ 3095143 w 3095143"/>
                <a:gd name="connsiteY28"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487585 w 3095143"/>
                <a:gd name="connsiteY13" fmla="*/ 307251 h 1930811"/>
                <a:gd name="connsiteX14" fmla="*/ 494631 w 3095143"/>
                <a:gd name="connsiteY14" fmla="*/ 408943 h 1930811"/>
                <a:gd name="connsiteX15" fmla="*/ 1030774 w 3095143"/>
                <a:gd name="connsiteY15" fmla="*/ 412641 h 1930811"/>
                <a:gd name="connsiteX16" fmla="*/ 1034219 w 3095143"/>
                <a:gd name="connsiteY16" fmla="*/ 527765 h 1930811"/>
                <a:gd name="connsiteX17" fmla="*/ 1302526 w 3095143"/>
                <a:gd name="connsiteY17" fmla="*/ 524340 h 1930811"/>
                <a:gd name="connsiteX18" fmla="*/ 1315683 w 3095143"/>
                <a:gd name="connsiteY18" fmla="*/ 551062 h 1930811"/>
                <a:gd name="connsiteX19" fmla="*/ 1381625 w 3095143"/>
                <a:gd name="connsiteY19" fmla="*/ 554350 h 1930811"/>
                <a:gd name="connsiteX20" fmla="*/ 1391334 w 3095143"/>
                <a:gd name="connsiteY20" fmla="*/ 521050 h 1930811"/>
                <a:gd name="connsiteX21" fmla="*/ 2134695 w 3095143"/>
                <a:gd name="connsiteY21" fmla="*/ 527628 h 1930811"/>
                <a:gd name="connsiteX22" fmla="*/ 2131405 w 3095143"/>
                <a:gd name="connsiteY22" fmla="*/ 353301 h 1930811"/>
                <a:gd name="connsiteX23" fmla="*/ 2124827 w 3095143"/>
                <a:gd name="connsiteY23" fmla="*/ 4644 h 1930811"/>
                <a:gd name="connsiteX24" fmla="*/ 2483351 w 3095143"/>
                <a:gd name="connsiteY24" fmla="*/ 7935 h 1930811"/>
                <a:gd name="connsiteX25" fmla="*/ 2545846 w 3095143"/>
                <a:gd name="connsiteY25" fmla="*/ 106611 h 1930811"/>
                <a:gd name="connsiteX26" fmla="*/ 2657679 w 3095143"/>
                <a:gd name="connsiteY26" fmla="*/ 109898 h 1930811"/>
                <a:gd name="connsiteX27" fmla="*/ 2825429 w 3095143"/>
                <a:gd name="connsiteY27" fmla="*/ 113186 h 1930811"/>
                <a:gd name="connsiteX28" fmla="*/ 3095143 w 3095143"/>
                <a:gd name="connsiteY28"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487585 w 3095143"/>
                <a:gd name="connsiteY13" fmla="*/ 307251 h 1930811"/>
                <a:gd name="connsiteX14" fmla="*/ 494631 w 3095143"/>
                <a:gd name="connsiteY14" fmla="*/ 408943 h 1930811"/>
                <a:gd name="connsiteX15" fmla="*/ 1030774 w 3095143"/>
                <a:gd name="connsiteY15" fmla="*/ 412641 h 1930811"/>
                <a:gd name="connsiteX16" fmla="*/ 1034219 w 3095143"/>
                <a:gd name="connsiteY16" fmla="*/ 527765 h 1930811"/>
                <a:gd name="connsiteX17" fmla="*/ 1257728 w 3095143"/>
                <a:gd name="connsiteY17" fmla="*/ 531191 h 1930811"/>
                <a:gd name="connsiteX18" fmla="*/ 1315683 w 3095143"/>
                <a:gd name="connsiteY18" fmla="*/ 551062 h 1930811"/>
                <a:gd name="connsiteX19" fmla="*/ 1381625 w 3095143"/>
                <a:gd name="connsiteY19" fmla="*/ 554350 h 1930811"/>
                <a:gd name="connsiteX20" fmla="*/ 1391334 w 3095143"/>
                <a:gd name="connsiteY20" fmla="*/ 521050 h 1930811"/>
                <a:gd name="connsiteX21" fmla="*/ 2134695 w 3095143"/>
                <a:gd name="connsiteY21" fmla="*/ 527628 h 1930811"/>
                <a:gd name="connsiteX22" fmla="*/ 2131405 w 3095143"/>
                <a:gd name="connsiteY22" fmla="*/ 353301 h 1930811"/>
                <a:gd name="connsiteX23" fmla="*/ 2124827 w 3095143"/>
                <a:gd name="connsiteY23" fmla="*/ 4644 h 1930811"/>
                <a:gd name="connsiteX24" fmla="*/ 2483351 w 3095143"/>
                <a:gd name="connsiteY24" fmla="*/ 7935 h 1930811"/>
                <a:gd name="connsiteX25" fmla="*/ 2545846 w 3095143"/>
                <a:gd name="connsiteY25" fmla="*/ 106611 h 1930811"/>
                <a:gd name="connsiteX26" fmla="*/ 2657679 w 3095143"/>
                <a:gd name="connsiteY26" fmla="*/ 109898 h 1930811"/>
                <a:gd name="connsiteX27" fmla="*/ 2825429 w 3095143"/>
                <a:gd name="connsiteY27" fmla="*/ 113186 h 1930811"/>
                <a:gd name="connsiteX28" fmla="*/ 3095143 w 3095143"/>
                <a:gd name="connsiteY28"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487585 w 3095143"/>
                <a:gd name="connsiteY13" fmla="*/ 307251 h 1930811"/>
                <a:gd name="connsiteX14" fmla="*/ 494631 w 3095143"/>
                <a:gd name="connsiteY14" fmla="*/ 408943 h 1930811"/>
                <a:gd name="connsiteX15" fmla="*/ 1030774 w 3095143"/>
                <a:gd name="connsiteY15" fmla="*/ 412641 h 1930811"/>
                <a:gd name="connsiteX16" fmla="*/ 1034219 w 3095143"/>
                <a:gd name="connsiteY16" fmla="*/ 527765 h 1930811"/>
                <a:gd name="connsiteX17" fmla="*/ 1257728 w 3095143"/>
                <a:gd name="connsiteY17" fmla="*/ 527765 h 1930811"/>
                <a:gd name="connsiteX18" fmla="*/ 1315683 w 3095143"/>
                <a:gd name="connsiteY18" fmla="*/ 551062 h 1930811"/>
                <a:gd name="connsiteX19" fmla="*/ 1381625 w 3095143"/>
                <a:gd name="connsiteY19" fmla="*/ 554350 h 1930811"/>
                <a:gd name="connsiteX20" fmla="*/ 1391334 w 3095143"/>
                <a:gd name="connsiteY20" fmla="*/ 521050 h 1930811"/>
                <a:gd name="connsiteX21" fmla="*/ 2134695 w 3095143"/>
                <a:gd name="connsiteY21" fmla="*/ 527628 h 1930811"/>
                <a:gd name="connsiteX22" fmla="*/ 2131405 w 3095143"/>
                <a:gd name="connsiteY22" fmla="*/ 353301 h 1930811"/>
                <a:gd name="connsiteX23" fmla="*/ 2124827 w 3095143"/>
                <a:gd name="connsiteY23" fmla="*/ 4644 h 1930811"/>
                <a:gd name="connsiteX24" fmla="*/ 2483351 w 3095143"/>
                <a:gd name="connsiteY24" fmla="*/ 7935 h 1930811"/>
                <a:gd name="connsiteX25" fmla="*/ 2545846 w 3095143"/>
                <a:gd name="connsiteY25" fmla="*/ 106611 h 1930811"/>
                <a:gd name="connsiteX26" fmla="*/ 2657679 w 3095143"/>
                <a:gd name="connsiteY26" fmla="*/ 109898 h 1930811"/>
                <a:gd name="connsiteX27" fmla="*/ 2825429 w 3095143"/>
                <a:gd name="connsiteY27" fmla="*/ 113186 h 1930811"/>
                <a:gd name="connsiteX28" fmla="*/ 3095143 w 3095143"/>
                <a:gd name="connsiteY28"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487585 w 3095143"/>
                <a:gd name="connsiteY13" fmla="*/ 307251 h 1930811"/>
                <a:gd name="connsiteX14" fmla="*/ 494631 w 3095143"/>
                <a:gd name="connsiteY14" fmla="*/ 408943 h 1930811"/>
                <a:gd name="connsiteX15" fmla="*/ 1030774 w 3095143"/>
                <a:gd name="connsiteY15" fmla="*/ 412641 h 1930811"/>
                <a:gd name="connsiteX16" fmla="*/ 1034219 w 3095143"/>
                <a:gd name="connsiteY16" fmla="*/ 527765 h 1930811"/>
                <a:gd name="connsiteX17" fmla="*/ 1257728 w 3095143"/>
                <a:gd name="connsiteY17" fmla="*/ 527765 h 1930811"/>
                <a:gd name="connsiteX18" fmla="*/ 1295009 w 3095143"/>
                <a:gd name="connsiteY18" fmla="*/ 568187 h 1930811"/>
                <a:gd name="connsiteX19" fmla="*/ 1381625 w 3095143"/>
                <a:gd name="connsiteY19" fmla="*/ 554350 h 1930811"/>
                <a:gd name="connsiteX20" fmla="*/ 1391334 w 3095143"/>
                <a:gd name="connsiteY20" fmla="*/ 521050 h 1930811"/>
                <a:gd name="connsiteX21" fmla="*/ 2134695 w 3095143"/>
                <a:gd name="connsiteY21" fmla="*/ 527628 h 1930811"/>
                <a:gd name="connsiteX22" fmla="*/ 2131405 w 3095143"/>
                <a:gd name="connsiteY22" fmla="*/ 353301 h 1930811"/>
                <a:gd name="connsiteX23" fmla="*/ 2124827 w 3095143"/>
                <a:gd name="connsiteY23" fmla="*/ 4644 h 1930811"/>
                <a:gd name="connsiteX24" fmla="*/ 2483351 w 3095143"/>
                <a:gd name="connsiteY24" fmla="*/ 7935 h 1930811"/>
                <a:gd name="connsiteX25" fmla="*/ 2545846 w 3095143"/>
                <a:gd name="connsiteY25" fmla="*/ 106611 h 1930811"/>
                <a:gd name="connsiteX26" fmla="*/ 2657679 w 3095143"/>
                <a:gd name="connsiteY26" fmla="*/ 109898 h 1930811"/>
                <a:gd name="connsiteX27" fmla="*/ 2825429 w 3095143"/>
                <a:gd name="connsiteY27" fmla="*/ 113186 h 1930811"/>
                <a:gd name="connsiteX28" fmla="*/ 3095143 w 3095143"/>
                <a:gd name="connsiteY28"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487585 w 3095143"/>
                <a:gd name="connsiteY13" fmla="*/ 307251 h 1930811"/>
                <a:gd name="connsiteX14" fmla="*/ 494631 w 3095143"/>
                <a:gd name="connsiteY14" fmla="*/ 408943 h 1930811"/>
                <a:gd name="connsiteX15" fmla="*/ 1030774 w 3095143"/>
                <a:gd name="connsiteY15" fmla="*/ 412641 h 1930811"/>
                <a:gd name="connsiteX16" fmla="*/ 1034219 w 3095143"/>
                <a:gd name="connsiteY16" fmla="*/ 527765 h 1930811"/>
                <a:gd name="connsiteX17" fmla="*/ 1257728 w 3095143"/>
                <a:gd name="connsiteY17" fmla="*/ 527765 h 1930811"/>
                <a:gd name="connsiteX18" fmla="*/ 1301900 w 3095143"/>
                <a:gd name="connsiteY18" fmla="*/ 554487 h 1930811"/>
                <a:gd name="connsiteX19" fmla="*/ 1381625 w 3095143"/>
                <a:gd name="connsiteY19" fmla="*/ 554350 h 1930811"/>
                <a:gd name="connsiteX20" fmla="*/ 1391334 w 3095143"/>
                <a:gd name="connsiteY20" fmla="*/ 521050 h 1930811"/>
                <a:gd name="connsiteX21" fmla="*/ 2134695 w 3095143"/>
                <a:gd name="connsiteY21" fmla="*/ 527628 h 1930811"/>
                <a:gd name="connsiteX22" fmla="*/ 2131405 w 3095143"/>
                <a:gd name="connsiteY22" fmla="*/ 353301 h 1930811"/>
                <a:gd name="connsiteX23" fmla="*/ 2124827 w 3095143"/>
                <a:gd name="connsiteY23" fmla="*/ 4644 h 1930811"/>
                <a:gd name="connsiteX24" fmla="*/ 2483351 w 3095143"/>
                <a:gd name="connsiteY24" fmla="*/ 7935 h 1930811"/>
                <a:gd name="connsiteX25" fmla="*/ 2545846 w 3095143"/>
                <a:gd name="connsiteY25" fmla="*/ 106611 h 1930811"/>
                <a:gd name="connsiteX26" fmla="*/ 2657679 w 3095143"/>
                <a:gd name="connsiteY26" fmla="*/ 109898 h 1930811"/>
                <a:gd name="connsiteX27" fmla="*/ 2825429 w 3095143"/>
                <a:gd name="connsiteY27" fmla="*/ 113186 h 1930811"/>
                <a:gd name="connsiteX28" fmla="*/ 3095143 w 3095143"/>
                <a:gd name="connsiteY28"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487585 w 3095143"/>
                <a:gd name="connsiteY13" fmla="*/ 307251 h 1930811"/>
                <a:gd name="connsiteX14" fmla="*/ 494631 w 3095143"/>
                <a:gd name="connsiteY14" fmla="*/ 408943 h 1930811"/>
                <a:gd name="connsiteX15" fmla="*/ 1030774 w 3095143"/>
                <a:gd name="connsiteY15" fmla="*/ 412641 h 1930811"/>
                <a:gd name="connsiteX16" fmla="*/ 1034219 w 3095143"/>
                <a:gd name="connsiteY16" fmla="*/ 527765 h 1930811"/>
                <a:gd name="connsiteX17" fmla="*/ 1261174 w 3095143"/>
                <a:gd name="connsiteY17" fmla="*/ 527765 h 1930811"/>
                <a:gd name="connsiteX18" fmla="*/ 1301900 w 3095143"/>
                <a:gd name="connsiteY18" fmla="*/ 554487 h 1930811"/>
                <a:gd name="connsiteX19" fmla="*/ 1381625 w 3095143"/>
                <a:gd name="connsiteY19" fmla="*/ 554350 h 1930811"/>
                <a:gd name="connsiteX20" fmla="*/ 1391334 w 3095143"/>
                <a:gd name="connsiteY20" fmla="*/ 521050 h 1930811"/>
                <a:gd name="connsiteX21" fmla="*/ 2134695 w 3095143"/>
                <a:gd name="connsiteY21" fmla="*/ 527628 h 1930811"/>
                <a:gd name="connsiteX22" fmla="*/ 2131405 w 3095143"/>
                <a:gd name="connsiteY22" fmla="*/ 353301 h 1930811"/>
                <a:gd name="connsiteX23" fmla="*/ 2124827 w 3095143"/>
                <a:gd name="connsiteY23" fmla="*/ 4644 h 1930811"/>
                <a:gd name="connsiteX24" fmla="*/ 2483351 w 3095143"/>
                <a:gd name="connsiteY24" fmla="*/ 7935 h 1930811"/>
                <a:gd name="connsiteX25" fmla="*/ 2545846 w 3095143"/>
                <a:gd name="connsiteY25" fmla="*/ 106611 h 1930811"/>
                <a:gd name="connsiteX26" fmla="*/ 2657679 w 3095143"/>
                <a:gd name="connsiteY26" fmla="*/ 109898 h 1930811"/>
                <a:gd name="connsiteX27" fmla="*/ 2825429 w 3095143"/>
                <a:gd name="connsiteY27" fmla="*/ 113186 h 1930811"/>
                <a:gd name="connsiteX28" fmla="*/ 3095143 w 3095143"/>
                <a:gd name="connsiteY28"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487585 w 3095143"/>
                <a:gd name="connsiteY13" fmla="*/ 307251 h 1930811"/>
                <a:gd name="connsiteX14" fmla="*/ 494631 w 3095143"/>
                <a:gd name="connsiteY14" fmla="*/ 408943 h 1930811"/>
                <a:gd name="connsiteX15" fmla="*/ 1037666 w 3095143"/>
                <a:gd name="connsiteY15" fmla="*/ 412641 h 1930811"/>
                <a:gd name="connsiteX16" fmla="*/ 1034219 w 3095143"/>
                <a:gd name="connsiteY16" fmla="*/ 527765 h 1930811"/>
                <a:gd name="connsiteX17" fmla="*/ 1261174 w 3095143"/>
                <a:gd name="connsiteY17" fmla="*/ 527765 h 1930811"/>
                <a:gd name="connsiteX18" fmla="*/ 1301900 w 3095143"/>
                <a:gd name="connsiteY18" fmla="*/ 554487 h 1930811"/>
                <a:gd name="connsiteX19" fmla="*/ 1381625 w 3095143"/>
                <a:gd name="connsiteY19" fmla="*/ 554350 h 1930811"/>
                <a:gd name="connsiteX20" fmla="*/ 1391334 w 3095143"/>
                <a:gd name="connsiteY20" fmla="*/ 521050 h 1930811"/>
                <a:gd name="connsiteX21" fmla="*/ 2134695 w 3095143"/>
                <a:gd name="connsiteY21" fmla="*/ 527628 h 1930811"/>
                <a:gd name="connsiteX22" fmla="*/ 2131405 w 3095143"/>
                <a:gd name="connsiteY22" fmla="*/ 353301 h 1930811"/>
                <a:gd name="connsiteX23" fmla="*/ 2124827 w 3095143"/>
                <a:gd name="connsiteY23" fmla="*/ 4644 h 1930811"/>
                <a:gd name="connsiteX24" fmla="*/ 2483351 w 3095143"/>
                <a:gd name="connsiteY24" fmla="*/ 7935 h 1930811"/>
                <a:gd name="connsiteX25" fmla="*/ 2545846 w 3095143"/>
                <a:gd name="connsiteY25" fmla="*/ 106611 h 1930811"/>
                <a:gd name="connsiteX26" fmla="*/ 2657679 w 3095143"/>
                <a:gd name="connsiteY26" fmla="*/ 109898 h 1930811"/>
                <a:gd name="connsiteX27" fmla="*/ 2825429 w 3095143"/>
                <a:gd name="connsiteY27" fmla="*/ 113186 h 1930811"/>
                <a:gd name="connsiteX28" fmla="*/ 3095143 w 3095143"/>
                <a:gd name="connsiteY28"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487585 w 3095143"/>
                <a:gd name="connsiteY13" fmla="*/ 307251 h 1930811"/>
                <a:gd name="connsiteX14" fmla="*/ 494631 w 3095143"/>
                <a:gd name="connsiteY14" fmla="*/ 408943 h 1930811"/>
                <a:gd name="connsiteX15" fmla="*/ 1037666 w 3095143"/>
                <a:gd name="connsiteY15" fmla="*/ 412641 h 1930811"/>
                <a:gd name="connsiteX16" fmla="*/ 1037665 w 3095143"/>
                <a:gd name="connsiteY16" fmla="*/ 524340 h 1930811"/>
                <a:gd name="connsiteX17" fmla="*/ 1261174 w 3095143"/>
                <a:gd name="connsiteY17" fmla="*/ 527765 h 1930811"/>
                <a:gd name="connsiteX18" fmla="*/ 1301900 w 3095143"/>
                <a:gd name="connsiteY18" fmla="*/ 554487 h 1930811"/>
                <a:gd name="connsiteX19" fmla="*/ 1381625 w 3095143"/>
                <a:gd name="connsiteY19" fmla="*/ 554350 h 1930811"/>
                <a:gd name="connsiteX20" fmla="*/ 1391334 w 3095143"/>
                <a:gd name="connsiteY20" fmla="*/ 521050 h 1930811"/>
                <a:gd name="connsiteX21" fmla="*/ 2134695 w 3095143"/>
                <a:gd name="connsiteY21" fmla="*/ 527628 h 1930811"/>
                <a:gd name="connsiteX22" fmla="*/ 2131405 w 3095143"/>
                <a:gd name="connsiteY22" fmla="*/ 353301 h 1930811"/>
                <a:gd name="connsiteX23" fmla="*/ 2124827 w 3095143"/>
                <a:gd name="connsiteY23" fmla="*/ 4644 h 1930811"/>
                <a:gd name="connsiteX24" fmla="*/ 2483351 w 3095143"/>
                <a:gd name="connsiteY24" fmla="*/ 7935 h 1930811"/>
                <a:gd name="connsiteX25" fmla="*/ 2545846 w 3095143"/>
                <a:gd name="connsiteY25" fmla="*/ 106611 h 1930811"/>
                <a:gd name="connsiteX26" fmla="*/ 2657679 w 3095143"/>
                <a:gd name="connsiteY26" fmla="*/ 109898 h 1930811"/>
                <a:gd name="connsiteX27" fmla="*/ 2825429 w 3095143"/>
                <a:gd name="connsiteY27" fmla="*/ 113186 h 1930811"/>
                <a:gd name="connsiteX28" fmla="*/ 3095143 w 3095143"/>
                <a:gd name="connsiteY28"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487585 w 3095143"/>
                <a:gd name="connsiteY13" fmla="*/ 307251 h 1930811"/>
                <a:gd name="connsiteX14" fmla="*/ 494631 w 3095143"/>
                <a:gd name="connsiteY14" fmla="*/ 408943 h 1930811"/>
                <a:gd name="connsiteX15" fmla="*/ 1037666 w 3095143"/>
                <a:gd name="connsiteY15" fmla="*/ 412641 h 1930811"/>
                <a:gd name="connsiteX16" fmla="*/ 1037665 w 3095143"/>
                <a:gd name="connsiteY16" fmla="*/ 524340 h 1930811"/>
                <a:gd name="connsiteX17" fmla="*/ 1261174 w 3095143"/>
                <a:gd name="connsiteY17" fmla="*/ 527765 h 1930811"/>
                <a:gd name="connsiteX18" fmla="*/ 1301900 w 3095143"/>
                <a:gd name="connsiteY18" fmla="*/ 554487 h 1930811"/>
                <a:gd name="connsiteX19" fmla="*/ 1381625 w 3095143"/>
                <a:gd name="connsiteY19" fmla="*/ 554350 h 1930811"/>
                <a:gd name="connsiteX20" fmla="*/ 1391334 w 3095143"/>
                <a:gd name="connsiteY20" fmla="*/ 521050 h 1930811"/>
                <a:gd name="connsiteX21" fmla="*/ 2134695 w 3095143"/>
                <a:gd name="connsiteY21" fmla="*/ 527628 h 1930811"/>
                <a:gd name="connsiteX22" fmla="*/ 2131405 w 3095143"/>
                <a:gd name="connsiteY22" fmla="*/ 353301 h 1930811"/>
                <a:gd name="connsiteX23" fmla="*/ 2124827 w 3095143"/>
                <a:gd name="connsiteY23" fmla="*/ 4644 h 1930811"/>
                <a:gd name="connsiteX24" fmla="*/ 2483351 w 3095143"/>
                <a:gd name="connsiteY24" fmla="*/ 7935 h 1930811"/>
                <a:gd name="connsiteX25" fmla="*/ 2545846 w 3095143"/>
                <a:gd name="connsiteY25" fmla="*/ 106611 h 1930811"/>
                <a:gd name="connsiteX26" fmla="*/ 2657679 w 3095143"/>
                <a:gd name="connsiteY26" fmla="*/ 109898 h 1930811"/>
                <a:gd name="connsiteX27" fmla="*/ 2825429 w 3095143"/>
                <a:gd name="connsiteY27" fmla="*/ 113186 h 1930811"/>
                <a:gd name="connsiteX28" fmla="*/ 3095143 w 3095143"/>
                <a:gd name="connsiteY28"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487585 w 3095143"/>
                <a:gd name="connsiteY13" fmla="*/ 307251 h 1930811"/>
                <a:gd name="connsiteX14" fmla="*/ 494631 w 3095143"/>
                <a:gd name="connsiteY14" fmla="*/ 408943 h 1930811"/>
                <a:gd name="connsiteX15" fmla="*/ 1037666 w 3095143"/>
                <a:gd name="connsiteY15" fmla="*/ 412641 h 1930811"/>
                <a:gd name="connsiteX16" fmla="*/ 1037665 w 3095143"/>
                <a:gd name="connsiteY16" fmla="*/ 524340 h 1930811"/>
                <a:gd name="connsiteX17" fmla="*/ 1261174 w 3095143"/>
                <a:gd name="connsiteY17" fmla="*/ 527765 h 1930811"/>
                <a:gd name="connsiteX18" fmla="*/ 1301900 w 3095143"/>
                <a:gd name="connsiteY18" fmla="*/ 554487 h 1930811"/>
                <a:gd name="connsiteX19" fmla="*/ 1381625 w 3095143"/>
                <a:gd name="connsiteY19" fmla="*/ 554350 h 1930811"/>
                <a:gd name="connsiteX20" fmla="*/ 1391334 w 3095143"/>
                <a:gd name="connsiteY20" fmla="*/ 521050 h 1930811"/>
                <a:gd name="connsiteX21" fmla="*/ 2275978 w 3095143"/>
                <a:gd name="connsiteY21" fmla="*/ 527628 h 1930811"/>
                <a:gd name="connsiteX22" fmla="*/ 2131405 w 3095143"/>
                <a:gd name="connsiteY22" fmla="*/ 353301 h 1930811"/>
                <a:gd name="connsiteX23" fmla="*/ 2124827 w 3095143"/>
                <a:gd name="connsiteY23" fmla="*/ 4644 h 1930811"/>
                <a:gd name="connsiteX24" fmla="*/ 2483351 w 3095143"/>
                <a:gd name="connsiteY24" fmla="*/ 7935 h 1930811"/>
                <a:gd name="connsiteX25" fmla="*/ 2545846 w 3095143"/>
                <a:gd name="connsiteY25" fmla="*/ 106611 h 1930811"/>
                <a:gd name="connsiteX26" fmla="*/ 2657679 w 3095143"/>
                <a:gd name="connsiteY26" fmla="*/ 109898 h 1930811"/>
                <a:gd name="connsiteX27" fmla="*/ 2825429 w 3095143"/>
                <a:gd name="connsiteY27" fmla="*/ 113186 h 1930811"/>
                <a:gd name="connsiteX28" fmla="*/ 3095143 w 3095143"/>
                <a:gd name="connsiteY28"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487585 w 3095143"/>
                <a:gd name="connsiteY13" fmla="*/ 307251 h 1930811"/>
                <a:gd name="connsiteX14" fmla="*/ 494631 w 3095143"/>
                <a:gd name="connsiteY14" fmla="*/ 408943 h 1930811"/>
                <a:gd name="connsiteX15" fmla="*/ 1037666 w 3095143"/>
                <a:gd name="connsiteY15" fmla="*/ 412641 h 1930811"/>
                <a:gd name="connsiteX16" fmla="*/ 1037665 w 3095143"/>
                <a:gd name="connsiteY16" fmla="*/ 524340 h 1930811"/>
                <a:gd name="connsiteX17" fmla="*/ 1261174 w 3095143"/>
                <a:gd name="connsiteY17" fmla="*/ 527765 h 1930811"/>
                <a:gd name="connsiteX18" fmla="*/ 1301900 w 3095143"/>
                <a:gd name="connsiteY18" fmla="*/ 554487 h 1930811"/>
                <a:gd name="connsiteX19" fmla="*/ 1381625 w 3095143"/>
                <a:gd name="connsiteY19" fmla="*/ 554350 h 1930811"/>
                <a:gd name="connsiteX20" fmla="*/ 1391334 w 3095143"/>
                <a:gd name="connsiteY20" fmla="*/ 521050 h 1930811"/>
                <a:gd name="connsiteX21" fmla="*/ 2296653 w 3095143"/>
                <a:gd name="connsiteY21" fmla="*/ 524203 h 1930811"/>
                <a:gd name="connsiteX22" fmla="*/ 2131405 w 3095143"/>
                <a:gd name="connsiteY22" fmla="*/ 353301 h 1930811"/>
                <a:gd name="connsiteX23" fmla="*/ 2124827 w 3095143"/>
                <a:gd name="connsiteY23" fmla="*/ 4644 h 1930811"/>
                <a:gd name="connsiteX24" fmla="*/ 2483351 w 3095143"/>
                <a:gd name="connsiteY24" fmla="*/ 7935 h 1930811"/>
                <a:gd name="connsiteX25" fmla="*/ 2545846 w 3095143"/>
                <a:gd name="connsiteY25" fmla="*/ 106611 h 1930811"/>
                <a:gd name="connsiteX26" fmla="*/ 2657679 w 3095143"/>
                <a:gd name="connsiteY26" fmla="*/ 109898 h 1930811"/>
                <a:gd name="connsiteX27" fmla="*/ 2825429 w 3095143"/>
                <a:gd name="connsiteY27" fmla="*/ 113186 h 1930811"/>
                <a:gd name="connsiteX28" fmla="*/ 3095143 w 3095143"/>
                <a:gd name="connsiteY28" fmla="*/ 119766 h 1930811"/>
                <a:gd name="connsiteX0" fmla="*/ 3079766 w 3095143"/>
                <a:gd name="connsiteY0" fmla="*/ 118382 h 1930811"/>
                <a:gd name="connsiteX1" fmla="*/ 3085275 w 3095143"/>
                <a:gd name="connsiteY1" fmla="*/ 609859 h 1930811"/>
                <a:gd name="connsiteX2" fmla="*/ 2914238 w 3095143"/>
                <a:gd name="connsiteY2" fmla="*/ 613149 h 1930811"/>
                <a:gd name="connsiteX3" fmla="*/ 2925173 w 3095143"/>
                <a:gd name="connsiteY3" fmla="*/ 1930811 h 1930811"/>
                <a:gd name="connsiteX4" fmla="*/ 49023 w 3095143"/>
                <a:gd name="connsiteY4" fmla="*/ 1925677 h 1930811"/>
                <a:gd name="connsiteX5" fmla="*/ 52469 w 3095143"/>
                <a:gd name="connsiteY5" fmla="*/ 1800551 h 1930811"/>
                <a:gd name="connsiteX6" fmla="*/ 49337 w 3095143"/>
                <a:gd name="connsiteY6" fmla="*/ 1488077 h 1930811"/>
                <a:gd name="connsiteX7" fmla="*/ 29602 w 3095143"/>
                <a:gd name="connsiteY7" fmla="*/ 1415416 h 1930811"/>
                <a:gd name="connsiteX8" fmla="*/ 32422 w 3095143"/>
                <a:gd name="connsiteY8" fmla="*/ 999344 h 1930811"/>
                <a:gd name="connsiteX9" fmla="*/ 19421 w 3095143"/>
                <a:gd name="connsiteY9" fmla="*/ 882591 h 1930811"/>
                <a:gd name="connsiteX10" fmla="*/ 22554 w 3095143"/>
                <a:gd name="connsiteY10" fmla="*/ 442925 h 1930811"/>
                <a:gd name="connsiteX11" fmla="*/ 0 w 3095143"/>
                <a:gd name="connsiteY11" fmla="*/ 389075 h 1930811"/>
                <a:gd name="connsiteX12" fmla="*/ 4590 w 3095143"/>
                <a:gd name="connsiteY12" fmla="*/ 312308 h 1930811"/>
                <a:gd name="connsiteX13" fmla="*/ 487585 w 3095143"/>
                <a:gd name="connsiteY13" fmla="*/ 307251 h 1930811"/>
                <a:gd name="connsiteX14" fmla="*/ 494631 w 3095143"/>
                <a:gd name="connsiteY14" fmla="*/ 408943 h 1930811"/>
                <a:gd name="connsiteX15" fmla="*/ 1037666 w 3095143"/>
                <a:gd name="connsiteY15" fmla="*/ 412641 h 1930811"/>
                <a:gd name="connsiteX16" fmla="*/ 1037665 w 3095143"/>
                <a:gd name="connsiteY16" fmla="*/ 524340 h 1930811"/>
                <a:gd name="connsiteX17" fmla="*/ 1261174 w 3095143"/>
                <a:gd name="connsiteY17" fmla="*/ 527765 h 1930811"/>
                <a:gd name="connsiteX18" fmla="*/ 1301900 w 3095143"/>
                <a:gd name="connsiteY18" fmla="*/ 554487 h 1930811"/>
                <a:gd name="connsiteX19" fmla="*/ 1381625 w 3095143"/>
                <a:gd name="connsiteY19" fmla="*/ 554350 h 1930811"/>
                <a:gd name="connsiteX20" fmla="*/ 1391334 w 3095143"/>
                <a:gd name="connsiteY20" fmla="*/ 521050 h 1930811"/>
                <a:gd name="connsiteX21" fmla="*/ 2296653 w 3095143"/>
                <a:gd name="connsiteY21" fmla="*/ 524203 h 1930811"/>
                <a:gd name="connsiteX22" fmla="*/ 2124827 w 3095143"/>
                <a:gd name="connsiteY22" fmla="*/ 4644 h 1930811"/>
                <a:gd name="connsiteX23" fmla="*/ 2483351 w 3095143"/>
                <a:gd name="connsiteY23" fmla="*/ 7935 h 1930811"/>
                <a:gd name="connsiteX24" fmla="*/ 2545846 w 3095143"/>
                <a:gd name="connsiteY24" fmla="*/ 106611 h 1930811"/>
                <a:gd name="connsiteX25" fmla="*/ 2657679 w 3095143"/>
                <a:gd name="connsiteY25" fmla="*/ 109898 h 1930811"/>
                <a:gd name="connsiteX26" fmla="*/ 2825429 w 3095143"/>
                <a:gd name="connsiteY26" fmla="*/ 113186 h 1930811"/>
                <a:gd name="connsiteX27" fmla="*/ 3095143 w 3095143"/>
                <a:gd name="connsiteY27" fmla="*/ 119766 h 1930811"/>
                <a:gd name="connsiteX0" fmla="*/ 3079766 w 3095143"/>
                <a:gd name="connsiteY0" fmla="*/ 118382 h 1930811"/>
                <a:gd name="connsiteX1" fmla="*/ 2914238 w 3095143"/>
                <a:gd name="connsiteY1" fmla="*/ 613149 h 1930811"/>
                <a:gd name="connsiteX2" fmla="*/ 2925173 w 3095143"/>
                <a:gd name="connsiteY2" fmla="*/ 1930811 h 1930811"/>
                <a:gd name="connsiteX3" fmla="*/ 49023 w 3095143"/>
                <a:gd name="connsiteY3" fmla="*/ 1925677 h 1930811"/>
                <a:gd name="connsiteX4" fmla="*/ 52469 w 3095143"/>
                <a:gd name="connsiteY4" fmla="*/ 1800551 h 1930811"/>
                <a:gd name="connsiteX5" fmla="*/ 49337 w 3095143"/>
                <a:gd name="connsiteY5" fmla="*/ 1488077 h 1930811"/>
                <a:gd name="connsiteX6" fmla="*/ 29602 w 3095143"/>
                <a:gd name="connsiteY6" fmla="*/ 1415416 h 1930811"/>
                <a:gd name="connsiteX7" fmla="*/ 32422 w 3095143"/>
                <a:gd name="connsiteY7" fmla="*/ 999344 h 1930811"/>
                <a:gd name="connsiteX8" fmla="*/ 19421 w 3095143"/>
                <a:gd name="connsiteY8" fmla="*/ 882591 h 1930811"/>
                <a:gd name="connsiteX9" fmla="*/ 22554 w 3095143"/>
                <a:gd name="connsiteY9" fmla="*/ 442925 h 1930811"/>
                <a:gd name="connsiteX10" fmla="*/ 0 w 3095143"/>
                <a:gd name="connsiteY10" fmla="*/ 389075 h 1930811"/>
                <a:gd name="connsiteX11" fmla="*/ 4590 w 3095143"/>
                <a:gd name="connsiteY11" fmla="*/ 312308 h 1930811"/>
                <a:gd name="connsiteX12" fmla="*/ 487585 w 3095143"/>
                <a:gd name="connsiteY12" fmla="*/ 307251 h 1930811"/>
                <a:gd name="connsiteX13" fmla="*/ 494631 w 3095143"/>
                <a:gd name="connsiteY13" fmla="*/ 408943 h 1930811"/>
                <a:gd name="connsiteX14" fmla="*/ 1037666 w 3095143"/>
                <a:gd name="connsiteY14" fmla="*/ 412641 h 1930811"/>
                <a:gd name="connsiteX15" fmla="*/ 1037665 w 3095143"/>
                <a:gd name="connsiteY15" fmla="*/ 524340 h 1930811"/>
                <a:gd name="connsiteX16" fmla="*/ 1261174 w 3095143"/>
                <a:gd name="connsiteY16" fmla="*/ 527765 h 1930811"/>
                <a:gd name="connsiteX17" fmla="*/ 1301900 w 3095143"/>
                <a:gd name="connsiteY17" fmla="*/ 554487 h 1930811"/>
                <a:gd name="connsiteX18" fmla="*/ 1381625 w 3095143"/>
                <a:gd name="connsiteY18" fmla="*/ 554350 h 1930811"/>
                <a:gd name="connsiteX19" fmla="*/ 1391334 w 3095143"/>
                <a:gd name="connsiteY19" fmla="*/ 521050 h 1930811"/>
                <a:gd name="connsiteX20" fmla="*/ 2296653 w 3095143"/>
                <a:gd name="connsiteY20" fmla="*/ 524203 h 1930811"/>
                <a:gd name="connsiteX21" fmla="*/ 2124827 w 3095143"/>
                <a:gd name="connsiteY21" fmla="*/ 4644 h 1930811"/>
                <a:gd name="connsiteX22" fmla="*/ 2483351 w 3095143"/>
                <a:gd name="connsiteY22" fmla="*/ 7935 h 1930811"/>
                <a:gd name="connsiteX23" fmla="*/ 2545846 w 3095143"/>
                <a:gd name="connsiteY23" fmla="*/ 106611 h 1930811"/>
                <a:gd name="connsiteX24" fmla="*/ 2657679 w 3095143"/>
                <a:gd name="connsiteY24" fmla="*/ 109898 h 1930811"/>
                <a:gd name="connsiteX25" fmla="*/ 2825429 w 3095143"/>
                <a:gd name="connsiteY25" fmla="*/ 113186 h 1930811"/>
                <a:gd name="connsiteX26" fmla="*/ 3095143 w 3095143"/>
                <a:gd name="connsiteY26" fmla="*/ 119766 h 1930811"/>
                <a:gd name="connsiteX0" fmla="*/ 2904025 w 3095143"/>
                <a:gd name="connsiteY0" fmla="*/ 204011 h 1930811"/>
                <a:gd name="connsiteX1" fmla="*/ 2914238 w 3095143"/>
                <a:gd name="connsiteY1" fmla="*/ 613149 h 1930811"/>
                <a:gd name="connsiteX2" fmla="*/ 2925173 w 3095143"/>
                <a:gd name="connsiteY2" fmla="*/ 1930811 h 1930811"/>
                <a:gd name="connsiteX3" fmla="*/ 49023 w 3095143"/>
                <a:gd name="connsiteY3" fmla="*/ 1925677 h 1930811"/>
                <a:gd name="connsiteX4" fmla="*/ 52469 w 3095143"/>
                <a:gd name="connsiteY4" fmla="*/ 1800551 h 1930811"/>
                <a:gd name="connsiteX5" fmla="*/ 49337 w 3095143"/>
                <a:gd name="connsiteY5" fmla="*/ 1488077 h 1930811"/>
                <a:gd name="connsiteX6" fmla="*/ 29602 w 3095143"/>
                <a:gd name="connsiteY6" fmla="*/ 1415416 h 1930811"/>
                <a:gd name="connsiteX7" fmla="*/ 32422 w 3095143"/>
                <a:gd name="connsiteY7" fmla="*/ 999344 h 1930811"/>
                <a:gd name="connsiteX8" fmla="*/ 19421 w 3095143"/>
                <a:gd name="connsiteY8" fmla="*/ 882591 h 1930811"/>
                <a:gd name="connsiteX9" fmla="*/ 22554 w 3095143"/>
                <a:gd name="connsiteY9" fmla="*/ 442925 h 1930811"/>
                <a:gd name="connsiteX10" fmla="*/ 0 w 3095143"/>
                <a:gd name="connsiteY10" fmla="*/ 389075 h 1930811"/>
                <a:gd name="connsiteX11" fmla="*/ 4590 w 3095143"/>
                <a:gd name="connsiteY11" fmla="*/ 312308 h 1930811"/>
                <a:gd name="connsiteX12" fmla="*/ 487585 w 3095143"/>
                <a:gd name="connsiteY12" fmla="*/ 307251 h 1930811"/>
                <a:gd name="connsiteX13" fmla="*/ 494631 w 3095143"/>
                <a:gd name="connsiteY13" fmla="*/ 408943 h 1930811"/>
                <a:gd name="connsiteX14" fmla="*/ 1037666 w 3095143"/>
                <a:gd name="connsiteY14" fmla="*/ 412641 h 1930811"/>
                <a:gd name="connsiteX15" fmla="*/ 1037665 w 3095143"/>
                <a:gd name="connsiteY15" fmla="*/ 524340 h 1930811"/>
                <a:gd name="connsiteX16" fmla="*/ 1261174 w 3095143"/>
                <a:gd name="connsiteY16" fmla="*/ 527765 h 1930811"/>
                <a:gd name="connsiteX17" fmla="*/ 1301900 w 3095143"/>
                <a:gd name="connsiteY17" fmla="*/ 554487 h 1930811"/>
                <a:gd name="connsiteX18" fmla="*/ 1381625 w 3095143"/>
                <a:gd name="connsiteY18" fmla="*/ 554350 h 1930811"/>
                <a:gd name="connsiteX19" fmla="*/ 1391334 w 3095143"/>
                <a:gd name="connsiteY19" fmla="*/ 521050 h 1930811"/>
                <a:gd name="connsiteX20" fmla="*/ 2296653 w 3095143"/>
                <a:gd name="connsiteY20" fmla="*/ 524203 h 1930811"/>
                <a:gd name="connsiteX21" fmla="*/ 2124827 w 3095143"/>
                <a:gd name="connsiteY21" fmla="*/ 4644 h 1930811"/>
                <a:gd name="connsiteX22" fmla="*/ 2483351 w 3095143"/>
                <a:gd name="connsiteY22" fmla="*/ 7935 h 1930811"/>
                <a:gd name="connsiteX23" fmla="*/ 2545846 w 3095143"/>
                <a:gd name="connsiteY23" fmla="*/ 106611 h 1930811"/>
                <a:gd name="connsiteX24" fmla="*/ 2657679 w 3095143"/>
                <a:gd name="connsiteY24" fmla="*/ 109898 h 1930811"/>
                <a:gd name="connsiteX25" fmla="*/ 2825429 w 3095143"/>
                <a:gd name="connsiteY25" fmla="*/ 113186 h 1930811"/>
                <a:gd name="connsiteX26" fmla="*/ 3095143 w 3095143"/>
                <a:gd name="connsiteY26" fmla="*/ 119766 h 1930811"/>
                <a:gd name="connsiteX0" fmla="*/ 2904025 w 2925173"/>
                <a:gd name="connsiteY0" fmla="*/ 204011 h 1930811"/>
                <a:gd name="connsiteX1" fmla="*/ 2914238 w 2925173"/>
                <a:gd name="connsiteY1" fmla="*/ 613149 h 1930811"/>
                <a:gd name="connsiteX2" fmla="*/ 2925173 w 2925173"/>
                <a:gd name="connsiteY2" fmla="*/ 1930811 h 1930811"/>
                <a:gd name="connsiteX3" fmla="*/ 49023 w 2925173"/>
                <a:gd name="connsiteY3" fmla="*/ 1925677 h 1930811"/>
                <a:gd name="connsiteX4" fmla="*/ 52469 w 2925173"/>
                <a:gd name="connsiteY4" fmla="*/ 1800551 h 1930811"/>
                <a:gd name="connsiteX5" fmla="*/ 49337 w 2925173"/>
                <a:gd name="connsiteY5" fmla="*/ 1488077 h 1930811"/>
                <a:gd name="connsiteX6" fmla="*/ 29602 w 2925173"/>
                <a:gd name="connsiteY6" fmla="*/ 1415416 h 1930811"/>
                <a:gd name="connsiteX7" fmla="*/ 32422 w 2925173"/>
                <a:gd name="connsiteY7" fmla="*/ 999344 h 1930811"/>
                <a:gd name="connsiteX8" fmla="*/ 19421 w 2925173"/>
                <a:gd name="connsiteY8" fmla="*/ 882591 h 1930811"/>
                <a:gd name="connsiteX9" fmla="*/ 22554 w 2925173"/>
                <a:gd name="connsiteY9" fmla="*/ 442925 h 1930811"/>
                <a:gd name="connsiteX10" fmla="*/ 0 w 2925173"/>
                <a:gd name="connsiteY10" fmla="*/ 389075 h 1930811"/>
                <a:gd name="connsiteX11" fmla="*/ 4590 w 2925173"/>
                <a:gd name="connsiteY11" fmla="*/ 312308 h 1930811"/>
                <a:gd name="connsiteX12" fmla="*/ 487585 w 2925173"/>
                <a:gd name="connsiteY12" fmla="*/ 307251 h 1930811"/>
                <a:gd name="connsiteX13" fmla="*/ 494631 w 2925173"/>
                <a:gd name="connsiteY13" fmla="*/ 408943 h 1930811"/>
                <a:gd name="connsiteX14" fmla="*/ 1037666 w 2925173"/>
                <a:gd name="connsiteY14" fmla="*/ 412641 h 1930811"/>
                <a:gd name="connsiteX15" fmla="*/ 1037665 w 2925173"/>
                <a:gd name="connsiteY15" fmla="*/ 524340 h 1930811"/>
                <a:gd name="connsiteX16" fmla="*/ 1261174 w 2925173"/>
                <a:gd name="connsiteY16" fmla="*/ 527765 h 1930811"/>
                <a:gd name="connsiteX17" fmla="*/ 1301900 w 2925173"/>
                <a:gd name="connsiteY17" fmla="*/ 554487 h 1930811"/>
                <a:gd name="connsiteX18" fmla="*/ 1381625 w 2925173"/>
                <a:gd name="connsiteY18" fmla="*/ 554350 h 1930811"/>
                <a:gd name="connsiteX19" fmla="*/ 1391334 w 2925173"/>
                <a:gd name="connsiteY19" fmla="*/ 521050 h 1930811"/>
                <a:gd name="connsiteX20" fmla="*/ 2296653 w 2925173"/>
                <a:gd name="connsiteY20" fmla="*/ 524203 h 1930811"/>
                <a:gd name="connsiteX21" fmla="*/ 2124827 w 2925173"/>
                <a:gd name="connsiteY21" fmla="*/ 4644 h 1930811"/>
                <a:gd name="connsiteX22" fmla="*/ 2483351 w 2925173"/>
                <a:gd name="connsiteY22" fmla="*/ 7935 h 1930811"/>
                <a:gd name="connsiteX23" fmla="*/ 2545846 w 2925173"/>
                <a:gd name="connsiteY23" fmla="*/ 106611 h 1930811"/>
                <a:gd name="connsiteX24" fmla="*/ 2657679 w 2925173"/>
                <a:gd name="connsiteY24" fmla="*/ 109898 h 1930811"/>
                <a:gd name="connsiteX25" fmla="*/ 2825429 w 2925173"/>
                <a:gd name="connsiteY25" fmla="*/ 113186 h 1930811"/>
                <a:gd name="connsiteX26" fmla="*/ 2798794 w 2925173"/>
                <a:gd name="connsiteY26" fmla="*/ 458852 h 1930811"/>
                <a:gd name="connsiteX0" fmla="*/ 2914238 w 2925173"/>
                <a:gd name="connsiteY0" fmla="*/ 613149 h 1930811"/>
                <a:gd name="connsiteX1" fmla="*/ 2925173 w 2925173"/>
                <a:gd name="connsiteY1" fmla="*/ 1930811 h 1930811"/>
                <a:gd name="connsiteX2" fmla="*/ 49023 w 2925173"/>
                <a:gd name="connsiteY2" fmla="*/ 1925677 h 1930811"/>
                <a:gd name="connsiteX3" fmla="*/ 52469 w 2925173"/>
                <a:gd name="connsiteY3" fmla="*/ 1800551 h 1930811"/>
                <a:gd name="connsiteX4" fmla="*/ 49337 w 2925173"/>
                <a:gd name="connsiteY4" fmla="*/ 1488077 h 1930811"/>
                <a:gd name="connsiteX5" fmla="*/ 29602 w 2925173"/>
                <a:gd name="connsiteY5" fmla="*/ 1415416 h 1930811"/>
                <a:gd name="connsiteX6" fmla="*/ 32422 w 2925173"/>
                <a:gd name="connsiteY6" fmla="*/ 999344 h 1930811"/>
                <a:gd name="connsiteX7" fmla="*/ 19421 w 2925173"/>
                <a:gd name="connsiteY7" fmla="*/ 882591 h 1930811"/>
                <a:gd name="connsiteX8" fmla="*/ 22554 w 2925173"/>
                <a:gd name="connsiteY8" fmla="*/ 442925 h 1930811"/>
                <a:gd name="connsiteX9" fmla="*/ 0 w 2925173"/>
                <a:gd name="connsiteY9" fmla="*/ 389075 h 1930811"/>
                <a:gd name="connsiteX10" fmla="*/ 4590 w 2925173"/>
                <a:gd name="connsiteY10" fmla="*/ 312308 h 1930811"/>
                <a:gd name="connsiteX11" fmla="*/ 487585 w 2925173"/>
                <a:gd name="connsiteY11" fmla="*/ 307251 h 1930811"/>
                <a:gd name="connsiteX12" fmla="*/ 494631 w 2925173"/>
                <a:gd name="connsiteY12" fmla="*/ 408943 h 1930811"/>
                <a:gd name="connsiteX13" fmla="*/ 1037666 w 2925173"/>
                <a:gd name="connsiteY13" fmla="*/ 412641 h 1930811"/>
                <a:gd name="connsiteX14" fmla="*/ 1037665 w 2925173"/>
                <a:gd name="connsiteY14" fmla="*/ 524340 h 1930811"/>
                <a:gd name="connsiteX15" fmla="*/ 1261174 w 2925173"/>
                <a:gd name="connsiteY15" fmla="*/ 527765 h 1930811"/>
                <a:gd name="connsiteX16" fmla="*/ 1301900 w 2925173"/>
                <a:gd name="connsiteY16" fmla="*/ 554487 h 1930811"/>
                <a:gd name="connsiteX17" fmla="*/ 1381625 w 2925173"/>
                <a:gd name="connsiteY17" fmla="*/ 554350 h 1930811"/>
                <a:gd name="connsiteX18" fmla="*/ 1391334 w 2925173"/>
                <a:gd name="connsiteY18" fmla="*/ 521050 h 1930811"/>
                <a:gd name="connsiteX19" fmla="*/ 2296653 w 2925173"/>
                <a:gd name="connsiteY19" fmla="*/ 524203 h 1930811"/>
                <a:gd name="connsiteX20" fmla="*/ 2124827 w 2925173"/>
                <a:gd name="connsiteY20" fmla="*/ 4644 h 1930811"/>
                <a:gd name="connsiteX21" fmla="*/ 2483351 w 2925173"/>
                <a:gd name="connsiteY21" fmla="*/ 7935 h 1930811"/>
                <a:gd name="connsiteX22" fmla="*/ 2545846 w 2925173"/>
                <a:gd name="connsiteY22" fmla="*/ 106611 h 1930811"/>
                <a:gd name="connsiteX23" fmla="*/ 2657679 w 2925173"/>
                <a:gd name="connsiteY23" fmla="*/ 109898 h 1930811"/>
                <a:gd name="connsiteX24" fmla="*/ 2825429 w 2925173"/>
                <a:gd name="connsiteY24" fmla="*/ 113186 h 1930811"/>
                <a:gd name="connsiteX25" fmla="*/ 2798794 w 2925173"/>
                <a:gd name="connsiteY25" fmla="*/ 458852 h 1930811"/>
                <a:gd name="connsiteX0" fmla="*/ 2914238 w 2925173"/>
                <a:gd name="connsiteY0" fmla="*/ 613149 h 1930811"/>
                <a:gd name="connsiteX1" fmla="*/ 2925173 w 2925173"/>
                <a:gd name="connsiteY1" fmla="*/ 1930811 h 1930811"/>
                <a:gd name="connsiteX2" fmla="*/ 49023 w 2925173"/>
                <a:gd name="connsiteY2" fmla="*/ 1925677 h 1930811"/>
                <a:gd name="connsiteX3" fmla="*/ 52469 w 2925173"/>
                <a:gd name="connsiteY3" fmla="*/ 1800551 h 1930811"/>
                <a:gd name="connsiteX4" fmla="*/ 49337 w 2925173"/>
                <a:gd name="connsiteY4" fmla="*/ 1488077 h 1930811"/>
                <a:gd name="connsiteX5" fmla="*/ 29602 w 2925173"/>
                <a:gd name="connsiteY5" fmla="*/ 1415416 h 1930811"/>
                <a:gd name="connsiteX6" fmla="*/ 32422 w 2925173"/>
                <a:gd name="connsiteY6" fmla="*/ 999344 h 1930811"/>
                <a:gd name="connsiteX7" fmla="*/ 19421 w 2925173"/>
                <a:gd name="connsiteY7" fmla="*/ 882591 h 1930811"/>
                <a:gd name="connsiteX8" fmla="*/ 22554 w 2925173"/>
                <a:gd name="connsiteY8" fmla="*/ 442925 h 1930811"/>
                <a:gd name="connsiteX9" fmla="*/ 0 w 2925173"/>
                <a:gd name="connsiteY9" fmla="*/ 389075 h 1930811"/>
                <a:gd name="connsiteX10" fmla="*/ 4590 w 2925173"/>
                <a:gd name="connsiteY10" fmla="*/ 312308 h 1930811"/>
                <a:gd name="connsiteX11" fmla="*/ 487585 w 2925173"/>
                <a:gd name="connsiteY11" fmla="*/ 307251 h 1930811"/>
                <a:gd name="connsiteX12" fmla="*/ 494631 w 2925173"/>
                <a:gd name="connsiteY12" fmla="*/ 408943 h 1930811"/>
                <a:gd name="connsiteX13" fmla="*/ 1037666 w 2925173"/>
                <a:gd name="connsiteY13" fmla="*/ 412641 h 1930811"/>
                <a:gd name="connsiteX14" fmla="*/ 1037665 w 2925173"/>
                <a:gd name="connsiteY14" fmla="*/ 524340 h 1930811"/>
                <a:gd name="connsiteX15" fmla="*/ 1261174 w 2925173"/>
                <a:gd name="connsiteY15" fmla="*/ 527765 h 1930811"/>
                <a:gd name="connsiteX16" fmla="*/ 1301900 w 2925173"/>
                <a:gd name="connsiteY16" fmla="*/ 554487 h 1930811"/>
                <a:gd name="connsiteX17" fmla="*/ 1381625 w 2925173"/>
                <a:gd name="connsiteY17" fmla="*/ 554350 h 1930811"/>
                <a:gd name="connsiteX18" fmla="*/ 1391334 w 2925173"/>
                <a:gd name="connsiteY18" fmla="*/ 521050 h 1930811"/>
                <a:gd name="connsiteX19" fmla="*/ 2296653 w 2925173"/>
                <a:gd name="connsiteY19" fmla="*/ 524203 h 1930811"/>
                <a:gd name="connsiteX20" fmla="*/ 2124827 w 2925173"/>
                <a:gd name="connsiteY20" fmla="*/ 4644 h 1930811"/>
                <a:gd name="connsiteX21" fmla="*/ 2483351 w 2925173"/>
                <a:gd name="connsiteY21" fmla="*/ 7935 h 1930811"/>
                <a:gd name="connsiteX22" fmla="*/ 2545846 w 2925173"/>
                <a:gd name="connsiteY22" fmla="*/ 106611 h 1930811"/>
                <a:gd name="connsiteX23" fmla="*/ 2657679 w 2925173"/>
                <a:gd name="connsiteY23" fmla="*/ 109898 h 1930811"/>
                <a:gd name="connsiteX24" fmla="*/ 2825429 w 2925173"/>
                <a:gd name="connsiteY24" fmla="*/ 113186 h 1930811"/>
                <a:gd name="connsiteX25" fmla="*/ 2864267 w 2925173"/>
                <a:gd name="connsiteY25" fmla="*/ 643808 h 1930811"/>
                <a:gd name="connsiteX0" fmla="*/ 2914238 w 2925173"/>
                <a:gd name="connsiteY0" fmla="*/ 613149 h 1930811"/>
                <a:gd name="connsiteX1" fmla="*/ 2925173 w 2925173"/>
                <a:gd name="connsiteY1" fmla="*/ 1930811 h 1930811"/>
                <a:gd name="connsiteX2" fmla="*/ 49023 w 2925173"/>
                <a:gd name="connsiteY2" fmla="*/ 1925677 h 1930811"/>
                <a:gd name="connsiteX3" fmla="*/ 52469 w 2925173"/>
                <a:gd name="connsiteY3" fmla="*/ 1800551 h 1930811"/>
                <a:gd name="connsiteX4" fmla="*/ 49337 w 2925173"/>
                <a:gd name="connsiteY4" fmla="*/ 1488077 h 1930811"/>
                <a:gd name="connsiteX5" fmla="*/ 29602 w 2925173"/>
                <a:gd name="connsiteY5" fmla="*/ 1415416 h 1930811"/>
                <a:gd name="connsiteX6" fmla="*/ 32422 w 2925173"/>
                <a:gd name="connsiteY6" fmla="*/ 999344 h 1930811"/>
                <a:gd name="connsiteX7" fmla="*/ 19421 w 2925173"/>
                <a:gd name="connsiteY7" fmla="*/ 882591 h 1930811"/>
                <a:gd name="connsiteX8" fmla="*/ 22554 w 2925173"/>
                <a:gd name="connsiteY8" fmla="*/ 442925 h 1930811"/>
                <a:gd name="connsiteX9" fmla="*/ 0 w 2925173"/>
                <a:gd name="connsiteY9" fmla="*/ 389075 h 1930811"/>
                <a:gd name="connsiteX10" fmla="*/ 4590 w 2925173"/>
                <a:gd name="connsiteY10" fmla="*/ 312308 h 1930811"/>
                <a:gd name="connsiteX11" fmla="*/ 487585 w 2925173"/>
                <a:gd name="connsiteY11" fmla="*/ 307251 h 1930811"/>
                <a:gd name="connsiteX12" fmla="*/ 494631 w 2925173"/>
                <a:gd name="connsiteY12" fmla="*/ 408943 h 1930811"/>
                <a:gd name="connsiteX13" fmla="*/ 1037666 w 2925173"/>
                <a:gd name="connsiteY13" fmla="*/ 412641 h 1930811"/>
                <a:gd name="connsiteX14" fmla="*/ 1037665 w 2925173"/>
                <a:gd name="connsiteY14" fmla="*/ 524340 h 1930811"/>
                <a:gd name="connsiteX15" fmla="*/ 1261174 w 2925173"/>
                <a:gd name="connsiteY15" fmla="*/ 527765 h 1930811"/>
                <a:gd name="connsiteX16" fmla="*/ 1301900 w 2925173"/>
                <a:gd name="connsiteY16" fmla="*/ 554487 h 1930811"/>
                <a:gd name="connsiteX17" fmla="*/ 1381625 w 2925173"/>
                <a:gd name="connsiteY17" fmla="*/ 554350 h 1930811"/>
                <a:gd name="connsiteX18" fmla="*/ 1391334 w 2925173"/>
                <a:gd name="connsiteY18" fmla="*/ 521050 h 1930811"/>
                <a:gd name="connsiteX19" fmla="*/ 2296653 w 2925173"/>
                <a:gd name="connsiteY19" fmla="*/ 524203 h 1930811"/>
                <a:gd name="connsiteX20" fmla="*/ 2124827 w 2925173"/>
                <a:gd name="connsiteY20" fmla="*/ 4644 h 1930811"/>
                <a:gd name="connsiteX21" fmla="*/ 2483351 w 2925173"/>
                <a:gd name="connsiteY21" fmla="*/ 7935 h 1930811"/>
                <a:gd name="connsiteX22" fmla="*/ 2545846 w 2925173"/>
                <a:gd name="connsiteY22" fmla="*/ 106611 h 1930811"/>
                <a:gd name="connsiteX23" fmla="*/ 2657679 w 2925173"/>
                <a:gd name="connsiteY23" fmla="*/ 109898 h 1930811"/>
                <a:gd name="connsiteX24" fmla="*/ 2825429 w 2925173"/>
                <a:gd name="connsiteY24" fmla="*/ 113186 h 1930811"/>
                <a:gd name="connsiteX25" fmla="*/ 2881497 w 2925173"/>
                <a:gd name="connsiteY25" fmla="*/ 633532 h 1930811"/>
                <a:gd name="connsiteX0" fmla="*/ 2914238 w 2925173"/>
                <a:gd name="connsiteY0" fmla="*/ 613149 h 1930811"/>
                <a:gd name="connsiteX1" fmla="*/ 2925173 w 2925173"/>
                <a:gd name="connsiteY1" fmla="*/ 1930811 h 1930811"/>
                <a:gd name="connsiteX2" fmla="*/ 49023 w 2925173"/>
                <a:gd name="connsiteY2" fmla="*/ 1925677 h 1930811"/>
                <a:gd name="connsiteX3" fmla="*/ 52469 w 2925173"/>
                <a:gd name="connsiteY3" fmla="*/ 1800551 h 1930811"/>
                <a:gd name="connsiteX4" fmla="*/ 49337 w 2925173"/>
                <a:gd name="connsiteY4" fmla="*/ 1488077 h 1930811"/>
                <a:gd name="connsiteX5" fmla="*/ 29602 w 2925173"/>
                <a:gd name="connsiteY5" fmla="*/ 1415416 h 1930811"/>
                <a:gd name="connsiteX6" fmla="*/ 32422 w 2925173"/>
                <a:gd name="connsiteY6" fmla="*/ 999344 h 1930811"/>
                <a:gd name="connsiteX7" fmla="*/ 19421 w 2925173"/>
                <a:gd name="connsiteY7" fmla="*/ 882591 h 1930811"/>
                <a:gd name="connsiteX8" fmla="*/ 22554 w 2925173"/>
                <a:gd name="connsiteY8" fmla="*/ 442925 h 1930811"/>
                <a:gd name="connsiteX9" fmla="*/ 0 w 2925173"/>
                <a:gd name="connsiteY9" fmla="*/ 389075 h 1930811"/>
                <a:gd name="connsiteX10" fmla="*/ 4590 w 2925173"/>
                <a:gd name="connsiteY10" fmla="*/ 312308 h 1930811"/>
                <a:gd name="connsiteX11" fmla="*/ 487585 w 2925173"/>
                <a:gd name="connsiteY11" fmla="*/ 307251 h 1930811"/>
                <a:gd name="connsiteX12" fmla="*/ 494631 w 2925173"/>
                <a:gd name="connsiteY12" fmla="*/ 408943 h 1930811"/>
                <a:gd name="connsiteX13" fmla="*/ 1037666 w 2925173"/>
                <a:gd name="connsiteY13" fmla="*/ 412641 h 1930811"/>
                <a:gd name="connsiteX14" fmla="*/ 1037665 w 2925173"/>
                <a:gd name="connsiteY14" fmla="*/ 524340 h 1930811"/>
                <a:gd name="connsiteX15" fmla="*/ 1261174 w 2925173"/>
                <a:gd name="connsiteY15" fmla="*/ 527765 h 1930811"/>
                <a:gd name="connsiteX16" fmla="*/ 1301900 w 2925173"/>
                <a:gd name="connsiteY16" fmla="*/ 554487 h 1930811"/>
                <a:gd name="connsiteX17" fmla="*/ 1381625 w 2925173"/>
                <a:gd name="connsiteY17" fmla="*/ 554350 h 1930811"/>
                <a:gd name="connsiteX18" fmla="*/ 1391334 w 2925173"/>
                <a:gd name="connsiteY18" fmla="*/ 521050 h 1930811"/>
                <a:gd name="connsiteX19" fmla="*/ 2296653 w 2925173"/>
                <a:gd name="connsiteY19" fmla="*/ 524203 h 1930811"/>
                <a:gd name="connsiteX20" fmla="*/ 2124827 w 2925173"/>
                <a:gd name="connsiteY20" fmla="*/ 4644 h 1930811"/>
                <a:gd name="connsiteX21" fmla="*/ 2483351 w 2925173"/>
                <a:gd name="connsiteY21" fmla="*/ 7935 h 1930811"/>
                <a:gd name="connsiteX22" fmla="*/ 2545846 w 2925173"/>
                <a:gd name="connsiteY22" fmla="*/ 106611 h 1930811"/>
                <a:gd name="connsiteX23" fmla="*/ 2657679 w 2925173"/>
                <a:gd name="connsiteY23" fmla="*/ 109898 h 1930811"/>
                <a:gd name="connsiteX24" fmla="*/ 2336110 w 2925173"/>
                <a:gd name="connsiteY24" fmla="*/ 626954 h 1930811"/>
                <a:gd name="connsiteX25" fmla="*/ 2881497 w 2925173"/>
                <a:gd name="connsiteY25" fmla="*/ 633532 h 1930811"/>
                <a:gd name="connsiteX0" fmla="*/ 2914238 w 2925173"/>
                <a:gd name="connsiteY0" fmla="*/ 613149 h 1930811"/>
                <a:gd name="connsiteX1" fmla="*/ 2925173 w 2925173"/>
                <a:gd name="connsiteY1" fmla="*/ 1930811 h 1930811"/>
                <a:gd name="connsiteX2" fmla="*/ 49023 w 2925173"/>
                <a:gd name="connsiteY2" fmla="*/ 1925677 h 1930811"/>
                <a:gd name="connsiteX3" fmla="*/ 52469 w 2925173"/>
                <a:gd name="connsiteY3" fmla="*/ 1800551 h 1930811"/>
                <a:gd name="connsiteX4" fmla="*/ 49337 w 2925173"/>
                <a:gd name="connsiteY4" fmla="*/ 1488077 h 1930811"/>
                <a:gd name="connsiteX5" fmla="*/ 29602 w 2925173"/>
                <a:gd name="connsiteY5" fmla="*/ 1415416 h 1930811"/>
                <a:gd name="connsiteX6" fmla="*/ 32422 w 2925173"/>
                <a:gd name="connsiteY6" fmla="*/ 999344 h 1930811"/>
                <a:gd name="connsiteX7" fmla="*/ 19421 w 2925173"/>
                <a:gd name="connsiteY7" fmla="*/ 882591 h 1930811"/>
                <a:gd name="connsiteX8" fmla="*/ 22554 w 2925173"/>
                <a:gd name="connsiteY8" fmla="*/ 442925 h 1930811"/>
                <a:gd name="connsiteX9" fmla="*/ 0 w 2925173"/>
                <a:gd name="connsiteY9" fmla="*/ 389075 h 1930811"/>
                <a:gd name="connsiteX10" fmla="*/ 4590 w 2925173"/>
                <a:gd name="connsiteY10" fmla="*/ 312308 h 1930811"/>
                <a:gd name="connsiteX11" fmla="*/ 487585 w 2925173"/>
                <a:gd name="connsiteY11" fmla="*/ 307251 h 1930811"/>
                <a:gd name="connsiteX12" fmla="*/ 494631 w 2925173"/>
                <a:gd name="connsiteY12" fmla="*/ 408943 h 1930811"/>
                <a:gd name="connsiteX13" fmla="*/ 1037666 w 2925173"/>
                <a:gd name="connsiteY13" fmla="*/ 412641 h 1930811"/>
                <a:gd name="connsiteX14" fmla="*/ 1037665 w 2925173"/>
                <a:gd name="connsiteY14" fmla="*/ 524340 h 1930811"/>
                <a:gd name="connsiteX15" fmla="*/ 1261174 w 2925173"/>
                <a:gd name="connsiteY15" fmla="*/ 527765 h 1930811"/>
                <a:gd name="connsiteX16" fmla="*/ 1301900 w 2925173"/>
                <a:gd name="connsiteY16" fmla="*/ 554487 h 1930811"/>
                <a:gd name="connsiteX17" fmla="*/ 1381625 w 2925173"/>
                <a:gd name="connsiteY17" fmla="*/ 554350 h 1930811"/>
                <a:gd name="connsiteX18" fmla="*/ 1391334 w 2925173"/>
                <a:gd name="connsiteY18" fmla="*/ 521050 h 1930811"/>
                <a:gd name="connsiteX19" fmla="*/ 2296653 w 2925173"/>
                <a:gd name="connsiteY19" fmla="*/ 524203 h 1930811"/>
                <a:gd name="connsiteX20" fmla="*/ 2124827 w 2925173"/>
                <a:gd name="connsiteY20" fmla="*/ 4644 h 1930811"/>
                <a:gd name="connsiteX21" fmla="*/ 2483351 w 2925173"/>
                <a:gd name="connsiteY21" fmla="*/ 7935 h 1930811"/>
                <a:gd name="connsiteX22" fmla="*/ 2545846 w 2925173"/>
                <a:gd name="connsiteY22" fmla="*/ 106611 h 1930811"/>
                <a:gd name="connsiteX23" fmla="*/ 2275183 w 2925173"/>
                <a:gd name="connsiteY23" fmla="*/ 582563 h 1930811"/>
                <a:gd name="connsiteX24" fmla="*/ 2336110 w 2925173"/>
                <a:gd name="connsiteY24" fmla="*/ 626954 h 1930811"/>
                <a:gd name="connsiteX25" fmla="*/ 2881497 w 2925173"/>
                <a:gd name="connsiteY25" fmla="*/ 633532 h 1930811"/>
                <a:gd name="connsiteX0" fmla="*/ 2914238 w 2925173"/>
                <a:gd name="connsiteY0" fmla="*/ 613149 h 1930811"/>
                <a:gd name="connsiteX1" fmla="*/ 2925173 w 2925173"/>
                <a:gd name="connsiteY1" fmla="*/ 1930811 h 1930811"/>
                <a:gd name="connsiteX2" fmla="*/ 49023 w 2925173"/>
                <a:gd name="connsiteY2" fmla="*/ 1925677 h 1930811"/>
                <a:gd name="connsiteX3" fmla="*/ 52469 w 2925173"/>
                <a:gd name="connsiteY3" fmla="*/ 1800551 h 1930811"/>
                <a:gd name="connsiteX4" fmla="*/ 49337 w 2925173"/>
                <a:gd name="connsiteY4" fmla="*/ 1488077 h 1930811"/>
                <a:gd name="connsiteX5" fmla="*/ 29602 w 2925173"/>
                <a:gd name="connsiteY5" fmla="*/ 1415416 h 1930811"/>
                <a:gd name="connsiteX6" fmla="*/ 32422 w 2925173"/>
                <a:gd name="connsiteY6" fmla="*/ 999344 h 1930811"/>
                <a:gd name="connsiteX7" fmla="*/ 19421 w 2925173"/>
                <a:gd name="connsiteY7" fmla="*/ 882591 h 1930811"/>
                <a:gd name="connsiteX8" fmla="*/ 22554 w 2925173"/>
                <a:gd name="connsiteY8" fmla="*/ 442925 h 1930811"/>
                <a:gd name="connsiteX9" fmla="*/ 0 w 2925173"/>
                <a:gd name="connsiteY9" fmla="*/ 389075 h 1930811"/>
                <a:gd name="connsiteX10" fmla="*/ 4590 w 2925173"/>
                <a:gd name="connsiteY10" fmla="*/ 312308 h 1930811"/>
                <a:gd name="connsiteX11" fmla="*/ 487585 w 2925173"/>
                <a:gd name="connsiteY11" fmla="*/ 307251 h 1930811"/>
                <a:gd name="connsiteX12" fmla="*/ 494631 w 2925173"/>
                <a:gd name="connsiteY12" fmla="*/ 408943 h 1930811"/>
                <a:gd name="connsiteX13" fmla="*/ 1037666 w 2925173"/>
                <a:gd name="connsiteY13" fmla="*/ 412641 h 1930811"/>
                <a:gd name="connsiteX14" fmla="*/ 1037665 w 2925173"/>
                <a:gd name="connsiteY14" fmla="*/ 524340 h 1930811"/>
                <a:gd name="connsiteX15" fmla="*/ 1261174 w 2925173"/>
                <a:gd name="connsiteY15" fmla="*/ 527765 h 1930811"/>
                <a:gd name="connsiteX16" fmla="*/ 1301900 w 2925173"/>
                <a:gd name="connsiteY16" fmla="*/ 554487 h 1930811"/>
                <a:gd name="connsiteX17" fmla="*/ 1381625 w 2925173"/>
                <a:gd name="connsiteY17" fmla="*/ 554350 h 1930811"/>
                <a:gd name="connsiteX18" fmla="*/ 1391334 w 2925173"/>
                <a:gd name="connsiteY18" fmla="*/ 521050 h 1930811"/>
                <a:gd name="connsiteX19" fmla="*/ 2296653 w 2925173"/>
                <a:gd name="connsiteY19" fmla="*/ 524203 h 1930811"/>
                <a:gd name="connsiteX20" fmla="*/ 2124827 w 2925173"/>
                <a:gd name="connsiteY20" fmla="*/ 4644 h 1930811"/>
                <a:gd name="connsiteX21" fmla="*/ 2483351 w 2925173"/>
                <a:gd name="connsiteY21" fmla="*/ 7935 h 1930811"/>
                <a:gd name="connsiteX22" fmla="*/ 2275183 w 2925173"/>
                <a:gd name="connsiteY22" fmla="*/ 582563 h 1930811"/>
                <a:gd name="connsiteX23" fmla="*/ 2336110 w 2925173"/>
                <a:gd name="connsiteY23" fmla="*/ 626954 h 1930811"/>
                <a:gd name="connsiteX24" fmla="*/ 2881497 w 2925173"/>
                <a:gd name="connsiteY24" fmla="*/ 633532 h 1930811"/>
                <a:gd name="connsiteX0" fmla="*/ 2914238 w 2925173"/>
                <a:gd name="connsiteY0" fmla="*/ 610305 h 1927967"/>
                <a:gd name="connsiteX1" fmla="*/ 2925173 w 2925173"/>
                <a:gd name="connsiteY1" fmla="*/ 1927967 h 1927967"/>
                <a:gd name="connsiteX2" fmla="*/ 49023 w 2925173"/>
                <a:gd name="connsiteY2" fmla="*/ 1922833 h 1927967"/>
                <a:gd name="connsiteX3" fmla="*/ 52469 w 2925173"/>
                <a:gd name="connsiteY3" fmla="*/ 1797707 h 1927967"/>
                <a:gd name="connsiteX4" fmla="*/ 49337 w 2925173"/>
                <a:gd name="connsiteY4" fmla="*/ 1485233 h 1927967"/>
                <a:gd name="connsiteX5" fmla="*/ 29602 w 2925173"/>
                <a:gd name="connsiteY5" fmla="*/ 1412572 h 1927967"/>
                <a:gd name="connsiteX6" fmla="*/ 32422 w 2925173"/>
                <a:gd name="connsiteY6" fmla="*/ 996500 h 1927967"/>
                <a:gd name="connsiteX7" fmla="*/ 19421 w 2925173"/>
                <a:gd name="connsiteY7" fmla="*/ 879747 h 1927967"/>
                <a:gd name="connsiteX8" fmla="*/ 22554 w 2925173"/>
                <a:gd name="connsiteY8" fmla="*/ 440081 h 1927967"/>
                <a:gd name="connsiteX9" fmla="*/ 0 w 2925173"/>
                <a:gd name="connsiteY9" fmla="*/ 386231 h 1927967"/>
                <a:gd name="connsiteX10" fmla="*/ 4590 w 2925173"/>
                <a:gd name="connsiteY10" fmla="*/ 309464 h 1927967"/>
                <a:gd name="connsiteX11" fmla="*/ 487585 w 2925173"/>
                <a:gd name="connsiteY11" fmla="*/ 304407 h 1927967"/>
                <a:gd name="connsiteX12" fmla="*/ 494631 w 2925173"/>
                <a:gd name="connsiteY12" fmla="*/ 406099 h 1927967"/>
                <a:gd name="connsiteX13" fmla="*/ 1037666 w 2925173"/>
                <a:gd name="connsiteY13" fmla="*/ 409797 h 1927967"/>
                <a:gd name="connsiteX14" fmla="*/ 1037665 w 2925173"/>
                <a:gd name="connsiteY14" fmla="*/ 521496 h 1927967"/>
                <a:gd name="connsiteX15" fmla="*/ 1261174 w 2925173"/>
                <a:gd name="connsiteY15" fmla="*/ 524921 h 1927967"/>
                <a:gd name="connsiteX16" fmla="*/ 1301900 w 2925173"/>
                <a:gd name="connsiteY16" fmla="*/ 551643 h 1927967"/>
                <a:gd name="connsiteX17" fmla="*/ 1381625 w 2925173"/>
                <a:gd name="connsiteY17" fmla="*/ 551506 h 1927967"/>
                <a:gd name="connsiteX18" fmla="*/ 1391334 w 2925173"/>
                <a:gd name="connsiteY18" fmla="*/ 518206 h 1927967"/>
                <a:gd name="connsiteX19" fmla="*/ 2296653 w 2925173"/>
                <a:gd name="connsiteY19" fmla="*/ 521359 h 1927967"/>
                <a:gd name="connsiteX20" fmla="*/ 2124827 w 2925173"/>
                <a:gd name="connsiteY20" fmla="*/ 1800 h 1927967"/>
                <a:gd name="connsiteX21" fmla="*/ 2473014 w 2925173"/>
                <a:gd name="connsiteY21" fmla="*/ 15365 h 1927967"/>
                <a:gd name="connsiteX22" fmla="*/ 2275183 w 2925173"/>
                <a:gd name="connsiteY22" fmla="*/ 579719 h 1927967"/>
                <a:gd name="connsiteX23" fmla="*/ 2336110 w 2925173"/>
                <a:gd name="connsiteY23" fmla="*/ 624110 h 1927967"/>
                <a:gd name="connsiteX24" fmla="*/ 2881497 w 2925173"/>
                <a:gd name="connsiteY24" fmla="*/ 630688 h 1927967"/>
                <a:gd name="connsiteX0" fmla="*/ 2914238 w 2925173"/>
                <a:gd name="connsiteY0" fmla="*/ 608505 h 1926167"/>
                <a:gd name="connsiteX1" fmla="*/ 2925173 w 2925173"/>
                <a:gd name="connsiteY1" fmla="*/ 1926167 h 1926167"/>
                <a:gd name="connsiteX2" fmla="*/ 49023 w 2925173"/>
                <a:gd name="connsiteY2" fmla="*/ 1921033 h 1926167"/>
                <a:gd name="connsiteX3" fmla="*/ 52469 w 2925173"/>
                <a:gd name="connsiteY3" fmla="*/ 1795907 h 1926167"/>
                <a:gd name="connsiteX4" fmla="*/ 49337 w 2925173"/>
                <a:gd name="connsiteY4" fmla="*/ 1483433 h 1926167"/>
                <a:gd name="connsiteX5" fmla="*/ 29602 w 2925173"/>
                <a:gd name="connsiteY5" fmla="*/ 1410772 h 1926167"/>
                <a:gd name="connsiteX6" fmla="*/ 32422 w 2925173"/>
                <a:gd name="connsiteY6" fmla="*/ 994700 h 1926167"/>
                <a:gd name="connsiteX7" fmla="*/ 19421 w 2925173"/>
                <a:gd name="connsiteY7" fmla="*/ 877947 h 1926167"/>
                <a:gd name="connsiteX8" fmla="*/ 22554 w 2925173"/>
                <a:gd name="connsiteY8" fmla="*/ 438281 h 1926167"/>
                <a:gd name="connsiteX9" fmla="*/ 0 w 2925173"/>
                <a:gd name="connsiteY9" fmla="*/ 384431 h 1926167"/>
                <a:gd name="connsiteX10" fmla="*/ 4590 w 2925173"/>
                <a:gd name="connsiteY10" fmla="*/ 307664 h 1926167"/>
                <a:gd name="connsiteX11" fmla="*/ 487585 w 2925173"/>
                <a:gd name="connsiteY11" fmla="*/ 302607 h 1926167"/>
                <a:gd name="connsiteX12" fmla="*/ 494631 w 2925173"/>
                <a:gd name="connsiteY12" fmla="*/ 404299 h 1926167"/>
                <a:gd name="connsiteX13" fmla="*/ 1037666 w 2925173"/>
                <a:gd name="connsiteY13" fmla="*/ 407997 h 1926167"/>
                <a:gd name="connsiteX14" fmla="*/ 1037665 w 2925173"/>
                <a:gd name="connsiteY14" fmla="*/ 519696 h 1926167"/>
                <a:gd name="connsiteX15" fmla="*/ 1261174 w 2925173"/>
                <a:gd name="connsiteY15" fmla="*/ 523121 h 1926167"/>
                <a:gd name="connsiteX16" fmla="*/ 1301900 w 2925173"/>
                <a:gd name="connsiteY16" fmla="*/ 549843 h 1926167"/>
                <a:gd name="connsiteX17" fmla="*/ 1381625 w 2925173"/>
                <a:gd name="connsiteY17" fmla="*/ 549706 h 1926167"/>
                <a:gd name="connsiteX18" fmla="*/ 1391334 w 2925173"/>
                <a:gd name="connsiteY18" fmla="*/ 516406 h 1926167"/>
                <a:gd name="connsiteX19" fmla="*/ 2296653 w 2925173"/>
                <a:gd name="connsiteY19" fmla="*/ 519559 h 1926167"/>
                <a:gd name="connsiteX20" fmla="*/ 2124827 w 2925173"/>
                <a:gd name="connsiteY20" fmla="*/ 0 h 1926167"/>
                <a:gd name="connsiteX21" fmla="*/ 2275183 w 2925173"/>
                <a:gd name="connsiteY21" fmla="*/ 577919 h 1926167"/>
                <a:gd name="connsiteX22" fmla="*/ 2336110 w 2925173"/>
                <a:gd name="connsiteY22" fmla="*/ 622310 h 1926167"/>
                <a:gd name="connsiteX23" fmla="*/ 2881497 w 2925173"/>
                <a:gd name="connsiteY23" fmla="*/ 628888 h 1926167"/>
                <a:gd name="connsiteX0" fmla="*/ 2914238 w 2925173"/>
                <a:gd name="connsiteY0" fmla="*/ 305898 h 1623560"/>
                <a:gd name="connsiteX1" fmla="*/ 2925173 w 2925173"/>
                <a:gd name="connsiteY1" fmla="*/ 1623560 h 1623560"/>
                <a:gd name="connsiteX2" fmla="*/ 49023 w 2925173"/>
                <a:gd name="connsiteY2" fmla="*/ 1618426 h 1623560"/>
                <a:gd name="connsiteX3" fmla="*/ 52469 w 2925173"/>
                <a:gd name="connsiteY3" fmla="*/ 1493300 h 1623560"/>
                <a:gd name="connsiteX4" fmla="*/ 49337 w 2925173"/>
                <a:gd name="connsiteY4" fmla="*/ 1180826 h 1623560"/>
                <a:gd name="connsiteX5" fmla="*/ 29602 w 2925173"/>
                <a:gd name="connsiteY5" fmla="*/ 1108165 h 1623560"/>
                <a:gd name="connsiteX6" fmla="*/ 32422 w 2925173"/>
                <a:gd name="connsiteY6" fmla="*/ 692093 h 1623560"/>
                <a:gd name="connsiteX7" fmla="*/ 19421 w 2925173"/>
                <a:gd name="connsiteY7" fmla="*/ 575340 h 1623560"/>
                <a:gd name="connsiteX8" fmla="*/ 22554 w 2925173"/>
                <a:gd name="connsiteY8" fmla="*/ 135674 h 1623560"/>
                <a:gd name="connsiteX9" fmla="*/ 0 w 2925173"/>
                <a:gd name="connsiteY9" fmla="*/ 81824 h 1623560"/>
                <a:gd name="connsiteX10" fmla="*/ 4590 w 2925173"/>
                <a:gd name="connsiteY10" fmla="*/ 5057 h 1623560"/>
                <a:gd name="connsiteX11" fmla="*/ 487585 w 2925173"/>
                <a:gd name="connsiteY11" fmla="*/ 0 h 1623560"/>
                <a:gd name="connsiteX12" fmla="*/ 494631 w 2925173"/>
                <a:gd name="connsiteY12" fmla="*/ 101692 h 1623560"/>
                <a:gd name="connsiteX13" fmla="*/ 1037666 w 2925173"/>
                <a:gd name="connsiteY13" fmla="*/ 105390 h 1623560"/>
                <a:gd name="connsiteX14" fmla="*/ 1037665 w 2925173"/>
                <a:gd name="connsiteY14" fmla="*/ 217089 h 1623560"/>
                <a:gd name="connsiteX15" fmla="*/ 1261174 w 2925173"/>
                <a:gd name="connsiteY15" fmla="*/ 220514 h 1623560"/>
                <a:gd name="connsiteX16" fmla="*/ 1301900 w 2925173"/>
                <a:gd name="connsiteY16" fmla="*/ 247236 h 1623560"/>
                <a:gd name="connsiteX17" fmla="*/ 1381625 w 2925173"/>
                <a:gd name="connsiteY17" fmla="*/ 247099 h 1623560"/>
                <a:gd name="connsiteX18" fmla="*/ 1391334 w 2925173"/>
                <a:gd name="connsiteY18" fmla="*/ 213799 h 1623560"/>
                <a:gd name="connsiteX19" fmla="*/ 2296653 w 2925173"/>
                <a:gd name="connsiteY19" fmla="*/ 216952 h 1623560"/>
                <a:gd name="connsiteX20" fmla="*/ 2275183 w 2925173"/>
                <a:gd name="connsiteY20" fmla="*/ 275312 h 1623560"/>
                <a:gd name="connsiteX21" fmla="*/ 2336110 w 2925173"/>
                <a:gd name="connsiteY21" fmla="*/ 319703 h 1623560"/>
                <a:gd name="connsiteX22" fmla="*/ 2881497 w 2925173"/>
                <a:gd name="connsiteY22" fmla="*/ 326281 h 1623560"/>
                <a:gd name="connsiteX0" fmla="*/ 2914238 w 2925173"/>
                <a:gd name="connsiteY0" fmla="*/ 305898 h 1623560"/>
                <a:gd name="connsiteX1" fmla="*/ 2925173 w 2925173"/>
                <a:gd name="connsiteY1" fmla="*/ 1623560 h 1623560"/>
                <a:gd name="connsiteX2" fmla="*/ 49023 w 2925173"/>
                <a:gd name="connsiteY2" fmla="*/ 1618426 h 1623560"/>
                <a:gd name="connsiteX3" fmla="*/ 52469 w 2925173"/>
                <a:gd name="connsiteY3" fmla="*/ 1493300 h 1623560"/>
                <a:gd name="connsiteX4" fmla="*/ 49337 w 2925173"/>
                <a:gd name="connsiteY4" fmla="*/ 1180826 h 1623560"/>
                <a:gd name="connsiteX5" fmla="*/ 29602 w 2925173"/>
                <a:gd name="connsiteY5" fmla="*/ 1108165 h 1623560"/>
                <a:gd name="connsiteX6" fmla="*/ 32422 w 2925173"/>
                <a:gd name="connsiteY6" fmla="*/ 692093 h 1623560"/>
                <a:gd name="connsiteX7" fmla="*/ 19421 w 2925173"/>
                <a:gd name="connsiteY7" fmla="*/ 575340 h 1623560"/>
                <a:gd name="connsiteX8" fmla="*/ 22554 w 2925173"/>
                <a:gd name="connsiteY8" fmla="*/ 135674 h 1623560"/>
                <a:gd name="connsiteX9" fmla="*/ 0 w 2925173"/>
                <a:gd name="connsiteY9" fmla="*/ 81824 h 1623560"/>
                <a:gd name="connsiteX10" fmla="*/ 4590 w 2925173"/>
                <a:gd name="connsiteY10" fmla="*/ 5057 h 1623560"/>
                <a:gd name="connsiteX11" fmla="*/ 487585 w 2925173"/>
                <a:gd name="connsiteY11" fmla="*/ 0 h 1623560"/>
                <a:gd name="connsiteX12" fmla="*/ 494631 w 2925173"/>
                <a:gd name="connsiteY12" fmla="*/ 101692 h 1623560"/>
                <a:gd name="connsiteX13" fmla="*/ 1037666 w 2925173"/>
                <a:gd name="connsiteY13" fmla="*/ 105390 h 1623560"/>
                <a:gd name="connsiteX14" fmla="*/ 1037665 w 2925173"/>
                <a:gd name="connsiteY14" fmla="*/ 217089 h 1623560"/>
                <a:gd name="connsiteX15" fmla="*/ 1261174 w 2925173"/>
                <a:gd name="connsiteY15" fmla="*/ 220514 h 1623560"/>
                <a:gd name="connsiteX16" fmla="*/ 1301900 w 2925173"/>
                <a:gd name="connsiteY16" fmla="*/ 247236 h 1623560"/>
                <a:gd name="connsiteX17" fmla="*/ 1381625 w 2925173"/>
                <a:gd name="connsiteY17" fmla="*/ 247099 h 1623560"/>
                <a:gd name="connsiteX18" fmla="*/ 1391334 w 2925173"/>
                <a:gd name="connsiteY18" fmla="*/ 213799 h 1623560"/>
                <a:gd name="connsiteX19" fmla="*/ 2296653 w 2925173"/>
                <a:gd name="connsiteY19" fmla="*/ 216952 h 1623560"/>
                <a:gd name="connsiteX20" fmla="*/ 2275183 w 2925173"/>
                <a:gd name="connsiteY20" fmla="*/ 275312 h 1623560"/>
                <a:gd name="connsiteX21" fmla="*/ 2298204 w 2925173"/>
                <a:gd name="connsiteY21" fmla="*/ 323128 h 1623560"/>
                <a:gd name="connsiteX22" fmla="*/ 2881497 w 2925173"/>
                <a:gd name="connsiteY22" fmla="*/ 326281 h 1623560"/>
                <a:gd name="connsiteX0" fmla="*/ 2914238 w 2925173"/>
                <a:gd name="connsiteY0" fmla="*/ 305898 h 1623560"/>
                <a:gd name="connsiteX1" fmla="*/ 2925173 w 2925173"/>
                <a:gd name="connsiteY1" fmla="*/ 1623560 h 1623560"/>
                <a:gd name="connsiteX2" fmla="*/ 49023 w 2925173"/>
                <a:gd name="connsiteY2" fmla="*/ 1618426 h 1623560"/>
                <a:gd name="connsiteX3" fmla="*/ 52469 w 2925173"/>
                <a:gd name="connsiteY3" fmla="*/ 1493300 h 1623560"/>
                <a:gd name="connsiteX4" fmla="*/ 49337 w 2925173"/>
                <a:gd name="connsiteY4" fmla="*/ 1180826 h 1623560"/>
                <a:gd name="connsiteX5" fmla="*/ 29602 w 2925173"/>
                <a:gd name="connsiteY5" fmla="*/ 1108165 h 1623560"/>
                <a:gd name="connsiteX6" fmla="*/ 32422 w 2925173"/>
                <a:gd name="connsiteY6" fmla="*/ 692093 h 1623560"/>
                <a:gd name="connsiteX7" fmla="*/ 19421 w 2925173"/>
                <a:gd name="connsiteY7" fmla="*/ 575340 h 1623560"/>
                <a:gd name="connsiteX8" fmla="*/ 22554 w 2925173"/>
                <a:gd name="connsiteY8" fmla="*/ 135674 h 1623560"/>
                <a:gd name="connsiteX9" fmla="*/ 0 w 2925173"/>
                <a:gd name="connsiteY9" fmla="*/ 81824 h 1623560"/>
                <a:gd name="connsiteX10" fmla="*/ 4590 w 2925173"/>
                <a:gd name="connsiteY10" fmla="*/ 5057 h 1623560"/>
                <a:gd name="connsiteX11" fmla="*/ 487585 w 2925173"/>
                <a:gd name="connsiteY11" fmla="*/ 0 h 1623560"/>
                <a:gd name="connsiteX12" fmla="*/ 494631 w 2925173"/>
                <a:gd name="connsiteY12" fmla="*/ 101692 h 1623560"/>
                <a:gd name="connsiteX13" fmla="*/ 1037666 w 2925173"/>
                <a:gd name="connsiteY13" fmla="*/ 105390 h 1623560"/>
                <a:gd name="connsiteX14" fmla="*/ 1037665 w 2925173"/>
                <a:gd name="connsiteY14" fmla="*/ 217089 h 1623560"/>
                <a:gd name="connsiteX15" fmla="*/ 1261174 w 2925173"/>
                <a:gd name="connsiteY15" fmla="*/ 220514 h 1623560"/>
                <a:gd name="connsiteX16" fmla="*/ 1301900 w 2925173"/>
                <a:gd name="connsiteY16" fmla="*/ 247236 h 1623560"/>
                <a:gd name="connsiteX17" fmla="*/ 1381625 w 2925173"/>
                <a:gd name="connsiteY17" fmla="*/ 247099 h 1623560"/>
                <a:gd name="connsiteX18" fmla="*/ 1391334 w 2925173"/>
                <a:gd name="connsiteY18" fmla="*/ 213799 h 1623560"/>
                <a:gd name="connsiteX19" fmla="*/ 2296653 w 2925173"/>
                <a:gd name="connsiteY19" fmla="*/ 216952 h 1623560"/>
                <a:gd name="connsiteX20" fmla="*/ 2275183 w 2925173"/>
                <a:gd name="connsiteY20" fmla="*/ 275312 h 1623560"/>
                <a:gd name="connsiteX21" fmla="*/ 2308542 w 2925173"/>
                <a:gd name="connsiteY21" fmla="*/ 326553 h 1623560"/>
                <a:gd name="connsiteX22" fmla="*/ 2881497 w 2925173"/>
                <a:gd name="connsiteY22" fmla="*/ 326281 h 1623560"/>
                <a:gd name="connsiteX0" fmla="*/ 2914238 w 2925173"/>
                <a:gd name="connsiteY0" fmla="*/ 305898 h 1623560"/>
                <a:gd name="connsiteX1" fmla="*/ 2925173 w 2925173"/>
                <a:gd name="connsiteY1" fmla="*/ 1623560 h 1623560"/>
                <a:gd name="connsiteX2" fmla="*/ 49023 w 2925173"/>
                <a:gd name="connsiteY2" fmla="*/ 1618426 h 1623560"/>
                <a:gd name="connsiteX3" fmla="*/ 52469 w 2925173"/>
                <a:gd name="connsiteY3" fmla="*/ 1493300 h 1623560"/>
                <a:gd name="connsiteX4" fmla="*/ 49337 w 2925173"/>
                <a:gd name="connsiteY4" fmla="*/ 1180826 h 1623560"/>
                <a:gd name="connsiteX5" fmla="*/ 29602 w 2925173"/>
                <a:gd name="connsiteY5" fmla="*/ 1108165 h 1623560"/>
                <a:gd name="connsiteX6" fmla="*/ 32422 w 2925173"/>
                <a:gd name="connsiteY6" fmla="*/ 692093 h 1623560"/>
                <a:gd name="connsiteX7" fmla="*/ 19421 w 2925173"/>
                <a:gd name="connsiteY7" fmla="*/ 575340 h 1623560"/>
                <a:gd name="connsiteX8" fmla="*/ 22554 w 2925173"/>
                <a:gd name="connsiteY8" fmla="*/ 135674 h 1623560"/>
                <a:gd name="connsiteX9" fmla="*/ 0 w 2925173"/>
                <a:gd name="connsiteY9" fmla="*/ 81824 h 1623560"/>
                <a:gd name="connsiteX10" fmla="*/ 4590 w 2925173"/>
                <a:gd name="connsiteY10" fmla="*/ 5057 h 1623560"/>
                <a:gd name="connsiteX11" fmla="*/ 487585 w 2925173"/>
                <a:gd name="connsiteY11" fmla="*/ 0 h 1623560"/>
                <a:gd name="connsiteX12" fmla="*/ 494631 w 2925173"/>
                <a:gd name="connsiteY12" fmla="*/ 101692 h 1623560"/>
                <a:gd name="connsiteX13" fmla="*/ 1037666 w 2925173"/>
                <a:gd name="connsiteY13" fmla="*/ 105390 h 1623560"/>
                <a:gd name="connsiteX14" fmla="*/ 1037665 w 2925173"/>
                <a:gd name="connsiteY14" fmla="*/ 217089 h 1623560"/>
                <a:gd name="connsiteX15" fmla="*/ 1261174 w 2925173"/>
                <a:gd name="connsiteY15" fmla="*/ 220514 h 1623560"/>
                <a:gd name="connsiteX16" fmla="*/ 1301900 w 2925173"/>
                <a:gd name="connsiteY16" fmla="*/ 247236 h 1623560"/>
                <a:gd name="connsiteX17" fmla="*/ 1381625 w 2925173"/>
                <a:gd name="connsiteY17" fmla="*/ 247099 h 1623560"/>
                <a:gd name="connsiteX18" fmla="*/ 1391334 w 2925173"/>
                <a:gd name="connsiteY18" fmla="*/ 213799 h 1623560"/>
                <a:gd name="connsiteX19" fmla="*/ 2296653 w 2925173"/>
                <a:gd name="connsiteY19" fmla="*/ 216952 h 1623560"/>
                <a:gd name="connsiteX20" fmla="*/ 2275183 w 2925173"/>
                <a:gd name="connsiteY20" fmla="*/ 275312 h 1623560"/>
                <a:gd name="connsiteX21" fmla="*/ 2305096 w 2925173"/>
                <a:gd name="connsiteY21" fmla="*/ 312853 h 1623560"/>
                <a:gd name="connsiteX22" fmla="*/ 2881497 w 2925173"/>
                <a:gd name="connsiteY22" fmla="*/ 326281 h 1623560"/>
                <a:gd name="connsiteX0" fmla="*/ 2914238 w 2925173"/>
                <a:gd name="connsiteY0" fmla="*/ 305898 h 1623560"/>
                <a:gd name="connsiteX1" fmla="*/ 2925173 w 2925173"/>
                <a:gd name="connsiteY1" fmla="*/ 1623560 h 1623560"/>
                <a:gd name="connsiteX2" fmla="*/ 49023 w 2925173"/>
                <a:gd name="connsiteY2" fmla="*/ 1618426 h 1623560"/>
                <a:gd name="connsiteX3" fmla="*/ 52469 w 2925173"/>
                <a:gd name="connsiteY3" fmla="*/ 1493300 h 1623560"/>
                <a:gd name="connsiteX4" fmla="*/ 49337 w 2925173"/>
                <a:gd name="connsiteY4" fmla="*/ 1180826 h 1623560"/>
                <a:gd name="connsiteX5" fmla="*/ 29602 w 2925173"/>
                <a:gd name="connsiteY5" fmla="*/ 1108165 h 1623560"/>
                <a:gd name="connsiteX6" fmla="*/ 32422 w 2925173"/>
                <a:gd name="connsiteY6" fmla="*/ 692093 h 1623560"/>
                <a:gd name="connsiteX7" fmla="*/ 19421 w 2925173"/>
                <a:gd name="connsiteY7" fmla="*/ 575340 h 1623560"/>
                <a:gd name="connsiteX8" fmla="*/ 22554 w 2925173"/>
                <a:gd name="connsiteY8" fmla="*/ 135674 h 1623560"/>
                <a:gd name="connsiteX9" fmla="*/ 0 w 2925173"/>
                <a:gd name="connsiteY9" fmla="*/ 81824 h 1623560"/>
                <a:gd name="connsiteX10" fmla="*/ 4590 w 2925173"/>
                <a:gd name="connsiteY10" fmla="*/ 5057 h 1623560"/>
                <a:gd name="connsiteX11" fmla="*/ 487585 w 2925173"/>
                <a:gd name="connsiteY11" fmla="*/ 0 h 1623560"/>
                <a:gd name="connsiteX12" fmla="*/ 494631 w 2925173"/>
                <a:gd name="connsiteY12" fmla="*/ 101692 h 1623560"/>
                <a:gd name="connsiteX13" fmla="*/ 1037666 w 2925173"/>
                <a:gd name="connsiteY13" fmla="*/ 105390 h 1623560"/>
                <a:gd name="connsiteX14" fmla="*/ 1037665 w 2925173"/>
                <a:gd name="connsiteY14" fmla="*/ 217089 h 1623560"/>
                <a:gd name="connsiteX15" fmla="*/ 1261174 w 2925173"/>
                <a:gd name="connsiteY15" fmla="*/ 220514 h 1623560"/>
                <a:gd name="connsiteX16" fmla="*/ 1301900 w 2925173"/>
                <a:gd name="connsiteY16" fmla="*/ 247236 h 1623560"/>
                <a:gd name="connsiteX17" fmla="*/ 1381625 w 2925173"/>
                <a:gd name="connsiteY17" fmla="*/ 247099 h 1623560"/>
                <a:gd name="connsiteX18" fmla="*/ 1391334 w 2925173"/>
                <a:gd name="connsiteY18" fmla="*/ 213799 h 1623560"/>
                <a:gd name="connsiteX19" fmla="*/ 2296653 w 2925173"/>
                <a:gd name="connsiteY19" fmla="*/ 216952 h 1623560"/>
                <a:gd name="connsiteX20" fmla="*/ 2275183 w 2925173"/>
                <a:gd name="connsiteY20" fmla="*/ 275312 h 1623560"/>
                <a:gd name="connsiteX21" fmla="*/ 2305096 w 2925173"/>
                <a:gd name="connsiteY21" fmla="*/ 312853 h 1623560"/>
                <a:gd name="connsiteX22" fmla="*/ 2909065 w 2925173"/>
                <a:gd name="connsiteY22" fmla="*/ 316006 h 1623560"/>
                <a:gd name="connsiteX0" fmla="*/ 2914238 w 2925173"/>
                <a:gd name="connsiteY0" fmla="*/ 305898 h 1623560"/>
                <a:gd name="connsiteX1" fmla="*/ 2925173 w 2925173"/>
                <a:gd name="connsiteY1" fmla="*/ 1623560 h 1623560"/>
                <a:gd name="connsiteX2" fmla="*/ 49023 w 2925173"/>
                <a:gd name="connsiteY2" fmla="*/ 1618426 h 1623560"/>
                <a:gd name="connsiteX3" fmla="*/ 52469 w 2925173"/>
                <a:gd name="connsiteY3" fmla="*/ 1493300 h 1623560"/>
                <a:gd name="connsiteX4" fmla="*/ 49337 w 2925173"/>
                <a:gd name="connsiteY4" fmla="*/ 1180826 h 1623560"/>
                <a:gd name="connsiteX5" fmla="*/ 29602 w 2925173"/>
                <a:gd name="connsiteY5" fmla="*/ 1108165 h 1623560"/>
                <a:gd name="connsiteX6" fmla="*/ 32422 w 2925173"/>
                <a:gd name="connsiteY6" fmla="*/ 692093 h 1623560"/>
                <a:gd name="connsiteX7" fmla="*/ 19421 w 2925173"/>
                <a:gd name="connsiteY7" fmla="*/ 575340 h 1623560"/>
                <a:gd name="connsiteX8" fmla="*/ 22554 w 2925173"/>
                <a:gd name="connsiteY8" fmla="*/ 135674 h 1623560"/>
                <a:gd name="connsiteX9" fmla="*/ 0 w 2925173"/>
                <a:gd name="connsiteY9" fmla="*/ 81824 h 1623560"/>
                <a:gd name="connsiteX10" fmla="*/ 4590 w 2925173"/>
                <a:gd name="connsiteY10" fmla="*/ 5057 h 1623560"/>
                <a:gd name="connsiteX11" fmla="*/ 487585 w 2925173"/>
                <a:gd name="connsiteY11" fmla="*/ 0 h 1623560"/>
                <a:gd name="connsiteX12" fmla="*/ 494631 w 2925173"/>
                <a:gd name="connsiteY12" fmla="*/ 101692 h 1623560"/>
                <a:gd name="connsiteX13" fmla="*/ 1037666 w 2925173"/>
                <a:gd name="connsiteY13" fmla="*/ 105390 h 1623560"/>
                <a:gd name="connsiteX14" fmla="*/ 1037665 w 2925173"/>
                <a:gd name="connsiteY14" fmla="*/ 217089 h 1623560"/>
                <a:gd name="connsiteX15" fmla="*/ 1261174 w 2925173"/>
                <a:gd name="connsiteY15" fmla="*/ 220514 h 1623560"/>
                <a:gd name="connsiteX16" fmla="*/ 1301900 w 2925173"/>
                <a:gd name="connsiteY16" fmla="*/ 247236 h 1623560"/>
                <a:gd name="connsiteX17" fmla="*/ 1381625 w 2925173"/>
                <a:gd name="connsiteY17" fmla="*/ 247099 h 1623560"/>
                <a:gd name="connsiteX18" fmla="*/ 1391334 w 2925173"/>
                <a:gd name="connsiteY18" fmla="*/ 213799 h 1623560"/>
                <a:gd name="connsiteX19" fmla="*/ 2296653 w 2925173"/>
                <a:gd name="connsiteY19" fmla="*/ 216952 h 1623560"/>
                <a:gd name="connsiteX20" fmla="*/ 2305096 w 2925173"/>
                <a:gd name="connsiteY20" fmla="*/ 312853 h 1623560"/>
                <a:gd name="connsiteX21" fmla="*/ 2909065 w 2925173"/>
                <a:gd name="connsiteY21" fmla="*/ 316006 h 1623560"/>
                <a:gd name="connsiteX0" fmla="*/ 2914238 w 2925173"/>
                <a:gd name="connsiteY0" fmla="*/ 305898 h 1623560"/>
                <a:gd name="connsiteX1" fmla="*/ 2925173 w 2925173"/>
                <a:gd name="connsiteY1" fmla="*/ 1623560 h 1623560"/>
                <a:gd name="connsiteX2" fmla="*/ 49023 w 2925173"/>
                <a:gd name="connsiteY2" fmla="*/ 1618426 h 1623560"/>
                <a:gd name="connsiteX3" fmla="*/ 52469 w 2925173"/>
                <a:gd name="connsiteY3" fmla="*/ 1493300 h 1623560"/>
                <a:gd name="connsiteX4" fmla="*/ 49337 w 2925173"/>
                <a:gd name="connsiteY4" fmla="*/ 1180826 h 1623560"/>
                <a:gd name="connsiteX5" fmla="*/ 29602 w 2925173"/>
                <a:gd name="connsiteY5" fmla="*/ 1108165 h 1623560"/>
                <a:gd name="connsiteX6" fmla="*/ 32422 w 2925173"/>
                <a:gd name="connsiteY6" fmla="*/ 692093 h 1623560"/>
                <a:gd name="connsiteX7" fmla="*/ 19421 w 2925173"/>
                <a:gd name="connsiteY7" fmla="*/ 575340 h 1623560"/>
                <a:gd name="connsiteX8" fmla="*/ 22554 w 2925173"/>
                <a:gd name="connsiteY8" fmla="*/ 135674 h 1623560"/>
                <a:gd name="connsiteX9" fmla="*/ 0 w 2925173"/>
                <a:gd name="connsiteY9" fmla="*/ 81824 h 1623560"/>
                <a:gd name="connsiteX10" fmla="*/ 4590 w 2925173"/>
                <a:gd name="connsiteY10" fmla="*/ 5057 h 1623560"/>
                <a:gd name="connsiteX11" fmla="*/ 487585 w 2925173"/>
                <a:gd name="connsiteY11" fmla="*/ 0 h 1623560"/>
                <a:gd name="connsiteX12" fmla="*/ 494631 w 2925173"/>
                <a:gd name="connsiteY12" fmla="*/ 101692 h 1623560"/>
                <a:gd name="connsiteX13" fmla="*/ 1037666 w 2925173"/>
                <a:gd name="connsiteY13" fmla="*/ 105390 h 1623560"/>
                <a:gd name="connsiteX14" fmla="*/ 1037665 w 2925173"/>
                <a:gd name="connsiteY14" fmla="*/ 217089 h 1623560"/>
                <a:gd name="connsiteX15" fmla="*/ 1261174 w 2925173"/>
                <a:gd name="connsiteY15" fmla="*/ 220514 h 1623560"/>
                <a:gd name="connsiteX16" fmla="*/ 1301900 w 2925173"/>
                <a:gd name="connsiteY16" fmla="*/ 247236 h 1623560"/>
                <a:gd name="connsiteX17" fmla="*/ 1381625 w 2925173"/>
                <a:gd name="connsiteY17" fmla="*/ 247099 h 1623560"/>
                <a:gd name="connsiteX18" fmla="*/ 1391334 w 2925173"/>
                <a:gd name="connsiteY18" fmla="*/ 213799 h 1623560"/>
                <a:gd name="connsiteX19" fmla="*/ 2296653 w 2925173"/>
                <a:gd name="connsiteY19" fmla="*/ 216952 h 1623560"/>
                <a:gd name="connsiteX20" fmla="*/ 2305096 w 2925173"/>
                <a:gd name="connsiteY20" fmla="*/ 312853 h 1623560"/>
                <a:gd name="connsiteX21" fmla="*/ 2909065 w 2925173"/>
                <a:gd name="connsiteY21" fmla="*/ 316006 h 1623560"/>
                <a:gd name="connsiteX0" fmla="*/ 2914238 w 2925173"/>
                <a:gd name="connsiteY0" fmla="*/ 305898 h 1623560"/>
                <a:gd name="connsiteX1" fmla="*/ 2925173 w 2925173"/>
                <a:gd name="connsiteY1" fmla="*/ 1623560 h 1623560"/>
                <a:gd name="connsiteX2" fmla="*/ 49023 w 2925173"/>
                <a:gd name="connsiteY2" fmla="*/ 1618426 h 1623560"/>
                <a:gd name="connsiteX3" fmla="*/ 52469 w 2925173"/>
                <a:gd name="connsiteY3" fmla="*/ 1493300 h 1623560"/>
                <a:gd name="connsiteX4" fmla="*/ 49337 w 2925173"/>
                <a:gd name="connsiteY4" fmla="*/ 1180826 h 1623560"/>
                <a:gd name="connsiteX5" fmla="*/ 29602 w 2925173"/>
                <a:gd name="connsiteY5" fmla="*/ 1108165 h 1623560"/>
                <a:gd name="connsiteX6" fmla="*/ 32422 w 2925173"/>
                <a:gd name="connsiteY6" fmla="*/ 692093 h 1623560"/>
                <a:gd name="connsiteX7" fmla="*/ 19421 w 2925173"/>
                <a:gd name="connsiteY7" fmla="*/ 575340 h 1623560"/>
                <a:gd name="connsiteX8" fmla="*/ 22554 w 2925173"/>
                <a:gd name="connsiteY8" fmla="*/ 135674 h 1623560"/>
                <a:gd name="connsiteX9" fmla="*/ 0 w 2925173"/>
                <a:gd name="connsiteY9" fmla="*/ 81824 h 1623560"/>
                <a:gd name="connsiteX10" fmla="*/ 4590 w 2925173"/>
                <a:gd name="connsiteY10" fmla="*/ 5057 h 1623560"/>
                <a:gd name="connsiteX11" fmla="*/ 487585 w 2925173"/>
                <a:gd name="connsiteY11" fmla="*/ 0 h 1623560"/>
                <a:gd name="connsiteX12" fmla="*/ 494631 w 2925173"/>
                <a:gd name="connsiteY12" fmla="*/ 101692 h 1623560"/>
                <a:gd name="connsiteX13" fmla="*/ 1037666 w 2925173"/>
                <a:gd name="connsiteY13" fmla="*/ 105390 h 1623560"/>
                <a:gd name="connsiteX14" fmla="*/ 1037665 w 2925173"/>
                <a:gd name="connsiteY14" fmla="*/ 217089 h 1623560"/>
                <a:gd name="connsiteX15" fmla="*/ 1261174 w 2925173"/>
                <a:gd name="connsiteY15" fmla="*/ 220514 h 1623560"/>
                <a:gd name="connsiteX16" fmla="*/ 1301900 w 2925173"/>
                <a:gd name="connsiteY16" fmla="*/ 247236 h 1623560"/>
                <a:gd name="connsiteX17" fmla="*/ 1381625 w 2925173"/>
                <a:gd name="connsiteY17" fmla="*/ 247099 h 1623560"/>
                <a:gd name="connsiteX18" fmla="*/ 1391334 w 2925173"/>
                <a:gd name="connsiteY18" fmla="*/ 213799 h 1623560"/>
                <a:gd name="connsiteX19" fmla="*/ 2296653 w 2925173"/>
                <a:gd name="connsiteY19" fmla="*/ 216952 h 1623560"/>
                <a:gd name="connsiteX20" fmla="*/ 2298204 w 2925173"/>
                <a:gd name="connsiteY20" fmla="*/ 309428 h 1623560"/>
                <a:gd name="connsiteX21" fmla="*/ 2909065 w 2925173"/>
                <a:gd name="connsiteY21" fmla="*/ 316006 h 1623560"/>
                <a:gd name="connsiteX0" fmla="*/ 2914238 w 2925173"/>
                <a:gd name="connsiteY0" fmla="*/ 305898 h 1623560"/>
                <a:gd name="connsiteX1" fmla="*/ 2925173 w 2925173"/>
                <a:gd name="connsiteY1" fmla="*/ 1623560 h 1623560"/>
                <a:gd name="connsiteX2" fmla="*/ 49023 w 2925173"/>
                <a:gd name="connsiteY2" fmla="*/ 1618426 h 1623560"/>
                <a:gd name="connsiteX3" fmla="*/ 52469 w 2925173"/>
                <a:gd name="connsiteY3" fmla="*/ 1493300 h 1623560"/>
                <a:gd name="connsiteX4" fmla="*/ 49337 w 2925173"/>
                <a:gd name="connsiteY4" fmla="*/ 1180826 h 1623560"/>
                <a:gd name="connsiteX5" fmla="*/ 29602 w 2925173"/>
                <a:gd name="connsiteY5" fmla="*/ 1108165 h 1623560"/>
                <a:gd name="connsiteX6" fmla="*/ 32422 w 2925173"/>
                <a:gd name="connsiteY6" fmla="*/ 692093 h 1623560"/>
                <a:gd name="connsiteX7" fmla="*/ 19421 w 2925173"/>
                <a:gd name="connsiteY7" fmla="*/ 575340 h 1623560"/>
                <a:gd name="connsiteX8" fmla="*/ 22554 w 2925173"/>
                <a:gd name="connsiteY8" fmla="*/ 135674 h 1623560"/>
                <a:gd name="connsiteX9" fmla="*/ 0 w 2925173"/>
                <a:gd name="connsiteY9" fmla="*/ 81824 h 1623560"/>
                <a:gd name="connsiteX10" fmla="*/ 4590 w 2925173"/>
                <a:gd name="connsiteY10" fmla="*/ 5057 h 1623560"/>
                <a:gd name="connsiteX11" fmla="*/ 487585 w 2925173"/>
                <a:gd name="connsiteY11" fmla="*/ 0 h 1623560"/>
                <a:gd name="connsiteX12" fmla="*/ 494631 w 2925173"/>
                <a:gd name="connsiteY12" fmla="*/ 101692 h 1623560"/>
                <a:gd name="connsiteX13" fmla="*/ 1037666 w 2925173"/>
                <a:gd name="connsiteY13" fmla="*/ 105390 h 1623560"/>
                <a:gd name="connsiteX14" fmla="*/ 1037665 w 2925173"/>
                <a:gd name="connsiteY14" fmla="*/ 217089 h 1623560"/>
                <a:gd name="connsiteX15" fmla="*/ 1261174 w 2925173"/>
                <a:gd name="connsiteY15" fmla="*/ 220514 h 1623560"/>
                <a:gd name="connsiteX16" fmla="*/ 1301900 w 2925173"/>
                <a:gd name="connsiteY16" fmla="*/ 247236 h 1623560"/>
                <a:gd name="connsiteX17" fmla="*/ 1381625 w 2925173"/>
                <a:gd name="connsiteY17" fmla="*/ 247099 h 1623560"/>
                <a:gd name="connsiteX18" fmla="*/ 1391334 w 2925173"/>
                <a:gd name="connsiteY18" fmla="*/ 213799 h 1623560"/>
                <a:gd name="connsiteX19" fmla="*/ 2296653 w 2925173"/>
                <a:gd name="connsiteY19" fmla="*/ 216952 h 1623560"/>
                <a:gd name="connsiteX20" fmla="*/ 2294758 w 2925173"/>
                <a:gd name="connsiteY20" fmla="*/ 319703 h 1623560"/>
                <a:gd name="connsiteX21" fmla="*/ 2909065 w 2925173"/>
                <a:gd name="connsiteY21" fmla="*/ 316006 h 1623560"/>
                <a:gd name="connsiteX0" fmla="*/ 2914238 w 2914238"/>
                <a:gd name="connsiteY0" fmla="*/ 305898 h 1627911"/>
                <a:gd name="connsiteX1" fmla="*/ 2907665 w 2914238"/>
                <a:gd name="connsiteY1" fmla="*/ 1627911 h 1627911"/>
                <a:gd name="connsiteX2" fmla="*/ 49023 w 2914238"/>
                <a:gd name="connsiteY2" fmla="*/ 1618426 h 1627911"/>
                <a:gd name="connsiteX3" fmla="*/ 52469 w 2914238"/>
                <a:gd name="connsiteY3" fmla="*/ 1493300 h 1627911"/>
                <a:gd name="connsiteX4" fmla="*/ 49337 w 2914238"/>
                <a:gd name="connsiteY4" fmla="*/ 1180826 h 1627911"/>
                <a:gd name="connsiteX5" fmla="*/ 29602 w 2914238"/>
                <a:gd name="connsiteY5" fmla="*/ 1108165 h 1627911"/>
                <a:gd name="connsiteX6" fmla="*/ 32422 w 2914238"/>
                <a:gd name="connsiteY6" fmla="*/ 692093 h 1627911"/>
                <a:gd name="connsiteX7" fmla="*/ 19421 w 2914238"/>
                <a:gd name="connsiteY7" fmla="*/ 575340 h 1627911"/>
                <a:gd name="connsiteX8" fmla="*/ 22554 w 2914238"/>
                <a:gd name="connsiteY8" fmla="*/ 135674 h 1627911"/>
                <a:gd name="connsiteX9" fmla="*/ 0 w 2914238"/>
                <a:gd name="connsiteY9" fmla="*/ 81824 h 1627911"/>
                <a:gd name="connsiteX10" fmla="*/ 4590 w 2914238"/>
                <a:gd name="connsiteY10" fmla="*/ 5057 h 1627911"/>
                <a:gd name="connsiteX11" fmla="*/ 487585 w 2914238"/>
                <a:gd name="connsiteY11" fmla="*/ 0 h 1627911"/>
                <a:gd name="connsiteX12" fmla="*/ 494631 w 2914238"/>
                <a:gd name="connsiteY12" fmla="*/ 101692 h 1627911"/>
                <a:gd name="connsiteX13" fmla="*/ 1037666 w 2914238"/>
                <a:gd name="connsiteY13" fmla="*/ 105390 h 1627911"/>
                <a:gd name="connsiteX14" fmla="*/ 1037665 w 2914238"/>
                <a:gd name="connsiteY14" fmla="*/ 217089 h 1627911"/>
                <a:gd name="connsiteX15" fmla="*/ 1261174 w 2914238"/>
                <a:gd name="connsiteY15" fmla="*/ 220514 h 1627911"/>
                <a:gd name="connsiteX16" fmla="*/ 1301900 w 2914238"/>
                <a:gd name="connsiteY16" fmla="*/ 247236 h 1627911"/>
                <a:gd name="connsiteX17" fmla="*/ 1381625 w 2914238"/>
                <a:gd name="connsiteY17" fmla="*/ 247099 h 1627911"/>
                <a:gd name="connsiteX18" fmla="*/ 1391334 w 2914238"/>
                <a:gd name="connsiteY18" fmla="*/ 213799 h 1627911"/>
                <a:gd name="connsiteX19" fmla="*/ 2296653 w 2914238"/>
                <a:gd name="connsiteY19" fmla="*/ 216952 h 1627911"/>
                <a:gd name="connsiteX20" fmla="*/ 2294758 w 2914238"/>
                <a:gd name="connsiteY20" fmla="*/ 319703 h 1627911"/>
                <a:gd name="connsiteX21" fmla="*/ 2909065 w 2914238"/>
                <a:gd name="connsiteY21" fmla="*/ 316006 h 1627911"/>
                <a:gd name="connsiteX0" fmla="*/ 2914238 w 2920796"/>
                <a:gd name="connsiteY0" fmla="*/ 305898 h 1627911"/>
                <a:gd name="connsiteX1" fmla="*/ 2920796 w 2920796"/>
                <a:gd name="connsiteY1" fmla="*/ 1627911 h 1627911"/>
                <a:gd name="connsiteX2" fmla="*/ 49023 w 2920796"/>
                <a:gd name="connsiteY2" fmla="*/ 1618426 h 1627911"/>
                <a:gd name="connsiteX3" fmla="*/ 52469 w 2920796"/>
                <a:gd name="connsiteY3" fmla="*/ 1493300 h 1627911"/>
                <a:gd name="connsiteX4" fmla="*/ 49337 w 2920796"/>
                <a:gd name="connsiteY4" fmla="*/ 1180826 h 1627911"/>
                <a:gd name="connsiteX5" fmla="*/ 29602 w 2920796"/>
                <a:gd name="connsiteY5" fmla="*/ 1108165 h 1627911"/>
                <a:gd name="connsiteX6" fmla="*/ 32422 w 2920796"/>
                <a:gd name="connsiteY6" fmla="*/ 692093 h 1627911"/>
                <a:gd name="connsiteX7" fmla="*/ 19421 w 2920796"/>
                <a:gd name="connsiteY7" fmla="*/ 575340 h 1627911"/>
                <a:gd name="connsiteX8" fmla="*/ 22554 w 2920796"/>
                <a:gd name="connsiteY8" fmla="*/ 135674 h 1627911"/>
                <a:gd name="connsiteX9" fmla="*/ 0 w 2920796"/>
                <a:gd name="connsiteY9" fmla="*/ 81824 h 1627911"/>
                <a:gd name="connsiteX10" fmla="*/ 4590 w 2920796"/>
                <a:gd name="connsiteY10" fmla="*/ 5057 h 1627911"/>
                <a:gd name="connsiteX11" fmla="*/ 487585 w 2920796"/>
                <a:gd name="connsiteY11" fmla="*/ 0 h 1627911"/>
                <a:gd name="connsiteX12" fmla="*/ 494631 w 2920796"/>
                <a:gd name="connsiteY12" fmla="*/ 101692 h 1627911"/>
                <a:gd name="connsiteX13" fmla="*/ 1037666 w 2920796"/>
                <a:gd name="connsiteY13" fmla="*/ 105390 h 1627911"/>
                <a:gd name="connsiteX14" fmla="*/ 1037665 w 2920796"/>
                <a:gd name="connsiteY14" fmla="*/ 217089 h 1627911"/>
                <a:gd name="connsiteX15" fmla="*/ 1261174 w 2920796"/>
                <a:gd name="connsiteY15" fmla="*/ 220514 h 1627911"/>
                <a:gd name="connsiteX16" fmla="*/ 1301900 w 2920796"/>
                <a:gd name="connsiteY16" fmla="*/ 247236 h 1627911"/>
                <a:gd name="connsiteX17" fmla="*/ 1381625 w 2920796"/>
                <a:gd name="connsiteY17" fmla="*/ 247099 h 1627911"/>
                <a:gd name="connsiteX18" fmla="*/ 1391334 w 2920796"/>
                <a:gd name="connsiteY18" fmla="*/ 213799 h 1627911"/>
                <a:gd name="connsiteX19" fmla="*/ 2296653 w 2920796"/>
                <a:gd name="connsiteY19" fmla="*/ 216952 h 1627911"/>
                <a:gd name="connsiteX20" fmla="*/ 2294758 w 2920796"/>
                <a:gd name="connsiteY20" fmla="*/ 319703 h 1627911"/>
                <a:gd name="connsiteX21" fmla="*/ 2909065 w 2920796"/>
                <a:gd name="connsiteY21" fmla="*/ 316006 h 1627911"/>
                <a:gd name="connsiteX0" fmla="*/ 2914238 w 2920796"/>
                <a:gd name="connsiteY0" fmla="*/ 305898 h 1627911"/>
                <a:gd name="connsiteX1" fmla="*/ 2920796 w 2920796"/>
                <a:gd name="connsiteY1" fmla="*/ 1627911 h 1627911"/>
                <a:gd name="connsiteX2" fmla="*/ 49023 w 2920796"/>
                <a:gd name="connsiteY2" fmla="*/ 1618426 h 1627911"/>
                <a:gd name="connsiteX3" fmla="*/ 52469 w 2920796"/>
                <a:gd name="connsiteY3" fmla="*/ 1493300 h 1627911"/>
                <a:gd name="connsiteX4" fmla="*/ 49337 w 2920796"/>
                <a:gd name="connsiteY4" fmla="*/ 1180826 h 1627911"/>
                <a:gd name="connsiteX5" fmla="*/ 29602 w 2920796"/>
                <a:gd name="connsiteY5" fmla="*/ 1108165 h 1627911"/>
                <a:gd name="connsiteX6" fmla="*/ 32422 w 2920796"/>
                <a:gd name="connsiteY6" fmla="*/ 692093 h 1627911"/>
                <a:gd name="connsiteX7" fmla="*/ 19421 w 2920796"/>
                <a:gd name="connsiteY7" fmla="*/ 575340 h 1627911"/>
                <a:gd name="connsiteX8" fmla="*/ 22554 w 2920796"/>
                <a:gd name="connsiteY8" fmla="*/ 135674 h 1627911"/>
                <a:gd name="connsiteX9" fmla="*/ 0 w 2920796"/>
                <a:gd name="connsiteY9" fmla="*/ 81824 h 1627911"/>
                <a:gd name="connsiteX10" fmla="*/ 4590 w 2920796"/>
                <a:gd name="connsiteY10" fmla="*/ 5057 h 1627911"/>
                <a:gd name="connsiteX11" fmla="*/ 487585 w 2920796"/>
                <a:gd name="connsiteY11" fmla="*/ 0 h 1627911"/>
                <a:gd name="connsiteX12" fmla="*/ 494631 w 2920796"/>
                <a:gd name="connsiteY12" fmla="*/ 101692 h 1627911"/>
                <a:gd name="connsiteX13" fmla="*/ 1037666 w 2920796"/>
                <a:gd name="connsiteY13" fmla="*/ 105390 h 1627911"/>
                <a:gd name="connsiteX14" fmla="*/ 1037665 w 2920796"/>
                <a:gd name="connsiteY14" fmla="*/ 217089 h 1627911"/>
                <a:gd name="connsiteX15" fmla="*/ 1261174 w 2920796"/>
                <a:gd name="connsiteY15" fmla="*/ 220514 h 1627911"/>
                <a:gd name="connsiteX16" fmla="*/ 1301900 w 2920796"/>
                <a:gd name="connsiteY16" fmla="*/ 247236 h 1627911"/>
                <a:gd name="connsiteX17" fmla="*/ 1381625 w 2920796"/>
                <a:gd name="connsiteY17" fmla="*/ 247099 h 1627911"/>
                <a:gd name="connsiteX18" fmla="*/ 1391334 w 2920796"/>
                <a:gd name="connsiteY18" fmla="*/ 213799 h 1627911"/>
                <a:gd name="connsiteX19" fmla="*/ 2296653 w 2920796"/>
                <a:gd name="connsiteY19" fmla="*/ 216952 h 1627911"/>
                <a:gd name="connsiteX20" fmla="*/ 2294758 w 2920796"/>
                <a:gd name="connsiteY20" fmla="*/ 319703 h 1627911"/>
                <a:gd name="connsiteX21" fmla="*/ 2887182 w 2920796"/>
                <a:gd name="connsiteY21" fmla="*/ 311655 h 1627911"/>
                <a:gd name="connsiteX0" fmla="*/ 2901108 w 2920796"/>
                <a:gd name="connsiteY0" fmla="*/ 310248 h 1627911"/>
                <a:gd name="connsiteX1" fmla="*/ 2920796 w 2920796"/>
                <a:gd name="connsiteY1" fmla="*/ 1627911 h 1627911"/>
                <a:gd name="connsiteX2" fmla="*/ 49023 w 2920796"/>
                <a:gd name="connsiteY2" fmla="*/ 1618426 h 1627911"/>
                <a:gd name="connsiteX3" fmla="*/ 52469 w 2920796"/>
                <a:gd name="connsiteY3" fmla="*/ 1493300 h 1627911"/>
                <a:gd name="connsiteX4" fmla="*/ 49337 w 2920796"/>
                <a:gd name="connsiteY4" fmla="*/ 1180826 h 1627911"/>
                <a:gd name="connsiteX5" fmla="*/ 29602 w 2920796"/>
                <a:gd name="connsiteY5" fmla="*/ 1108165 h 1627911"/>
                <a:gd name="connsiteX6" fmla="*/ 32422 w 2920796"/>
                <a:gd name="connsiteY6" fmla="*/ 692093 h 1627911"/>
                <a:gd name="connsiteX7" fmla="*/ 19421 w 2920796"/>
                <a:gd name="connsiteY7" fmla="*/ 575340 h 1627911"/>
                <a:gd name="connsiteX8" fmla="*/ 22554 w 2920796"/>
                <a:gd name="connsiteY8" fmla="*/ 135674 h 1627911"/>
                <a:gd name="connsiteX9" fmla="*/ 0 w 2920796"/>
                <a:gd name="connsiteY9" fmla="*/ 81824 h 1627911"/>
                <a:gd name="connsiteX10" fmla="*/ 4590 w 2920796"/>
                <a:gd name="connsiteY10" fmla="*/ 5057 h 1627911"/>
                <a:gd name="connsiteX11" fmla="*/ 487585 w 2920796"/>
                <a:gd name="connsiteY11" fmla="*/ 0 h 1627911"/>
                <a:gd name="connsiteX12" fmla="*/ 494631 w 2920796"/>
                <a:gd name="connsiteY12" fmla="*/ 101692 h 1627911"/>
                <a:gd name="connsiteX13" fmla="*/ 1037666 w 2920796"/>
                <a:gd name="connsiteY13" fmla="*/ 105390 h 1627911"/>
                <a:gd name="connsiteX14" fmla="*/ 1037665 w 2920796"/>
                <a:gd name="connsiteY14" fmla="*/ 217089 h 1627911"/>
                <a:gd name="connsiteX15" fmla="*/ 1261174 w 2920796"/>
                <a:gd name="connsiteY15" fmla="*/ 220514 h 1627911"/>
                <a:gd name="connsiteX16" fmla="*/ 1301900 w 2920796"/>
                <a:gd name="connsiteY16" fmla="*/ 247236 h 1627911"/>
                <a:gd name="connsiteX17" fmla="*/ 1381625 w 2920796"/>
                <a:gd name="connsiteY17" fmla="*/ 247099 h 1627911"/>
                <a:gd name="connsiteX18" fmla="*/ 1391334 w 2920796"/>
                <a:gd name="connsiteY18" fmla="*/ 213799 h 1627911"/>
                <a:gd name="connsiteX19" fmla="*/ 2296653 w 2920796"/>
                <a:gd name="connsiteY19" fmla="*/ 216952 h 1627911"/>
                <a:gd name="connsiteX20" fmla="*/ 2294758 w 2920796"/>
                <a:gd name="connsiteY20" fmla="*/ 319703 h 1627911"/>
                <a:gd name="connsiteX21" fmla="*/ 2887182 w 2920796"/>
                <a:gd name="connsiteY21" fmla="*/ 311655 h 1627911"/>
                <a:gd name="connsiteX0" fmla="*/ 2901108 w 2912043"/>
                <a:gd name="connsiteY0" fmla="*/ 310248 h 1627911"/>
                <a:gd name="connsiteX1" fmla="*/ 2912043 w 2912043"/>
                <a:gd name="connsiteY1" fmla="*/ 1627911 h 1627911"/>
                <a:gd name="connsiteX2" fmla="*/ 49023 w 2912043"/>
                <a:gd name="connsiteY2" fmla="*/ 1618426 h 1627911"/>
                <a:gd name="connsiteX3" fmla="*/ 52469 w 2912043"/>
                <a:gd name="connsiteY3" fmla="*/ 1493300 h 1627911"/>
                <a:gd name="connsiteX4" fmla="*/ 49337 w 2912043"/>
                <a:gd name="connsiteY4" fmla="*/ 1180826 h 1627911"/>
                <a:gd name="connsiteX5" fmla="*/ 29602 w 2912043"/>
                <a:gd name="connsiteY5" fmla="*/ 1108165 h 1627911"/>
                <a:gd name="connsiteX6" fmla="*/ 32422 w 2912043"/>
                <a:gd name="connsiteY6" fmla="*/ 692093 h 1627911"/>
                <a:gd name="connsiteX7" fmla="*/ 19421 w 2912043"/>
                <a:gd name="connsiteY7" fmla="*/ 575340 h 1627911"/>
                <a:gd name="connsiteX8" fmla="*/ 22554 w 2912043"/>
                <a:gd name="connsiteY8" fmla="*/ 135674 h 1627911"/>
                <a:gd name="connsiteX9" fmla="*/ 0 w 2912043"/>
                <a:gd name="connsiteY9" fmla="*/ 81824 h 1627911"/>
                <a:gd name="connsiteX10" fmla="*/ 4590 w 2912043"/>
                <a:gd name="connsiteY10" fmla="*/ 5057 h 1627911"/>
                <a:gd name="connsiteX11" fmla="*/ 487585 w 2912043"/>
                <a:gd name="connsiteY11" fmla="*/ 0 h 1627911"/>
                <a:gd name="connsiteX12" fmla="*/ 494631 w 2912043"/>
                <a:gd name="connsiteY12" fmla="*/ 101692 h 1627911"/>
                <a:gd name="connsiteX13" fmla="*/ 1037666 w 2912043"/>
                <a:gd name="connsiteY13" fmla="*/ 105390 h 1627911"/>
                <a:gd name="connsiteX14" fmla="*/ 1037665 w 2912043"/>
                <a:gd name="connsiteY14" fmla="*/ 217089 h 1627911"/>
                <a:gd name="connsiteX15" fmla="*/ 1261174 w 2912043"/>
                <a:gd name="connsiteY15" fmla="*/ 220514 h 1627911"/>
                <a:gd name="connsiteX16" fmla="*/ 1301900 w 2912043"/>
                <a:gd name="connsiteY16" fmla="*/ 247236 h 1627911"/>
                <a:gd name="connsiteX17" fmla="*/ 1381625 w 2912043"/>
                <a:gd name="connsiteY17" fmla="*/ 247099 h 1627911"/>
                <a:gd name="connsiteX18" fmla="*/ 1391334 w 2912043"/>
                <a:gd name="connsiteY18" fmla="*/ 213799 h 1627911"/>
                <a:gd name="connsiteX19" fmla="*/ 2296653 w 2912043"/>
                <a:gd name="connsiteY19" fmla="*/ 216952 h 1627911"/>
                <a:gd name="connsiteX20" fmla="*/ 2294758 w 2912043"/>
                <a:gd name="connsiteY20" fmla="*/ 319703 h 1627911"/>
                <a:gd name="connsiteX21" fmla="*/ 2887182 w 2912043"/>
                <a:gd name="connsiteY21" fmla="*/ 311655 h 1627911"/>
                <a:gd name="connsiteX0" fmla="*/ 2901108 w 2929551"/>
                <a:gd name="connsiteY0" fmla="*/ 310248 h 1623560"/>
                <a:gd name="connsiteX1" fmla="*/ 2929551 w 2929551"/>
                <a:gd name="connsiteY1" fmla="*/ 1623560 h 1623560"/>
                <a:gd name="connsiteX2" fmla="*/ 49023 w 2929551"/>
                <a:gd name="connsiteY2" fmla="*/ 1618426 h 1623560"/>
                <a:gd name="connsiteX3" fmla="*/ 52469 w 2929551"/>
                <a:gd name="connsiteY3" fmla="*/ 1493300 h 1623560"/>
                <a:gd name="connsiteX4" fmla="*/ 49337 w 2929551"/>
                <a:gd name="connsiteY4" fmla="*/ 1180826 h 1623560"/>
                <a:gd name="connsiteX5" fmla="*/ 29602 w 2929551"/>
                <a:gd name="connsiteY5" fmla="*/ 1108165 h 1623560"/>
                <a:gd name="connsiteX6" fmla="*/ 32422 w 2929551"/>
                <a:gd name="connsiteY6" fmla="*/ 692093 h 1623560"/>
                <a:gd name="connsiteX7" fmla="*/ 19421 w 2929551"/>
                <a:gd name="connsiteY7" fmla="*/ 575340 h 1623560"/>
                <a:gd name="connsiteX8" fmla="*/ 22554 w 2929551"/>
                <a:gd name="connsiteY8" fmla="*/ 135674 h 1623560"/>
                <a:gd name="connsiteX9" fmla="*/ 0 w 2929551"/>
                <a:gd name="connsiteY9" fmla="*/ 81824 h 1623560"/>
                <a:gd name="connsiteX10" fmla="*/ 4590 w 2929551"/>
                <a:gd name="connsiteY10" fmla="*/ 5057 h 1623560"/>
                <a:gd name="connsiteX11" fmla="*/ 487585 w 2929551"/>
                <a:gd name="connsiteY11" fmla="*/ 0 h 1623560"/>
                <a:gd name="connsiteX12" fmla="*/ 494631 w 2929551"/>
                <a:gd name="connsiteY12" fmla="*/ 101692 h 1623560"/>
                <a:gd name="connsiteX13" fmla="*/ 1037666 w 2929551"/>
                <a:gd name="connsiteY13" fmla="*/ 105390 h 1623560"/>
                <a:gd name="connsiteX14" fmla="*/ 1037665 w 2929551"/>
                <a:gd name="connsiteY14" fmla="*/ 217089 h 1623560"/>
                <a:gd name="connsiteX15" fmla="*/ 1261174 w 2929551"/>
                <a:gd name="connsiteY15" fmla="*/ 220514 h 1623560"/>
                <a:gd name="connsiteX16" fmla="*/ 1301900 w 2929551"/>
                <a:gd name="connsiteY16" fmla="*/ 247236 h 1623560"/>
                <a:gd name="connsiteX17" fmla="*/ 1381625 w 2929551"/>
                <a:gd name="connsiteY17" fmla="*/ 247099 h 1623560"/>
                <a:gd name="connsiteX18" fmla="*/ 1391334 w 2929551"/>
                <a:gd name="connsiteY18" fmla="*/ 213799 h 1623560"/>
                <a:gd name="connsiteX19" fmla="*/ 2296653 w 2929551"/>
                <a:gd name="connsiteY19" fmla="*/ 216952 h 1623560"/>
                <a:gd name="connsiteX20" fmla="*/ 2294758 w 2929551"/>
                <a:gd name="connsiteY20" fmla="*/ 319703 h 1623560"/>
                <a:gd name="connsiteX21" fmla="*/ 2887182 w 2929551"/>
                <a:gd name="connsiteY21" fmla="*/ 311655 h 1623560"/>
                <a:gd name="connsiteX0" fmla="*/ 2901108 w 2912043"/>
                <a:gd name="connsiteY0" fmla="*/ 310248 h 1623560"/>
                <a:gd name="connsiteX1" fmla="*/ 2912043 w 2912043"/>
                <a:gd name="connsiteY1" fmla="*/ 1623560 h 1623560"/>
                <a:gd name="connsiteX2" fmla="*/ 49023 w 2912043"/>
                <a:gd name="connsiteY2" fmla="*/ 1618426 h 1623560"/>
                <a:gd name="connsiteX3" fmla="*/ 52469 w 2912043"/>
                <a:gd name="connsiteY3" fmla="*/ 1493300 h 1623560"/>
                <a:gd name="connsiteX4" fmla="*/ 49337 w 2912043"/>
                <a:gd name="connsiteY4" fmla="*/ 1180826 h 1623560"/>
                <a:gd name="connsiteX5" fmla="*/ 29602 w 2912043"/>
                <a:gd name="connsiteY5" fmla="*/ 1108165 h 1623560"/>
                <a:gd name="connsiteX6" fmla="*/ 32422 w 2912043"/>
                <a:gd name="connsiteY6" fmla="*/ 692093 h 1623560"/>
                <a:gd name="connsiteX7" fmla="*/ 19421 w 2912043"/>
                <a:gd name="connsiteY7" fmla="*/ 575340 h 1623560"/>
                <a:gd name="connsiteX8" fmla="*/ 22554 w 2912043"/>
                <a:gd name="connsiteY8" fmla="*/ 135674 h 1623560"/>
                <a:gd name="connsiteX9" fmla="*/ 0 w 2912043"/>
                <a:gd name="connsiteY9" fmla="*/ 81824 h 1623560"/>
                <a:gd name="connsiteX10" fmla="*/ 4590 w 2912043"/>
                <a:gd name="connsiteY10" fmla="*/ 5057 h 1623560"/>
                <a:gd name="connsiteX11" fmla="*/ 487585 w 2912043"/>
                <a:gd name="connsiteY11" fmla="*/ 0 h 1623560"/>
                <a:gd name="connsiteX12" fmla="*/ 494631 w 2912043"/>
                <a:gd name="connsiteY12" fmla="*/ 101692 h 1623560"/>
                <a:gd name="connsiteX13" fmla="*/ 1037666 w 2912043"/>
                <a:gd name="connsiteY13" fmla="*/ 105390 h 1623560"/>
                <a:gd name="connsiteX14" fmla="*/ 1037665 w 2912043"/>
                <a:gd name="connsiteY14" fmla="*/ 217089 h 1623560"/>
                <a:gd name="connsiteX15" fmla="*/ 1261174 w 2912043"/>
                <a:gd name="connsiteY15" fmla="*/ 220514 h 1623560"/>
                <a:gd name="connsiteX16" fmla="*/ 1301900 w 2912043"/>
                <a:gd name="connsiteY16" fmla="*/ 247236 h 1623560"/>
                <a:gd name="connsiteX17" fmla="*/ 1381625 w 2912043"/>
                <a:gd name="connsiteY17" fmla="*/ 247099 h 1623560"/>
                <a:gd name="connsiteX18" fmla="*/ 1391334 w 2912043"/>
                <a:gd name="connsiteY18" fmla="*/ 213799 h 1623560"/>
                <a:gd name="connsiteX19" fmla="*/ 2296653 w 2912043"/>
                <a:gd name="connsiteY19" fmla="*/ 216952 h 1623560"/>
                <a:gd name="connsiteX20" fmla="*/ 2294758 w 2912043"/>
                <a:gd name="connsiteY20" fmla="*/ 319703 h 1623560"/>
                <a:gd name="connsiteX21" fmla="*/ 2887182 w 2912043"/>
                <a:gd name="connsiteY21" fmla="*/ 311655 h 1623560"/>
                <a:gd name="connsiteX0" fmla="*/ 2901108 w 2912043"/>
                <a:gd name="connsiteY0" fmla="*/ 310248 h 1623560"/>
                <a:gd name="connsiteX1" fmla="*/ 2912043 w 2912043"/>
                <a:gd name="connsiteY1" fmla="*/ 1623560 h 1623560"/>
                <a:gd name="connsiteX2" fmla="*/ 49023 w 2912043"/>
                <a:gd name="connsiteY2" fmla="*/ 1618426 h 1623560"/>
                <a:gd name="connsiteX3" fmla="*/ 52469 w 2912043"/>
                <a:gd name="connsiteY3" fmla="*/ 1493300 h 1623560"/>
                <a:gd name="connsiteX4" fmla="*/ 49337 w 2912043"/>
                <a:gd name="connsiteY4" fmla="*/ 1180826 h 1623560"/>
                <a:gd name="connsiteX5" fmla="*/ 29602 w 2912043"/>
                <a:gd name="connsiteY5" fmla="*/ 1108165 h 1623560"/>
                <a:gd name="connsiteX6" fmla="*/ 32422 w 2912043"/>
                <a:gd name="connsiteY6" fmla="*/ 692093 h 1623560"/>
                <a:gd name="connsiteX7" fmla="*/ 19421 w 2912043"/>
                <a:gd name="connsiteY7" fmla="*/ 549238 h 1623560"/>
                <a:gd name="connsiteX8" fmla="*/ 22554 w 2912043"/>
                <a:gd name="connsiteY8" fmla="*/ 135674 h 1623560"/>
                <a:gd name="connsiteX9" fmla="*/ 0 w 2912043"/>
                <a:gd name="connsiteY9" fmla="*/ 81824 h 1623560"/>
                <a:gd name="connsiteX10" fmla="*/ 4590 w 2912043"/>
                <a:gd name="connsiteY10" fmla="*/ 5057 h 1623560"/>
                <a:gd name="connsiteX11" fmla="*/ 487585 w 2912043"/>
                <a:gd name="connsiteY11" fmla="*/ 0 h 1623560"/>
                <a:gd name="connsiteX12" fmla="*/ 494631 w 2912043"/>
                <a:gd name="connsiteY12" fmla="*/ 101692 h 1623560"/>
                <a:gd name="connsiteX13" fmla="*/ 1037666 w 2912043"/>
                <a:gd name="connsiteY13" fmla="*/ 105390 h 1623560"/>
                <a:gd name="connsiteX14" fmla="*/ 1037665 w 2912043"/>
                <a:gd name="connsiteY14" fmla="*/ 217089 h 1623560"/>
                <a:gd name="connsiteX15" fmla="*/ 1261174 w 2912043"/>
                <a:gd name="connsiteY15" fmla="*/ 220514 h 1623560"/>
                <a:gd name="connsiteX16" fmla="*/ 1301900 w 2912043"/>
                <a:gd name="connsiteY16" fmla="*/ 247236 h 1623560"/>
                <a:gd name="connsiteX17" fmla="*/ 1381625 w 2912043"/>
                <a:gd name="connsiteY17" fmla="*/ 247099 h 1623560"/>
                <a:gd name="connsiteX18" fmla="*/ 1391334 w 2912043"/>
                <a:gd name="connsiteY18" fmla="*/ 213799 h 1623560"/>
                <a:gd name="connsiteX19" fmla="*/ 2296653 w 2912043"/>
                <a:gd name="connsiteY19" fmla="*/ 216952 h 1623560"/>
                <a:gd name="connsiteX20" fmla="*/ 2294758 w 2912043"/>
                <a:gd name="connsiteY20" fmla="*/ 319703 h 1623560"/>
                <a:gd name="connsiteX21" fmla="*/ 2887182 w 2912043"/>
                <a:gd name="connsiteY21" fmla="*/ 311655 h 1623560"/>
                <a:gd name="connsiteX0" fmla="*/ 2901108 w 2912043"/>
                <a:gd name="connsiteY0" fmla="*/ 310248 h 1623560"/>
                <a:gd name="connsiteX1" fmla="*/ 2912043 w 2912043"/>
                <a:gd name="connsiteY1" fmla="*/ 1623560 h 1623560"/>
                <a:gd name="connsiteX2" fmla="*/ 49023 w 2912043"/>
                <a:gd name="connsiteY2" fmla="*/ 1618426 h 1623560"/>
                <a:gd name="connsiteX3" fmla="*/ 52469 w 2912043"/>
                <a:gd name="connsiteY3" fmla="*/ 1493300 h 1623560"/>
                <a:gd name="connsiteX4" fmla="*/ 49337 w 2912043"/>
                <a:gd name="connsiteY4" fmla="*/ 1180826 h 1623560"/>
                <a:gd name="connsiteX5" fmla="*/ 29602 w 2912043"/>
                <a:gd name="connsiteY5" fmla="*/ 1108165 h 1623560"/>
                <a:gd name="connsiteX6" fmla="*/ 32422 w 2912043"/>
                <a:gd name="connsiteY6" fmla="*/ 692093 h 1623560"/>
                <a:gd name="connsiteX7" fmla="*/ 15044 w 2912043"/>
                <a:gd name="connsiteY7" fmla="*/ 549238 h 1623560"/>
                <a:gd name="connsiteX8" fmla="*/ 22554 w 2912043"/>
                <a:gd name="connsiteY8" fmla="*/ 135674 h 1623560"/>
                <a:gd name="connsiteX9" fmla="*/ 0 w 2912043"/>
                <a:gd name="connsiteY9" fmla="*/ 81824 h 1623560"/>
                <a:gd name="connsiteX10" fmla="*/ 4590 w 2912043"/>
                <a:gd name="connsiteY10" fmla="*/ 5057 h 1623560"/>
                <a:gd name="connsiteX11" fmla="*/ 487585 w 2912043"/>
                <a:gd name="connsiteY11" fmla="*/ 0 h 1623560"/>
                <a:gd name="connsiteX12" fmla="*/ 494631 w 2912043"/>
                <a:gd name="connsiteY12" fmla="*/ 101692 h 1623560"/>
                <a:gd name="connsiteX13" fmla="*/ 1037666 w 2912043"/>
                <a:gd name="connsiteY13" fmla="*/ 105390 h 1623560"/>
                <a:gd name="connsiteX14" fmla="*/ 1037665 w 2912043"/>
                <a:gd name="connsiteY14" fmla="*/ 217089 h 1623560"/>
                <a:gd name="connsiteX15" fmla="*/ 1261174 w 2912043"/>
                <a:gd name="connsiteY15" fmla="*/ 220514 h 1623560"/>
                <a:gd name="connsiteX16" fmla="*/ 1301900 w 2912043"/>
                <a:gd name="connsiteY16" fmla="*/ 247236 h 1623560"/>
                <a:gd name="connsiteX17" fmla="*/ 1381625 w 2912043"/>
                <a:gd name="connsiteY17" fmla="*/ 247099 h 1623560"/>
                <a:gd name="connsiteX18" fmla="*/ 1391334 w 2912043"/>
                <a:gd name="connsiteY18" fmla="*/ 213799 h 1623560"/>
                <a:gd name="connsiteX19" fmla="*/ 2296653 w 2912043"/>
                <a:gd name="connsiteY19" fmla="*/ 216952 h 1623560"/>
                <a:gd name="connsiteX20" fmla="*/ 2294758 w 2912043"/>
                <a:gd name="connsiteY20" fmla="*/ 319703 h 1623560"/>
                <a:gd name="connsiteX21" fmla="*/ 2887182 w 2912043"/>
                <a:gd name="connsiteY21" fmla="*/ 311655 h 1623560"/>
                <a:gd name="connsiteX0" fmla="*/ 2901108 w 2912043"/>
                <a:gd name="connsiteY0" fmla="*/ 310248 h 1623560"/>
                <a:gd name="connsiteX1" fmla="*/ 2912043 w 2912043"/>
                <a:gd name="connsiteY1" fmla="*/ 1623560 h 1623560"/>
                <a:gd name="connsiteX2" fmla="*/ 49023 w 2912043"/>
                <a:gd name="connsiteY2" fmla="*/ 1618426 h 1623560"/>
                <a:gd name="connsiteX3" fmla="*/ 52469 w 2912043"/>
                <a:gd name="connsiteY3" fmla="*/ 1493300 h 1623560"/>
                <a:gd name="connsiteX4" fmla="*/ 49337 w 2912043"/>
                <a:gd name="connsiteY4" fmla="*/ 1180826 h 1623560"/>
                <a:gd name="connsiteX5" fmla="*/ 29602 w 2912043"/>
                <a:gd name="connsiteY5" fmla="*/ 1108165 h 1623560"/>
                <a:gd name="connsiteX6" fmla="*/ 36799 w 2912043"/>
                <a:gd name="connsiteY6" fmla="*/ 692093 h 1623560"/>
                <a:gd name="connsiteX7" fmla="*/ 15044 w 2912043"/>
                <a:gd name="connsiteY7" fmla="*/ 549238 h 1623560"/>
                <a:gd name="connsiteX8" fmla="*/ 22554 w 2912043"/>
                <a:gd name="connsiteY8" fmla="*/ 135674 h 1623560"/>
                <a:gd name="connsiteX9" fmla="*/ 0 w 2912043"/>
                <a:gd name="connsiteY9" fmla="*/ 81824 h 1623560"/>
                <a:gd name="connsiteX10" fmla="*/ 4590 w 2912043"/>
                <a:gd name="connsiteY10" fmla="*/ 5057 h 1623560"/>
                <a:gd name="connsiteX11" fmla="*/ 487585 w 2912043"/>
                <a:gd name="connsiteY11" fmla="*/ 0 h 1623560"/>
                <a:gd name="connsiteX12" fmla="*/ 494631 w 2912043"/>
                <a:gd name="connsiteY12" fmla="*/ 101692 h 1623560"/>
                <a:gd name="connsiteX13" fmla="*/ 1037666 w 2912043"/>
                <a:gd name="connsiteY13" fmla="*/ 105390 h 1623560"/>
                <a:gd name="connsiteX14" fmla="*/ 1037665 w 2912043"/>
                <a:gd name="connsiteY14" fmla="*/ 217089 h 1623560"/>
                <a:gd name="connsiteX15" fmla="*/ 1261174 w 2912043"/>
                <a:gd name="connsiteY15" fmla="*/ 220514 h 1623560"/>
                <a:gd name="connsiteX16" fmla="*/ 1301900 w 2912043"/>
                <a:gd name="connsiteY16" fmla="*/ 247236 h 1623560"/>
                <a:gd name="connsiteX17" fmla="*/ 1381625 w 2912043"/>
                <a:gd name="connsiteY17" fmla="*/ 247099 h 1623560"/>
                <a:gd name="connsiteX18" fmla="*/ 1391334 w 2912043"/>
                <a:gd name="connsiteY18" fmla="*/ 213799 h 1623560"/>
                <a:gd name="connsiteX19" fmla="*/ 2296653 w 2912043"/>
                <a:gd name="connsiteY19" fmla="*/ 216952 h 1623560"/>
                <a:gd name="connsiteX20" fmla="*/ 2294758 w 2912043"/>
                <a:gd name="connsiteY20" fmla="*/ 319703 h 1623560"/>
                <a:gd name="connsiteX21" fmla="*/ 2887182 w 2912043"/>
                <a:gd name="connsiteY21" fmla="*/ 311655 h 1623560"/>
                <a:gd name="connsiteX0" fmla="*/ 2901108 w 2912043"/>
                <a:gd name="connsiteY0" fmla="*/ 310248 h 1623560"/>
                <a:gd name="connsiteX1" fmla="*/ 2912043 w 2912043"/>
                <a:gd name="connsiteY1" fmla="*/ 1623560 h 1623560"/>
                <a:gd name="connsiteX2" fmla="*/ 49023 w 2912043"/>
                <a:gd name="connsiteY2" fmla="*/ 1618426 h 1623560"/>
                <a:gd name="connsiteX3" fmla="*/ 52469 w 2912043"/>
                <a:gd name="connsiteY3" fmla="*/ 1493300 h 1623560"/>
                <a:gd name="connsiteX4" fmla="*/ 49337 w 2912043"/>
                <a:gd name="connsiteY4" fmla="*/ 1180826 h 1623560"/>
                <a:gd name="connsiteX5" fmla="*/ 29602 w 2912043"/>
                <a:gd name="connsiteY5" fmla="*/ 1108165 h 1623560"/>
                <a:gd name="connsiteX6" fmla="*/ 28045 w 2912043"/>
                <a:gd name="connsiteY6" fmla="*/ 692093 h 1623560"/>
                <a:gd name="connsiteX7" fmla="*/ 15044 w 2912043"/>
                <a:gd name="connsiteY7" fmla="*/ 549238 h 1623560"/>
                <a:gd name="connsiteX8" fmla="*/ 22554 w 2912043"/>
                <a:gd name="connsiteY8" fmla="*/ 135674 h 1623560"/>
                <a:gd name="connsiteX9" fmla="*/ 0 w 2912043"/>
                <a:gd name="connsiteY9" fmla="*/ 81824 h 1623560"/>
                <a:gd name="connsiteX10" fmla="*/ 4590 w 2912043"/>
                <a:gd name="connsiteY10" fmla="*/ 5057 h 1623560"/>
                <a:gd name="connsiteX11" fmla="*/ 487585 w 2912043"/>
                <a:gd name="connsiteY11" fmla="*/ 0 h 1623560"/>
                <a:gd name="connsiteX12" fmla="*/ 494631 w 2912043"/>
                <a:gd name="connsiteY12" fmla="*/ 101692 h 1623560"/>
                <a:gd name="connsiteX13" fmla="*/ 1037666 w 2912043"/>
                <a:gd name="connsiteY13" fmla="*/ 105390 h 1623560"/>
                <a:gd name="connsiteX14" fmla="*/ 1037665 w 2912043"/>
                <a:gd name="connsiteY14" fmla="*/ 217089 h 1623560"/>
                <a:gd name="connsiteX15" fmla="*/ 1261174 w 2912043"/>
                <a:gd name="connsiteY15" fmla="*/ 220514 h 1623560"/>
                <a:gd name="connsiteX16" fmla="*/ 1301900 w 2912043"/>
                <a:gd name="connsiteY16" fmla="*/ 247236 h 1623560"/>
                <a:gd name="connsiteX17" fmla="*/ 1381625 w 2912043"/>
                <a:gd name="connsiteY17" fmla="*/ 247099 h 1623560"/>
                <a:gd name="connsiteX18" fmla="*/ 1391334 w 2912043"/>
                <a:gd name="connsiteY18" fmla="*/ 213799 h 1623560"/>
                <a:gd name="connsiteX19" fmla="*/ 2296653 w 2912043"/>
                <a:gd name="connsiteY19" fmla="*/ 216952 h 1623560"/>
                <a:gd name="connsiteX20" fmla="*/ 2294758 w 2912043"/>
                <a:gd name="connsiteY20" fmla="*/ 319703 h 1623560"/>
                <a:gd name="connsiteX21" fmla="*/ 2887182 w 2912043"/>
                <a:gd name="connsiteY21" fmla="*/ 311655 h 1623560"/>
                <a:gd name="connsiteX0" fmla="*/ 2901108 w 2912043"/>
                <a:gd name="connsiteY0" fmla="*/ 310248 h 1623560"/>
                <a:gd name="connsiteX1" fmla="*/ 2912043 w 2912043"/>
                <a:gd name="connsiteY1" fmla="*/ 1623560 h 1623560"/>
                <a:gd name="connsiteX2" fmla="*/ 49023 w 2912043"/>
                <a:gd name="connsiteY2" fmla="*/ 1618426 h 1623560"/>
                <a:gd name="connsiteX3" fmla="*/ 52469 w 2912043"/>
                <a:gd name="connsiteY3" fmla="*/ 1493300 h 1623560"/>
                <a:gd name="connsiteX4" fmla="*/ 49337 w 2912043"/>
                <a:gd name="connsiteY4" fmla="*/ 1180826 h 1623560"/>
                <a:gd name="connsiteX5" fmla="*/ 29602 w 2912043"/>
                <a:gd name="connsiteY5" fmla="*/ 1108165 h 1623560"/>
                <a:gd name="connsiteX6" fmla="*/ 28045 w 2912043"/>
                <a:gd name="connsiteY6" fmla="*/ 692093 h 1623560"/>
                <a:gd name="connsiteX7" fmla="*/ 15044 w 2912043"/>
                <a:gd name="connsiteY7" fmla="*/ 549238 h 1623560"/>
                <a:gd name="connsiteX8" fmla="*/ 22554 w 2912043"/>
                <a:gd name="connsiteY8" fmla="*/ 135674 h 1623560"/>
                <a:gd name="connsiteX9" fmla="*/ 0 w 2912043"/>
                <a:gd name="connsiteY9" fmla="*/ 81824 h 1623560"/>
                <a:gd name="connsiteX10" fmla="*/ 4590 w 2912043"/>
                <a:gd name="connsiteY10" fmla="*/ 5057 h 1623560"/>
                <a:gd name="connsiteX11" fmla="*/ 487585 w 2912043"/>
                <a:gd name="connsiteY11" fmla="*/ 0 h 1623560"/>
                <a:gd name="connsiteX12" fmla="*/ 494631 w 2912043"/>
                <a:gd name="connsiteY12" fmla="*/ 101692 h 1623560"/>
                <a:gd name="connsiteX13" fmla="*/ 1037666 w 2912043"/>
                <a:gd name="connsiteY13" fmla="*/ 105390 h 1623560"/>
                <a:gd name="connsiteX14" fmla="*/ 1037665 w 2912043"/>
                <a:gd name="connsiteY14" fmla="*/ 217089 h 1623560"/>
                <a:gd name="connsiteX15" fmla="*/ 1261174 w 2912043"/>
                <a:gd name="connsiteY15" fmla="*/ 220514 h 1623560"/>
                <a:gd name="connsiteX16" fmla="*/ 1301900 w 2912043"/>
                <a:gd name="connsiteY16" fmla="*/ 247236 h 1623560"/>
                <a:gd name="connsiteX17" fmla="*/ 1381625 w 2912043"/>
                <a:gd name="connsiteY17" fmla="*/ 247099 h 1623560"/>
                <a:gd name="connsiteX18" fmla="*/ 1391334 w 2912043"/>
                <a:gd name="connsiteY18" fmla="*/ 213799 h 1623560"/>
                <a:gd name="connsiteX19" fmla="*/ 2296653 w 2912043"/>
                <a:gd name="connsiteY19" fmla="*/ 216952 h 1623560"/>
                <a:gd name="connsiteX20" fmla="*/ 2294758 w 2912043"/>
                <a:gd name="connsiteY20" fmla="*/ 319703 h 1623560"/>
                <a:gd name="connsiteX21" fmla="*/ 2887182 w 2912043"/>
                <a:gd name="connsiteY21" fmla="*/ 320355 h 1623560"/>
                <a:gd name="connsiteX0" fmla="*/ 2901108 w 2912043"/>
                <a:gd name="connsiteY0" fmla="*/ 310248 h 1623560"/>
                <a:gd name="connsiteX1" fmla="*/ 2912043 w 2912043"/>
                <a:gd name="connsiteY1" fmla="*/ 1623560 h 1623560"/>
                <a:gd name="connsiteX2" fmla="*/ 49023 w 2912043"/>
                <a:gd name="connsiteY2" fmla="*/ 1618426 h 1623560"/>
                <a:gd name="connsiteX3" fmla="*/ 52469 w 2912043"/>
                <a:gd name="connsiteY3" fmla="*/ 1493300 h 1623560"/>
                <a:gd name="connsiteX4" fmla="*/ 49337 w 2912043"/>
                <a:gd name="connsiteY4" fmla="*/ 1180826 h 1623560"/>
                <a:gd name="connsiteX5" fmla="*/ 29602 w 2912043"/>
                <a:gd name="connsiteY5" fmla="*/ 1108165 h 1623560"/>
                <a:gd name="connsiteX6" fmla="*/ 28045 w 2912043"/>
                <a:gd name="connsiteY6" fmla="*/ 692093 h 1623560"/>
                <a:gd name="connsiteX7" fmla="*/ 15044 w 2912043"/>
                <a:gd name="connsiteY7" fmla="*/ 549238 h 1623560"/>
                <a:gd name="connsiteX8" fmla="*/ 22554 w 2912043"/>
                <a:gd name="connsiteY8" fmla="*/ 135674 h 1623560"/>
                <a:gd name="connsiteX9" fmla="*/ 0 w 2912043"/>
                <a:gd name="connsiteY9" fmla="*/ 81824 h 1623560"/>
                <a:gd name="connsiteX10" fmla="*/ 4590 w 2912043"/>
                <a:gd name="connsiteY10" fmla="*/ 5057 h 1623560"/>
                <a:gd name="connsiteX11" fmla="*/ 487585 w 2912043"/>
                <a:gd name="connsiteY11" fmla="*/ 0 h 1623560"/>
                <a:gd name="connsiteX12" fmla="*/ 494631 w 2912043"/>
                <a:gd name="connsiteY12" fmla="*/ 101692 h 1623560"/>
                <a:gd name="connsiteX13" fmla="*/ 1037666 w 2912043"/>
                <a:gd name="connsiteY13" fmla="*/ 105390 h 1623560"/>
                <a:gd name="connsiteX14" fmla="*/ 1037665 w 2912043"/>
                <a:gd name="connsiteY14" fmla="*/ 217089 h 1623560"/>
                <a:gd name="connsiteX15" fmla="*/ 1261174 w 2912043"/>
                <a:gd name="connsiteY15" fmla="*/ 220514 h 1623560"/>
                <a:gd name="connsiteX16" fmla="*/ 1301900 w 2912043"/>
                <a:gd name="connsiteY16" fmla="*/ 247236 h 1623560"/>
                <a:gd name="connsiteX17" fmla="*/ 1381625 w 2912043"/>
                <a:gd name="connsiteY17" fmla="*/ 247099 h 1623560"/>
                <a:gd name="connsiteX18" fmla="*/ 1391334 w 2912043"/>
                <a:gd name="connsiteY18" fmla="*/ 213799 h 1623560"/>
                <a:gd name="connsiteX19" fmla="*/ 2296653 w 2912043"/>
                <a:gd name="connsiteY19" fmla="*/ 216952 h 1623560"/>
                <a:gd name="connsiteX20" fmla="*/ 2294758 w 2912043"/>
                <a:gd name="connsiteY20" fmla="*/ 319703 h 1623560"/>
                <a:gd name="connsiteX21" fmla="*/ 2821530 w 2912043"/>
                <a:gd name="connsiteY21" fmla="*/ 320355 h 1623560"/>
                <a:gd name="connsiteX0" fmla="*/ 2896732 w 2912043"/>
                <a:gd name="connsiteY0" fmla="*/ 310248 h 1623560"/>
                <a:gd name="connsiteX1" fmla="*/ 2912043 w 2912043"/>
                <a:gd name="connsiteY1" fmla="*/ 1623560 h 1623560"/>
                <a:gd name="connsiteX2" fmla="*/ 49023 w 2912043"/>
                <a:gd name="connsiteY2" fmla="*/ 1618426 h 1623560"/>
                <a:gd name="connsiteX3" fmla="*/ 52469 w 2912043"/>
                <a:gd name="connsiteY3" fmla="*/ 1493300 h 1623560"/>
                <a:gd name="connsiteX4" fmla="*/ 49337 w 2912043"/>
                <a:gd name="connsiteY4" fmla="*/ 1180826 h 1623560"/>
                <a:gd name="connsiteX5" fmla="*/ 29602 w 2912043"/>
                <a:gd name="connsiteY5" fmla="*/ 1108165 h 1623560"/>
                <a:gd name="connsiteX6" fmla="*/ 28045 w 2912043"/>
                <a:gd name="connsiteY6" fmla="*/ 692093 h 1623560"/>
                <a:gd name="connsiteX7" fmla="*/ 15044 w 2912043"/>
                <a:gd name="connsiteY7" fmla="*/ 549238 h 1623560"/>
                <a:gd name="connsiteX8" fmla="*/ 22554 w 2912043"/>
                <a:gd name="connsiteY8" fmla="*/ 135674 h 1623560"/>
                <a:gd name="connsiteX9" fmla="*/ 0 w 2912043"/>
                <a:gd name="connsiteY9" fmla="*/ 81824 h 1623560"/>
                <a:gd name="connsiteX10" fmla="*/ 4590 w 2912043"/>
                <a:gd name="connsiteY10" fmla="*/ 5057 h 1623560"/>
                <a:gd name="connsiteX11" fmla="*/ 487585 w 2912043"/>
                <a:gd name="connsiteY11" fmla="*/ 0 h 1623560"/>
                <a:gd name="connsiteX12" fmla="*/ 494631 w 2912043"/>
                <a:gd name="connsiteY12" fmla="*/ 101692 h 1623560"/>
                <a:gd name="connsiteX13" fmla="*/ 1037666 w 2912043"/>
                <a:gd name="connsiteY13" fmla="*/ 105390 h 1623560"/>
                <a:gd name="connsiteX14" fmla="*/ 1037665 w 2912043"/>
                <a:gd name="connsiteY14" fmla="*/ 217089 h 1623560"/>
                <a:gd name="connsiteX15" fmla="*/ 1261174 w 2912043"/>
                <a:gd name="connsiteY15" fmla="*/ 220514 h 1623560"/>
                <a:gd name="connsiteX16" fmla="*/ 1301900 w 2912043"/>
                <a:gd name="connsiteY16" fmla="*/ 247236 h 1623560"/>
                <a:gd name="connsiteX17" fmla="*/ 1381625 w 2912043"/>
                <a:gd name="connsiteY17" fmla="*/ 247099 h 1623560"/>
                <a:gd name="connsiteX18" fmla="*/ 1391334 w 2912043"/>
                <a:gd name="connsiteY18" fmla="*/ 213799 h 1623560"/>
                <a:gd name="connsiteX19" fmla="*/ 2296653 w 2912043"/>
                <a:gd name="connsiteY19" fmla="*/ 216952 h 1623560"/>
                <a:gd name="connsiteX20" fmla="*/ 2294758 w 2912043"/>
                <a:gd name="connsiteY20" fmla="*/ 319703 h 1623560"/>
                <a:gd name="connsiteX21" fmla="*/ 2821530 w 2912043"/>
                <a:gd name="connsiteY21" fmla="*/ 320355 h 1623560"/>
                <a:gd name="connsiteX0" fmla="*/ 2896732 w 2912043"/>
                <a:gd name="connsiteY0" fmla="*/ 310248 h 1623560"/>
                <a:gd name="connsiteX1" fmla="*/ 2912043 w 2912043"/>
                <a:gd name="connsiteY1" fmla="*/ 1623560 h 1623560"/>
                <a:gd name="connsiteX2" fmla="*/ 49023 w 2912043"/>
                <a:gd name="connsiteY2" fmla="*/ 1618426 h 1623560"/>
                <a:gd name="connsiteX3" fmla="*/ 52469 w 2912043"/>
                <a:gd name="connsiteY3" fmla="*/ 1493300 h 1623560"/>
                <a:gd name="connsiteX4" fmla="*/ 49337 w 2912043"/>
                <a:gd name="connsiteY4" fmla="*/ 1180826 h 1623560"/>
                <a:gd name="connsiteX5" fmla="*/ 29602 w 2912043"/>
                <a:gd name="connsiteY5" fmla="*/ 1108165 h 1623560"/>
                <a:gd name="connsiteX6" fmla="*/ 28045 w 2912043"/>
                <a:gd name="connsiteY6" fmla="*/ 692093 h 1623560"/>
                <a:gd name="connsiteX7" fmla="*/ 15044 w 2912043"/>
                <a:gd name="connsiteY7" fmla="*/ 549238 h 1623560"/>
                <a:gd name="connsiteX8" fmla="*/ 22554 w 2912043"/>
                <a:gd name="connsiteY8" fmla="*/ 135674 h 1623560"/>
                <a:gd name="connsiteX9" fmla="*/ 0 w 2912043"/>
                <a:gd name="connsiteY9" fmla="*/ 81824 h 1623560"/>
                <a:gd name="connsiteX10" fmla="*/ 4590 w 2912043"/>
                <a:gd name="connsiteY10" fmla="*/ 5057 h 1623560"/>
                <a:gd name="connsiteX11" fmla="*/ 487585 w 2912043"/>
                <a:gd name="connsiteY11" fmla="*/ 0 h 1623560"/>
                <a:gd name="connsiteX12" fmla="*/ 494631 w 2912043"/>
                <a:gd name="connsiteY12" fmla="*/ 101692 h 1623560"/>
                <a:gd name="connsiteX13" fmla="*/ 1037666 w 2912043"/>
                <a:gd name="connsiteY13" fmla="*/ 105390 h 1623560"/>
                <a:gd name="connsiteX14" fmla="*/ 1037665 w 2912043"/>
                <a:gd name="connsiteY14" fmla="*/ 217089 h 1623560"/>
                <a:gd name="connsiteX15" fmla="*/ 1261174 w 2912043"/>
                <a:gd name="connsiteY15" fmla="*/ 220514 h 1623560"/>
                <a:gd name="connsiteX16" fmla="*/ 1301900 w 2912043"/>
                <a:gd name="connsiteY16" fmla="*/ 247236 h 1623560"/>
                <a:gd name="connsiteX17" fmla="*/ 1381625 w 2912043"/>
                <a:gd name="connsiteY17" fmla="*/ 247099 h 1623560"/>
                <a:gd name="connsiteX18" fmla="*/ 1391334 w 2912043"/>
                <a:gd name="connsiteY18" fmla="*/ 213799 h 1623560"/>
                <a:gd name="connsiteX19" fmla="*/ 2296653 w 2912043"/>
                <a:gd name="connsiteY19" fmla="*/ 216952 h 1623560"/>
                <a:gd name="connsiteX20" fmla="*/ 2294758 w 2912043"/>
                <a:gd name="connsiteY20" fmla="*/ 319703 h 1623560"/>
                <a:gd name="connsiteX21" fmla="*/ 2821530 w 2912043"/>
                <a:gd name="connsiteY21" fmla="*/ 320355 h 1623560"/>
                <a:gd name="connsiteX0" fmla="*/ 2896732 w 2925173"/>
                <a:gd name="connsiteY0" fmla="*/ 310248 h 1627910"/>
                <a:gd name="connsiteX1" fmla="*/ 2925173 w 2925173"/>
                <a:gd name="connsiteY1" fmla="*/ 1627910 h 1627910"/>
                <a:gd name="connsiteX2" fmla="*/ 49023 w 2925173"/>
                <a:gd name="connsiteY2" fmla="*/ 1618426 h 1627910"/>
                <a:gd name="connsiteX3" fmla="*/ 52469 w 2925173"/>
                <a:gd name="connsiteY3" fmla="*/ 1493300 h 1627910"/>
                <a:gd name="connsiteX4" fmla="*/ 49337 w 2925173"/>
                <a:gd name="connsiteY4" fmla="*/ 1180826 h 1627910"/>
                <a:gd name="connsiteX5" fmla="*/ 29602 w 2925173"/>
                <a:gd name="connsiteY5" fmla="*/ 1108165 h 1627910"/>
                <a:gd name="connsiteX6" fmla="*/ 28045 w 2925173"/>
                <a:gd name="connsiteY6" fmla="*/ 692093 h 1627910"/>
                <a:gd name="connsiteX7" fmla="*/ 15044 w 2925173"/>
                <a:gd name="connsiteY7" fmla="*/ 549238 h 1627910"/>
                <a:gd name="connsiteX8" fmla="*/ 22554 w 2925173"/>
                <a:gd name="connsiteY8" fmla="*/ 135674 h 1627910"/>
                <a:gd name="connsiteX9" fmla="*/ 0 w 2925173"/>
                <a:gd name="connsiteY9" fmla="*/ 81824 h 1627910"/>
                <a:gd name="connsiteX10" fmla="*/ 4590 w 2925173"/>
                <a:gd name="connsiteY10" fmla="*/ 5057 h 1627910"/>
                <a:gd name="connsiteX11" fmla="*/ 487585 w 2925173"/>
                <a:gd name="connsiteY11" fmla="*/ 0 h 1627910"/>
                <a:gd name="connsiteX12" fmla="*/ 494631 w 2925173"/>
                <a:gd name="connsiteY12" fmla="*/ 101692 h 1627910"/>
                <a:gd name="connsiteX13" fmla="*/ 1037666 w 2925173"/>
                <a:gd name="connsiteY13" fmla="*/ 105390 h 1627910"/>
                <a:gd name="connsiteX14" fmla="*/ 1037665 w 2925173"/>
                <a:gd name="connsiteY14" fmla="*/ 217089 h 1627910"/>
                <a:gd name="connsiteX15" fmla="*/ 1261174 w 2925173"/>
                <a:gd name="connsiteY15" fmla="*/ 220514 h 1627910"/>
                <a:gd name="connsiteX16" fmla="*/ 1301900 w 2925173"/>
                <a:gd name="connsiteY16" fmla="*/ 247236 h 1627910"/>
                <a:gd name="connsiteX17" fmla="*/ 1381625 w 2925173"/>
                <a:gd name="connsiteY17" fmla="*/ 247099 h 1627910"/>
                <a:gd name="connsiteX18" fmla="*/ 1391334 w 2925173"/>
                <a:gd name="connsiteY18" fmla="*/ 213799 h 1627910"/>
                <a:gd name="connsiteX19" fmla="*/ 2296653 w 2925173"/>
                <a:gd name="connsiteY19" fmla="*/ 216952 h 1627910"/>
                <a:gd name="connsiteX20" fmla="*/ 2294758 w 2925173"/>
                <a:gd name="connsiteY20" fmla="*/ 319703 h 1627910"/>
                <a:gd name="connsiteX21" fmla="*/ 2821530 w 2925173"/>
                <a:gd name="connsiteY21" fmla="*/ 320355 h 1627910"/>
                <a:gd name="connsiteX0" fmla="*/ 2896732 w 2920796"/>
                <a:gd name="connsiteY0" fmla="*/ 310248 h 1623560"/>
                <a:gd name="connsiteX1" fmla="*/ 2920796 w 2920796"/>
                <a:gd name="connsiteY1" fmla="*/ 1623560 h 1623560"/>
                <a:gd name="connsiteX2" fmla="*/ 49023 w 2920796"/>
                <a:gd name="connsiteY2" fmla="*/ 1618426 h 1623560"/>
                <a:gd name="connsiteX3" fmla="*/ 52469 w 2920796"/>
                <a:gd name="connsiteY3" fmla="*/ 1493300 h 1623560"/>
                <a:gd name="connsiteX4" fmla="*/ 49337 w 2920796"/>
                <a:gd name="connsiteY4" fmla="*/ 1180826 h 1623560"/>
                <a:gd name="connsiteX5" fmla="*/ 29602 w 2920796"/>
                <a:gd name="connsiteY5" fmla="*/ 1108165 h 1623560"/>
                <a:gd name="connsiteX6" fmla="*/ 28045 w 2920796"/>
                <a:gd name="connsiteY6" fmla="*/ 692093 h 1623560"/>
                <a:gd name="connsiteX7" fmla="*/ 15044 w 2920796"/>
                <a:gd name="connsiteY7" fmla="*/ 549238 h 1623560"/>
                <a:gd name="connsiteX8" fmla="*/ 22554 w 2920796"/>
                <a:gd name="connsiteY8" fmla="*/ 135674 h 1623560"/>
                <a:gd name="connsiteX9" fmla="*/ 0 w 2920796"/>
                <a:gd name="connsiteY9" fmla="*/ 81824 h 1623560"/>
                <a:gd name="connsiteX10" fmla="*/ 4590 w 2920796"/>
                <a:gd name="connsiteY10" fmla="*/ 5057 h 1623560"/>
                <a:gd name="connsiteX11" fmla="*/ 487585 w 2920796"/>
                <a:gd name="connsiteY11" fmla="*/ 0 h 1623560"/>
                <a:gd name="connsiteX12" fmla="*/ 494631 w 2920796"/>
                <a:gd name="connsiteY12" fmla="*/ 101692 h 1623560"/>
                <a:gd name="connsiteX13" fmla="*/ 1037666 w 2920796"/>
                <a:gd name="connsiteY13" fmla="*/ 105390 h 1623560"/>
                <a:gd name="connsiteX14" fmla="*/ 1037665 w 2920796"/>
                <a:gd name="connsiteY14" fmla="*/ 217089 h 1623560"/>
                <a:gd name="connsiteX15" fmla="*/ 1261174 w 2920796"/>
                <a:gd name="connsiteY15" fmla="*/ 220514 h 1623560"/>
                <a:gd name="connsiteX16" fmla="*/ 1301900 w 2920796"/>
                <a:gd name="connsiteY16" fmla="*/ 247236 h 1623560"/>
                <a:gd name="connsiteX17" fmla="*/ 1381625 w 2920796"/>
                <a:gd name="connsiteY17" fmla="*/ 247099 h 1623560"/>
                <a:gd name="connsiteX18" fmla="*/ 1391334 w 2920796"/>
                <a:gd name="connsiteY18" fmla="*/ 213799 h 1623560"/>
                <a:gd name="connsiteX19" fmla="*/ 2296653 w 2920796"/>
                <a:gd name="connsiteY19" fmla="*/ 216952 h 1623560"/>
                <a:gd name="connsiteX20" fmla="*/ 2294758 w 2920796"/>
                <a:gd name="connsiteY20" fmla="*/ 319703 h 1623560"/>
                <a:gd name="connsiteX21" fmla="*/ 2821530 w 2920796"/>
                <a:gd name="connsiteY21" fmla="*/ 320355 h 1623560"/>
                <a:gd name="connsiteX0" fmla="*/ 2896732 w 2912042"/>
                <a:gd name="connsiteY0" fmla="*/ 310248 h 1623560"/>
                <a:gd name="connsiteX1" fmla="*/ 2912042 w 2912042"/>
                <a:gd name="connsiteY1" fmla="*/ 1623560 h 1623560"/>
                <a:gd name="connsiteX2" fmla="*/ 49023 w 2912042"/>
                <a:gd name="connsiteY2" fmla="*/ 1618426 h 1623560"/>
                <a:gd name="connsiteX3" fmla="*/ 52469 w 2912042"/>
                <a:gd name="connsiteY3" fmla="*/ 1493300 h 1623560"/>
                <a:gd name="connsiteX4" fmla="*/ 49337 w 2912042"/>
                <a:gd name="connsiteY4" fmla="*/ 1180826 h 1623560"/>
                <a:gd name="connsiteX5" fmla="*/ 29602 w 2912042"/>
                <a:gd name="connsiteY5" fmla="*/ 1108165 h 1623560"/>
                <a:gd name="connsiteX6" fmla="*/ 28045 w 2912042"/>
                <a:gd name="connsiteY6" fmla="*/ 692093 h 1623560"/>
                <a:gd name="connsiteX7" fmla="*/ 15044 w 2912042"/>
                <a:gd name="connsiteY7" fmla="*/ 549238 h 1623560"/>
                <a:gd name="connsiteX8" fmla="*/ 22554 w 2912042"/>
                <a:gd name="connsiteY8" fmla="*/ 135674 h 1623560"/>
                <a:gd name="connsiteX9" fmla="*/ 0 w 2912042"/>
                <a:gd name="connsiteY9" fmla="*/ 81824 h 1623560"/>
                <a:gd name="connsiteX10" fmla="*/ 4590 w 2912042"/>
                <a:gd name="connsiteY10" fmla="*/ 5057 h 1623560"/>
                <a:gd name="connsiteX11" fmla="*/ 487585 w 2912042"/>
                <a:gd name="connsiteY11" fmla="*/ 0 h 1623560"/>
                <a:gd name="connsiteX12" fmla="*/ 494631 w 2912042"/>
                <a:gd name="connsiteY12" fmla="*/ 101692 h 1623560"/>
                <a:gd name="connsiteX13" fmla="*/ 1037666 w 2912042"/>
                <a:gd name="connsiteY13" fmla="*/ 105390 h 1623560"/>
                <a:gd name="connsiteX14" fmla="*/ 1037665 w 2912042"/>
                <a:gd name="connsiteY14" fmla="*/ 217089 h 1623560"/>
                <a:gd name="connsiteX15" fmla="*/ 1261174 w 2912042"/>
                <a:gd name="connsiteY15" fmla="*/ 220514 h 1623560"/>
                <a:gd name="connsiteX16" fmla="*/ 1301900 w 2912042"/>
                <a:gd name="connsiteY16" fmla="*/ 247236 h 1623560"/>
                <a:gd name="connsiteX17" fmla="*/ 1381625 w 2912042"/>
                <a:gd name="connsiteY17" fmla="*/ 247099 h 1623560"/>
                <a:gd name="connsiteX18" fmla="*/ 1391334 w 2912042"/>
                <a:gd name="connsiteY18" fmla="*/ 213799 h 1623560"/>
                <a:gd name="connsiteX19" fmla="*/ 2296653 w 2912042"/>
                <a:gd name="connsiteY19" fmla="*/ 216952 h 1623560"/>
                <a:gd name="connsiteX20" fmla="*/ 2294758 w 2912042"/>
                <a:gd name="connsiteY20" fmla="*/ 319703 h 1623560"/>
                <a:gd name="connsiteX21" fmla="*/ 2821530 w 2912042"/>
                <a:gd name="connsiteY21" fmla="*/ 320355 h 1623560"/>
                <a:gd name="connsiteX0" fmla="*/ 2896732 w 2925172"/>
                <a:gd name="connsiteY0" fmla="*/ 310248 h 1619210"/>
                <a:gd name="connsiteX1" fmla="*/ 2925172 w 2925172"/>
                <a:gd name="connsiteY1" fmla="*/ 1619210 h 1619210"/>
                <a:gd name="connsiteX2" fmla="*/ 49023 w 2925172"/>
                <a:gd name="connsiteY2" fmla="*/ 1618426 h 1619210"/>
                <a:gd name="connsiteX3" fmla="*/ 52469 w 2925172"/>
                <a:gd name="connsiteY3" fmla="*/ 1493300 h 1619210"/>
                <a:gd name="connsiteX4" fmla="*/ 49337 w 2925172"/>
                <a:gd name="connsiteY4" fmla="*/ 1180826 h 1619210"/>
                <a:gd name="connsiteX5" fmla="*/ 29602 w 2925172"/>
                <a:gd name="connsiteY5" fmla="*/ 1108165 h 1619210"/>
                <a:gd name="connsiteX6" fmla="*/ 28045 w 2925172"/>
                <a:gd name="connsiteY6" fmla="*/ 692093 h 1619210"/>
                <a:gd name="connsiteX7" fmla="*/ 15044 w 2925172"/>
                <a:gd name="connsiteY7" fmla="*/ 549238 h 1619210"/>
                <a:gd name="connsiteX8" fmla="*/ 22554 w 2925172"/>
                <a:gd name="connsiteY8" fmla="*/ 135674 h 1619210"/>
                <a:gd name="connsiteX9" fmla="*/ 0 w 2925172"/>
                <a:gd name="connsiteY9" fmla="*/ 81824 h 1619210"/>
                <a:gd name="connsiteX10" fmla="*/ 4590 w 2925172"/>
                <a:gd name="connsiteY10" fmla="*/ 5057 h 1619210"/>
                <a:gd name="connsiteX11" fmla="*/ 487585 w 2925172"/>
                <a:gd name="connsiteY11" fmla="*/ 0 h 1619210"/>
                <a:gd name="connsiteX12" fmla="*/ 494631 w 2925172"/>
                <a:gd name="connsiteY12" fmla="*/ 101692 h 1619210"/>
                <a:gd name="connsiteX13" fmla="*/ 1037666 w 2925172"/>
                <a:gd name="connsiteY13" fmla="*/ 105390 h 1619210"/>
                <a:gd name="connsiteX14" fmla="*/ 1037665 w 2925172"/>
                <a:gd name="connsiteY14" fmla="*/ 217089 h 1619210"/>
                <a:gd name="connsiteX15" fmla="*/ 1261174 w 2925172"/>
                <a:gd name="connsiteY15" fmla="*/ 220514 h 1619210"/>
                <a:gd name="connsiteX16" fmla="*/ 1301900 w 2925172"/>
                <a:gd name="connsiteY16" fmla="*/ 247236 h 1619210"/>
                <a:gd name="connsiteX17" fmla="*/ 1381625 w 2925172"/>
                <a:gd name="connsiteY17" fmla="*/ 247099 h 1619210"/>
                <a:gd name="connsiteX18" fmla="*/ 1391334 w 2925172"/>
                <a:gd name="connsiteY18" fmla="*/ 213799 h 1619210"/>
                <a:gd name="connsiteX19" fmla="*/ 2296653 w 2925172"/>
                <a:gd name="connsiteY19" fmla="*/ 216952 h 1619210"/>
                <a:gd name="connsiteX20" fmla="*/ 2294758 w 2925172"/>
                <a:gd name="connsiteY20" fmla="*/ 319703 h 1619210"/>
                <a:gd name="connsiteX21" fmla="*/ 2821530 w 2925172"/>
                <a:gd name="connsiteY21" fmla="*/ 320355 h 1619210"/>
                <a:gd name="connsiteX0" fmla="*/ 2896732 w 2916418"/>
                <a:gd name="connsiteY0" fmla="*/ 310248 h 1619210"/>
                <a:gd name="connsiteX1" fmla="*/ 2916418 w 2916418"/>
                <a:gd name="connsiteY1" fmla="*/ 1619210 h 1619210"/>
                <a:gd name="connsiteX2" fmla="*/ 49023 w 2916418"/>
                <a:gd name="connsiteY2" fmla="*/ 1618426 h 1619210"/>
                <a:gd name="connsiteX3" fmla="*/ 52469 w 2916418"/>
                <a:gd name="connsiteY3" fmla="*/ 1493300 h 1619210"/>
                <a:gd name="connsiteX4" fmla="*/ 49337 w 2916418"/>
                <a:gd name="connsiteY4" fmla="*/ 1180826 h 1619210"/>
                <a:gd name="connsiteX5" fmla="*/ 29602 w 2916418"/>
                <a:gd name="connsiteY5" fmla="*/ 1108165 h 1619210"/>
                <a:gd name="connsiteX6" fmla="*/ 28045 w 2916418"/>
                <a:gd name="connsiteY6" fmla="*/ 692093 h 1619210"/>
                <a:gd name="connsiteX7" fmla="*/ 15044 w 2916418"/>
                <a:gd name="connsiteY7" fmla="*/ 549238 h 1619210"/>
                <a:gd name="connsiteX8" fmla="*/ 22554 w 2916418"/>
                <a:gd name="connsiteY8" fmla="*/ 135674 h 1619210"/>
                <a:gd name="connsiteX9" fmla="*/ 0 w 2916418"/>
                <a:gd name="connsiteY9" fmla="*/ 81824 h 1619210"/>
                <a:gd name="connsiteX10" fmla="*/ 4590 w 2916418"/>
                <a:gd name="connsiteY10" fmla="*/ 5057 h 1619210"/>
                <a:gd name="connsiteX11" fmla="*/ 487585 w 2916418"/>
                <a:gd name="connsiteY11" fmla="*/ 0 h 1619210"/>
                <a:gd name="connsiteX12" fmla="*/ 494631 w 2916418"/>
                <a:gd name="connsiteY12" fmla="*/ 101692 h 1619210"/>
                <a:gd name="connsiteX13" fmla="*/ 1037666 w 2916418"/>
                <a:gd name="connsiteY13" fmla="*/ 105390 h 1619210"/>
                <a:gd name="connsiteX14" fmla="*/ 1037665 w 2916418"/>
                <a:gd name="connsiteY14" fmla="*/ 217089 h 1619210"/>
                <a:gd name="connsiteX15" fmla="*/ 1261174 w 2916418"/>
                <a:gd name="connsiteY15" fmla="*/ 220514 h 1619210"/>
                <a:gd name="connsiteX16" fmla="*/ 1301900 w 2916418"/>
                <a:gd name="connsiteY16" fmla="*/ 247236 h 1619210"/>
                <a:gd name="connsiteX17" fmla="*/ 1381625 w 2916418"/>
                <a:gd name="connsiteY17" fmla="*/ 247099 h 1619210"/>
                <a:gd name="connsiteX18" fmla="*/ 1391334 w 2916418"/>
                <a:gd name="connsiteY18" fmla="*/ 213799 h 1619210"/>
                <a:gd name="connsiteX19" fmla="*/ 2296653 w 2916418"/>
                <a:gd name="connsiteY19" fmla="*/ 216952 h 1619210"/>
                <a:gd name="connsiteX20" fmla="*/ 2294758 w 2916418"/>
                <a:gd name="connsiteY20" fmla="*/ 319703 h 1619210"/>
                <a:gd name="connsiteX21" fmla="*/ 2821530 w 2916418"/>
                <a:gd name="connsiteY21" fmla="*/ 320355 h 1619210"/>
                <a:gd name="connsiteX0" fmla="*/ 2896732 w 2916418"/>
                <a:gd name="connsiteY0" fmla="*/ 310248 h 1619210"/>
                <a:gd name="connsiteX1" fmla="*/ 2916418 w 2916418"/>
                <a:gd name="connsiteY1" fmla="*/ 1619210 h 1619210"/>
                <a:gd name="connsiteX2" fmla="*/ 49023 w 2916418"/>
                <a:gd name="connsiteY2" fmla="*/ 1618426 h 1619210"/>
                <a:gd name="connsiteX3" fmla="*/ 52469 w 2916418"/>
                <a:gd name="connsiteY3" fmla="*/ 1493300 h 1619210"/>
                <a:gd name="connsiteX4" fmla="*/ 49337 w 2916418"/>
                <a:gd name="connsiteY4" fmla="*/ 1180826 h 1619210"/>
                <a:gd name="connsiteX5" fmla="*/ 29602 w 2916418"/>
                <a:gd name="connsiteY5" fmla="*/ 1108165 h 1619210"/>
                <a:gd name="connsiteX6" fmla="*/ 28045 w 2916418"/>
                <a:gd name="connsiteY6" fmla="*/ 692093 h 1619210"/>
                <a:gd name="connsiteX7" fmla="*/ 15044 w 2916418"/>
                <a:gd name="connsiteY7" fmla="*/ 549238 h 1619210"/>
                <a:gd name="connsiteX8" fmla="*/ 22554 w 2916418"/>
                <a:gd name="connsiteY8" fmla="*/ 135674 h 1619210"/>
                <a:gd name="connsiteX9" fmla="*/ 0 w 2916418"/>
                <a:gd name="connsiteY9" fmla="*/ 81824 h 1619210"/>
                <a:gd name="connsiteX10" fmla="*/ 4590 w 2916418"/>
                <a:gd name="connsiteY10" fmla="*/ 5057 h 1619210"/>
                <a:gd name="connsiteX11" fmla="*/ 487585 w 2916418"/>
                <a:gd name="connsiteY11" fmla="*/ 0 h 1619210"/>
                <a:gd name="connsiteX12" fmla="*/ 494631 w 2916418"/>
                <a:gd name="connsiteY12" fmla="*/ 101692 h 1619210"/>
                <a:gd name="connsiteX13" fmla="*/ 1037666 w 2916418"/>
                <a:gd name="connsiteY13" fmla="*/ 105390 h 1619210"/>
                <a:gd name="connsiteX14" fmla="*/ 1037665 w 2916418"/>
                <a:gd name="connsiteY14" fmla="*/ 217089 h 1619210"/>
                <a:gd name="connsiteX15" fmla="*/ 1261174 w 2916418"/>
                <a:gd name="connsiteY15" fmla="*/ 220514 h 1619210"/>
                <a:gd name="connsiteX16" fmla="*/ 1301900 w 2916418"/>
                <a:gd name="connsiteY16" fmla="*/ 247236 h 1619210"/>
                <a:gd name="connsiteX17" fmla="*/ 1381625 w 2916418"/>
                <a:gd name="connsiteY17" fmla="*/ 247099 h 1619210"/>
                <a:gd name="connsiteX18" fmla="*/ 1391334 w 2916418"/>
                <a:gd name="connsiteY18" fmla="*/ 213799 h 1619210"/>
                <a:gd name="connsiteX19" fmla="*/ 2296653 w 2916418"/>
                <a:gd name="connsiteY19" fmla="*/ 216952 h 1619210"/>
                <a:gd name="connsiteX20" fmla="*/ 2294758 w 2916418"/>
                <a:gd name="connsiteY20" fmla="*/ 319703 h 1619210"/>
                <a:gd name="connsiteX21" fmla="*/ 2891560 w 2916418"/>
                <a:gd name="connsiteY21" fmla="*/ 324705 h 1619210"/>
                <a:gd name="connsiteX0" fmla="*/ 2896732 w 2916418"/>
                <a:gd name="connsiteY0" fmla="*/ 310248 h 1619210"/>
                <a:gd name="connsiteX1" fmla="*/ 2916418 w 2916418"/>
                <a:gd name="connsiteY1" fmla="*/ 1619210 h 1619210"/>
                <a:gd name="connsiteX2" fmla="*/ 49023 w 2916418"/>
                <a:gd name="connsiteY2" fmla="*/ 1618426 h 1619210"/>
                <a:gd name="connsiteX3" fmla="*/ 52469 w 2916418"/>
                <a:gd name="connsiteY3" fmla="*/ 1493300 h 1619210"/>
                <a:gd name="connsiteX4" fmla="*/ 49337 w 2916418"/>
                <a:gd name="connsiteY4" fmla="*/ 1180826 h 1619210"/>
                <a:gd name="connsiteX5" fmla="*/ 29602 w 2916418"/>
                <a:gd name="connsiteY5" fmla="*/ 1108165 h 1619210"/>
                <a:gd name="connsiteX6" fmla="*/ 28045 w 2916418"/>
                <a:gd name="connsiteY6" fmla="*/ 692093 h 1619210"/>
                <a:gd name="connsiteX7" fmla="*/ 15044 w 2916418"/>
                <a:gd name="connsiteY7" fmla="*/ 549238 h 1619210"/>
                <a:gd name="connsiteX8" fmla="*/ 22554 w 2916418"/>
                <a:gd name="connsiteY8" fmla="*/ 135674 h 1619210"/>
                <a:gd name="connsiteX9" fmla="*/ 0 w 2916418"/>
                <a:gd name="connsiteY9" fmla="*/ 81824 h 1619210"/>
                <a:gd name="connsiteX10" fmla="*/ 4590 w 2916418"/>
                <a:gd name="connsiteY10" fmla="*/ 5057 h 1619210"/>
                <a:gd name="connsiteX11" fmla="*/ 487585 w 2916418"/>
                <a:gd name="connsiteY11" fmla="*/ 0 h 1619210"/>
                <a:gd name="connsiteX12" fmla="*/ 494631 w 2916418"/>
                <a:gd name="connsiteY12" fmla="*/ 101692 h 1619210"/>
                <a:gd name="connsiteX13" fmla="*/ 1037666 w 2916418"/>
                <a:gd name="connsiteY13" fmla="*/ 105390 h 1619210"/>
                <a:gd name="connsiteX14" fmla="*/ 1037665 w 2916418"/>
                <a:gd name="connsiteY14" fmla="*/ 217089 h 1619210"/>
                <a:gd name="connsiteX15" fmla="*/ 1261174 w 2916418"/>
                <a:gd name="connsiteY15" fmla="*/ 220514 h 1619210"/>
                <a:gd name="connsiteX16" fmla="*/ 1301900 w 2916418"/>
                <a:gd name="connsiteY16" fmla="*/ 247236 h 1619210"/>
                <a:gd name="connsiteX17" fmla="*/ 1381625 w 2916418"/>
                <a:gd name="connsiteY17" fmla="*/ 247099 h 1619210"/>
                <a:gd name="connsiteX18" fmla="*/ 1391334 w 2916418"/>
                <a:gd name="connsiteY18" fmla="*/ 213799 h 1619210"/>
                <a:gd name="connsiteX19" fmla="*/ 2296653 w 2916418"/>
                <a:gd name="connsiteY19" fmla="*/ 216952 h 1619210"/>
                <a:gd name="connsiteX20" fmla="*/ 2294758 w 2916418"/>
                <a:gd name="connsiteY20" fmla="*/ 319703 h 1619210"/>
                <a:gd name="connsiteX21" fmla="*/ 2891560 w 2916418"/>
                <a:gd name="connsiteY21" fmla="*/ 320355 h 161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6418" h="1619210">
                  <a:moveTo>
                    <a:pt x="2896732" y="310248"/>
                  </a:moveTo>
                  <a:lnTo>
                    <a:pt x="2916418" y="1619210"/>
                  </a:lnTo>
                  <a:lnTo>
                    <a:pt x="49023" y="1618426"/>
                  </a:lnTo>
                  <a:cubicBezTo>
                    <a:pt x="50172" y="1576717"/>
                    <a:pt x="51320" y="1535009"/>
                    <a:pt x="52469" y="1493300"/>
                  </a:cubicBezTo>
                  <a:lnTo>
                    <a:pt x="49337" y="1180826"/>
                  </a:lnTo>
                  <a:cubicBezTo>
                    <a:pt x="45526" y="1116637"/>
                    <a:pt x="33151" y="1189621"/>
                    <a:pt x="29602" y="1108165"/>
                  </a:cubicBezTo>
                  <a:cubicBezTo>
                    <a:pt x="26053" y="1026710"/>
                    <a:pt x="28593" y="786932"/>
                    <a:pt x="28045" y="692093"/>
                  </a:cubicBezTo>
                  <a:cubicBezTo>
                    <a:pt x="45397" y="745488"/>
                    <a:pt x="15959" y="641974"/>
                    <a:pt x="15044" y="549238"/>
                  </a:cubicBezTo>
                  <a:cubicBezTo>
                    <a:pt x="14129" y="456502"/>
                    <a:pt x="26939" y="217356"/>
                    <a:pt x="22554" y="135674"/>
                  </a:cubicBezTo>
                  <a:lnTo>
                    <a:pt x="0" y="81824"/>
                  </a:lnTo>
                  <a:cubicBezTo>
                    <a:pt x="381" y="53952"/>
                    <a:pt x="4209" y="32929"/>
                    <a:pt x="4590" y="5057"/>
                  </a:cubicBezTo>
                  <a:lnTo>
                    <a:pt x="487585" y="0"/>
                  </a:lnTo>
                  <a:lnTo>
                    <a:pt x="494631" y="101692"/>
                  </a:lnTo>
                  <a:lnTo>
                    <a:pt x="1037666" y="105390"/>
                  </a:lnTo>
                  <a:cubicBezTo>
                    <a:pt x="1037666" y="142623"/>
                    <a:pt x="1037665" y="179856"/>
                    <a:pt x="1037665" y="217089"/>
                  </a:cubicBezTo>
                  <a:lnTo>
                    <a:pt x="1261174" y="220514"/>
                  </a:lnTo>
                  <a:lnTo>
                    <a:pt x="1301900" y="247236"/>
                  </a:lnTo>
                  <a:lnTo>
                    <a:pt x="1381625" y="247099"/>
                  </a:lnTo>
                  <a:lnTo>
                    <a:pt x="1391334" y="213799"/>
                  </a:lnTo>
                  <a:lnTo>
                    <a:pt x="2296653" y="216952"/>
                  </a:lnTo>
                  <a:cubicBezTo>
                    <a:pt x="2296021" y="251202"/>
                    <a:pt x="2295390" y="285453"/>
                    <a:pt x="2294758" y="319703"/>
                  </a:cubicBezTo>
                  <a:lnTo>
                    <a:pt x="2891560" y="320355"/>
                  </a:lnTo>
                </a:path>
              </a:pathLst>
            </a:custGeom>
            <a:noFill/>
            <a:ln w="38100">
              <a:solidFill>
                <a:srgbClr val="285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entury Gothic" panose="020F0302020204030204"/>
              </a:endParaRPr>
            </a:p>
          </p:txBody>
        </p:sp>
        <p:sp>
          <p:nvSpPr>
            <p:cNvPr id="170" name="Rectangle 169"/>
            <p:cNvSpPr/>
            <p:nvPr/>
          </p:nvSpPr>
          <p:spPr>
            <a:xfrm>
              <a:off x="8066038" y="1784018"/>
              <a:ext cx="2761910" cy="2571980"/>
            </a:xfrm>
            <a:custGeom>
              <a:avLst/>
              <a:gdLst>
                <a:gd name="connsiteX0" fmla="*/ 0 w 2639799"/>
                <a:gd name="connsiteY0" fmla="*/ 0 h 2006900"/>
                <a:gd name="connsiteX1" fmla="*/ 2639799 w 2639799"/>
                <a:gd name="connsiteY1" fmla="*/ 0 h 2006900"/>
                <a:gd name="connsiteX2" fmla="*/ 2639799 w 2639799"/>
                <a:gd name="connsiteY2" fmla="*/ 2006900 h 2006900"/>
                <a:gd name="connsiteX3" fmla="*/ 0 w 2639799"/>
                <a:gd name="connsiteY3" fmla="*/ 2006900 h 2006900"/>
                <a:gd name="connsiteX4" fmla="*/ 0 w 2639799"/>
                <a:gd name="connsiteY4" fmla="*/ 0 h 2006900"/>
                <a:gd name="connsiteX0" fmla="*/ 0 w 2639799"/>
                <a:gd name="connsiteY0" fmla="*/ 0 h 2006900"/>
                <a:gd name="connsiteX1" fmla="*/ 2639799 w 2639799"/>
                <a:gd name="connsiteY1" fmla="*/ 0 h 2006900"/>
                <a:gd name="connsiteX2" fmla="*/ 2639799 w 2639799"/>
                <a:gd name="connsiteY2" fmla="*/ 2006900 h 2006900"/>
                <a:gd name="connsiteX3" fmla="*/ 0 w 2639799"/>
                <a:gd name="connsiteY3" fmla="*/ 1720739 h 2006900"/>
                <a:gd name="connsiteX4" fmla="*/ 0 w 2639799"/>
                <a:gd name="connsiteY4" fmla="*/ 0 h 2006900"/>
                <a:gd name="connsiteX0" fmla="*/ 0 w 2639799"/>
                <a:gd name="connsiteY0" fmla="*/ 0 h 2006900"/>
                <a:gd name="connsiteX1" fmla="*/ 2639799 w 2639799"/>
                <a:gd name="connsiteY1" fmla="*/ 0 h 2006900"/>
                <a:gd name="connsiteX2" fmla="*/ 2639799 w 2639799"/>
                <a:gd name="connsiteY2" fmla="*/ 2006900 h 2006900"/>
                <a:gd name="connsiteX3" fmla="*/ 411809 w 2639799"/>
                <a:gd name="connsiteY3" fmla="*/ 1765573 h 2006900"/>
                <a:gd name="connsiteX4" fmla="*/ 0 w 2639799"/>
                <a:gd name="connsiteY4" fmla="*/ 1720739 h 2006900"/>
                <a:gd name="connsiteX5" fmla="*/ 0 w 2639799"/>
                <a:gd name="connsiteY5" fmla="*/ 0 h 2006900"/>
                <a:gd name="connsiteX0" fmla="*/ 0 w 2639799"/>
                <a:gd name="connsiteY0" fmla="*/ 0 h 2006900"/>
                <a:gd name="connsiteX1" fmla="*/ 2639799 w 2639799"/>
                <a:gd name="connsiteY1" fmla="*/ 0 h 2006900"/>
                <a:gd name="connsiteX2" fmla="*/ 2639799 w 2639799"/>
                <a:gd name="connsiteY2" fmla="*/ 2006900 h 2006900"/>
                <a:gd name="connsiteX3" fmla="*/ 421676 w 2639799"/>
                <a:gd name="connsiteY3" fmla="*/ 1732681 h 2006900"/>
                <a:gd name="connsiteX4" fmla="*/ 0 w 2639799"/>
                <a:gd name="connsiteY4" fmla="*/ 1720739 h 2006900"/>
                <a:gd name="connsiteX5" fmla="*/ 0 w 2639799"/>
                <a:gd name="connsiteY5" fmla="*/ 0 h 2006900"/>
                <a:gd name="connsiteX0" fmla="*/ 0 w 2639799"/>
                <a:gd name="connsiteY0" fmla="*/ 0 h 2006900"/>
                <a:gd name="connsiteX1" fmla="*/ 2639799 w 2639799"/>
                <a:gd name="connsiteY1" fmla="*/ 0 h 2006900"/>
                <a:gd name="connsiteX2" fmla="*/ 2639799 w 2639799"/>
                <a:gd name="connsiteY2" fmla="*/ 2006900 h 2006900"/>
                <a:gd name="connsiteX3" fmla="*/ 530221 w 2639799"/>
                <a:gd name="connsiteY3" fmla="*/ 1745838 h 2006900"/>
                <a:gd name="connsiteX4" fmla="*/ 421676 w 2639799"/>
                <a:gd name="connsiteY4" fmla="*/ 1732681 h 2006900"/>
                <a:gd name="connsiteX5" fmla="*/ 0 w 2639799"/>
                <a:gd name="connsiteY5" fmla="*/ 1720739 h 2006900"/>
                <a:gd name="connsiteX6" fmla="*/ 0 w 2639799"/>
                <a:gd name="connsiteY6" fmla="*/ 0 h 2006900"/>
                <a:gd name="connsiteX0" fmla="*/ 0 w 2639799"/>
                <a:gd name="connsiteY0" fmla="*/ 0 h 2006900"/>
                <a:gd name="connsiteX1" fmla="*/ 2639799 w 2639799"/>
                <a:gd name="connsiteY1" fmla="*/ 0 h 2006900"/>
                <a:gd name="connsiteX2" fmla="*/ 2639799 w 2639799"/>
                <a:gd name="connsiteY2" fmla="*/ 2006900 h 2006900"/>
                <a:gd name="connsiteX3" fmla="*/ 428256 w 2639799"/>
                <a:gd name="connsiteY3" fmla="*/ 1854382 h 2006900"/>
                <a:gd name="connsiteX4" fmla="*/ 421676 w 2639799"/>
                <a:gd name="connsiteY4" fmla="*/ 1732681 h 2006900"/>
                <a:gd name="connsiteX5" fmla="*/ 0 w 2639799"/>
                <a:gd name="connsiteY5" fmla="*/ 1720739 h 2006900"/>
                <a:gd name="connsiteX6" fmla="*/ 0 w 2639799"/>
                <a:gd name="connsiteY6" fmla="*/ 0 h 2006900"/>
                <a:gd name="connsiteX0" fmla="*/ 0 w 2639799"/>
                <a:gd name="connsiteY0" fmla="*/ 0 h 2006900"/>
                <a:gd name="connsiteX1" fmla="*/ 2639799 w 2639799"/>
                <a:gd name="connsiteY1" fmla="*/ 0 h 2006900"/>
                <a:gd name="connsiteX2" fmla="*/ 2639799 w 2639799"/>
                <a:gd name="connsiteY2" fmla="*/ 2006900 h 2006900"/>
                <a:gd name="connsiteX3" fmla="*/ 934793 w 2639799"/>
                <a:gd name="connsiteY3" fmla="*/ 1893852 h 2006900"/>
                <a:gd name="connsiteX4" fmla="*/ 428256 w 2639799"/>
                <a:gd name="connsiteY4" fmla="*/ 1854382 h 2006900"/>
                <a:gd name="connsiteX5" fmla="*/ 421676 w 2639799"/>
                <a:gd name="connsiteY5" fmla="*/ 1732681 h 2006900"/>
                <a:gd name="connsiteX6" fmla="*/ 0 w 2639799"/>
                <a:gd name="connsiteY6" fmla="*/ 1720739 h 2006900"/>
                <a:gd name="connsiteX7" fmla="*/ 0 w 2639799"/>
                <a:gd name="connsiteY7" fmla="*/ 0 h 2006900"/>
                <a:gd name="connsiteX0" fmla="*/ 0 w 2639799"/>
                <a:gd name="connsiteY0" fmla="*/ 0 h 2006900"/>
                <a:gd name="connsiteX1" fmla="*/ 2639799 w 2639799"/>
                <a:gd name="connsiteY1" fmla="*/ 0 h 2006900"/>
                <a:gd name="connsiteX2" fmla="*/ 2639799 w 2639799"/>
                <a:gd name="connsiteY2" fmla="*/ 2006900 h 2006900"/>
                <a:gd name="connsiteX3" fmla="*/ 980842 w 2639799"/>
                <a:gd name="connsiteY3" fmla="*/ 1857671 h 2006900"/>
                <a:gd name="connsiteX4" fmla="*/ 428256 w 2639799"/>
                <a:gd name="connsiteY4" fmla="*/ 1854382 h 2006900"/>
                <a:gd name="connsiteX5" fmla="*/ 421676 w 2639799"/>
                <a:gd name="connsiteY5" fmla="*/ 1732681 h 2006900"/>
                <a:gd name="connsiteX6" fmla="*/ 0 w 2639799"/>
                <a:gd name="connsiteY6" fmla="*/ 1720739 h 2006900"/>
                <a:gd name="connsiteX7" fmla="*/ 0 w 2639799"/>
                <a:gd name="connsiteY7" fmla="*/ 0 h 2006900"/>
                <a:gd name="connsiteX0" fmla="*/ 0 w 2639799"/>
                <a:gd name="connsiteY0" fmla="*/ 0 h 2006900"/>
                <a:gd name="connsiteX1" fmla="*/ 2639799 w 2639799"/>
                <a:gd name="connsiteY1" fmla="*/ 0 h 2006900"/>
                <a:gd name="connsiteX2" fmla="*/ 2639799 w 2639799"/>
                <a:gd name="connsiteY2" fmla="*/ 2006900 h 2006900"/>
                <a:gd name="connsiteX3" fmla="*/ 1237400 w 2639799"/>
                <a:gd name="connsiteY3" fmla="*/ 1880696 h 2006900"/>
                <a:gd name="connsiteX4" fmla="*/ 980842 w 2639799"/>
                <a:gd name="connsiteY4" fmla="*/ 1857671 h 2006900"/>
                <a:gd name="connsiteX5" fmla="*/ 428256 w 2639799"/>
                <a:gd name="connsiteY5" fmla="*/ 1854382 h 2006900"/>
                <a:gd name="connsiteX6" fmla="*/ 421676 w 2639799"/>
                <a:gd name="connsiteY6" fmla="*/ 1732681 h 2006900"/>
                <a:gd name="connsiteX7" fmla="*/ 0 w 2639799"/>
                <a:gd name="connsiteY7" fmla="*/ 1720739 h 2006900"/>
                <a:gd name="connsiteX8" fmla="*/ 0 w 2639799"/>
                <a:gd name="connsiteY8" fmla="*/ 0 h 2006900"/>
                <a:gd name="connsiteX0" fmla="*/ 0 w 2639799"/>
                <a:gd name="connsiteY0" fmla="*/ 0 h 2006900"/>
                <a:gd name="connsiteX1" fmla="*/ 2639799 w 2639799"/>
                <a:gd name="connsiteY1" fmla="*/ 0 h 2006900"/>
                <a:gd name="connsiteX2" fmla="*/ 2639799 w 2639799"/>
                <a:gd name="connsiteY2" fmla="*/ 2006900 h 2006900"/>
                <a:gd name="connsiteX3" fmla="*/ 970974 w 2639799"/>
                <a:gd name="connsiteY3" fmla="*/ 1571511 h 2006900"/>
                <a:gd name="connsiteX4" fmla="*/ 980842 w 2639799"/>
                <a:gd name="connsiteY4" fmla="*/ 1857671 h 2006900"/>
                <a:gd name="connsiteX5" fmla="*/ 428256 w 2639799"/>
                <a:gd name="connsiteY5" fmla="*/ 1854382 h 2006900"/>
                <a:gd name="connsiteX6" fmla="*/ 421676 w 2639799"/>
                <a:gd name="connsiteY6" fmla="*/ 1732681 h 2006900"/>
                <a:gd name="connsiteX7" fmla="*/ 0 w 2639799"/>
                <a:gd name="connsiteY7" fmla="*/ 1720739 h 2006900"/>
                <a:gd name="connsiteX8" fmla="*/ 0 w 2639799"/>
                <a:gd name="connsiteY8" fmla="*/ 0 h 2006900"/>
                <a:gd name="connsiteX0" fmla="*/ 0 w 2639799"/>
                <a:gd name="connsiteY0" fmla="*/ 0 h 2006900"/>
                <a:gd name="connsiteX1" fmla="*/ 2639799 w 2639799"/>
                <a:gd name="connsiteY1" fmla="*/ 0 h 2006900"/>
                <a:gd name="connsiteX2" fmla="*/ 2639799 w 2639799"/>
                <a:gd name="connsiteY2" fmla="*/ 2006900 h 2006900"/>
                <a:gd name="connsiteX3" fmla="*/ 1326209 w 2639799"/>
                <a:gd name="connsiteY3" fmla="*/ 1653740 h 2006900"/>
                <a:gd name="connsiteX4" fmla="*/ 970974 w 2639799"/>
                <a:gd name="connsiteY4" fmla="*/ 1571511 h 2006900"/>
                <a:gd name="connsiteX5" fmla="*/ 980842 w 2639799"/>
                <a:gd name="connsiteY5" fmla="*/ 1857671 h 2006900"/>
                <a:gd name="connsiteX6" fmla="*/ 428256 w 2639799"/>
                <a:gd name="connsiteY6" fmla="*/ 1854382 h 2006900"/>
                <a:gd name="connsiteX7" fmla="*/ 421676 w 2639799"/>
                <a:gd name="connsiteY7" fmla="*/ 1732681 h 2006900"/>
                <a:gd name="connsiteX8" fmla="*/ 0 w 2639799"/>
                <a:gd name="connsiteY8" fmla="*/ 1720739 h 2006900"/>
                <a:gd name="connsiteX9" fmla="*/ 0 w 2639799"/>
                <a:gd name="connsiteY9" fmla="*/ 0 h 2006900"/>
                <a:gd name="connsiteX0" fmla="*/ 0 w 2639799"/>
                <a:gd name="connsiteY0" fmla="*/ 0 h 2006900"/>
                <a:gd name="connsiteX1" fmla="*/ 2639799 w 2639799"/>
                <a:gd name="connsiteY1" fmla="*/ 0 h 2006900"/>
                <a:gd name="connsiteX2" fmla="*/ 2639799 w 2639799"/>
                <a:gd name="connsiteY2" fmla="*/ 2006900 h 2006900"/>
                <a:gd name="connsiteX3" fmla="*/ 1368969 w 2639799"/>
                <a:gd name="connsiteY3" fmla="*/ 1571510 h 2006900"/>
                <a:gd name="connsiteX4" fmla="*/ 970974 w 2639799"/>
                <a:gd name="connsiteY4" fmla="*/ 1571511 h 2006900"/>
                <a:gd name="connsiteX5" fmla="*/ 980842 w 2639799"/>
                <a:gd name="connsiteY5" fmla="*/ 1857671 h 2006900"/>
                <a:gd name="connsiteX6" fmla="*/ 428256 w 2639799"/>
                <a:gd name="connsiteY6" fmla="*/ 1854382 h 2006900"/>
                <a:gd name="connsiteX7" fmla="*/ 421676 w 2639799"/>
                <a:gd name="connsiteY7" fmla="*/ 1732681 h 2006900"/>
                <a:gd name="connsiteX8" fmla="*/ 0 w 2639799"/>
                <a:gd name="connsiteY8" fmla="*/ 1720739 h 2006900"/>
                <a:gd name="connsiteX9" fmla="*/ 0 w 2639799"/>
                <a:gd name="connsiteY9" fmla="*/ 0 h 2006900"/>
                <a:gd name="connsiteX0" fmla="*/ 0 w 2639799"/>
                <a:gd name="connsiteY0" fmla="*/ 0 h 2006900"/>
                <a:gd name="connsiteX1" fmla="*/ 2639799 w 2639799"/>
                <a:gd name="connsiteY1" fmla="*/ 0 h 2006900"/>
                <a:gd name="connsiteX2" fmla="*/ 2639799 w 2639799"/>
                <a:gd name="connsiteY2" fmla="*/ 2006900 h 2006900"/>
                <a:gd name="connsiteX3" fmla="*/ 1540008 w 2639799"/>
                <a:gd name="connsiteY3" fmla="*/ 1634005 h 2006900"/>
                <a:gd name="connsiteX4" fmla="*/ 1368969 w 2639799"/>
                <a:gd name="connsiteY4" fmla="*/ 1571510 h 2006900"/>
                <a:gd name="connsiteX5" fmla="*/ 970974 w 2639799"/>
                <a:gd name="connsiteY5" fmla="*/ 1571511 h 2006900"/>
                <a:gd name="connsiteX6" fmla="*/ 980842 w 2639799"/>
                <a:gd name="connsiteY6" fmla="*/ 1857671 h 2006900"/>
                <a:gd name="connsiteX7" fmla="*/ 428256 w 2639799"/>
                <a:gd name="connsiteY7" fmla="*/ 1854382 h 2006900"/>
                <a:gd name="connsiteX8" fmla="*/ 421676 w 2639799"/>
                <a:gd name="connsiteY8" fmla="*/ 1732681 h 2006900"/>
                <a:gd name="connsiteX9" fmla="*/ 0 w 2639799"/>
                <a:gd name="connsiteY9" fmla="*/ 1720739 h 2006900"/>
                <a:gd name="connsiteX10" fmla="*/ 0 w 2639799"/>
                <a:gd name="connsiteY10" fmla="*/ 0 h 2006900"/>
                <a:gd name="connsiteX0" fmla="*/ 0 w 2639799"/>
                <a:gd name="connsiteY0" fmla="*/ 0 h 2006900"/>
                <a:gd name="connsiteX1" fmla="*/ 2639799 w 2639799"/>
                <a:gd name="connsiteY1" fmla="*/ 0 h 2006900"/>
                <a:gd name="connsiteX2" fmla="*/ 2639799 w 2639799"/>
                <a:gd name="connsiteY2" fmla="*/ 2006900 h 2006900"/>
                <a:gd name="connsiteX3" fmla="*/ 1362391 w 2639799"/>
                <a:gd name="connsiteY3" fmla="*/ 1930034 h 2006900"/>
                <a:gd name="connsiteX4" fmla="*/ 1368969 w 2639799"/>
                <a:gd name="connsiteY4" fmla="*/ 1571510 h 2006900"/>
                <a:gd name="connsiteX5" fmla="*/ 970974 w 2639799"/>
                <a:gd name="connsiteY5" fmla="*/ 1571511 h 2006900"/>
                <a:gd name="connsiteX6" fmla="*/ 980842 w 2639799"/>
                <a:gd name="connsiteY6" fmla="*/ 1857671 h 2006900"/>
                <a:gd name="connsiteX7" fmla="*/ 428256 w 2639799"/>
                <a:gd name="connsiteY7" fmla="*/ 1854382 h 2006900"/>
                <a:gd name="connsiteX8" fmla="*/ 421676 w 2639799"/>
                <a:gd name="connsiteY8" fmla="*/ 1732681 h 2006900"/>
                <a:gd name="connsiteX9" fmla="*/ 0 w 2639799"/>
                <a:gd name="connsiteY9" fmla="*/ 1720739 h 2006900"/>
                <a:gd name="connsiteX10" fmla="*/ 0 w 2639799"/>
                <a:gd name="connsiteY10" fmla="*/ 0 h 2006900"/>
                <a:gd name="connsiteX0" fmla="*/ 0 w 2639799"/>
                <a:gd name="connsiteY0" fmla="*/ 0 h 2006900"/>
                <a:gd name="connsiteX1" fmla="*/ 2639799 w 2639799"/>
                <a:gd name="connsiteY1" fmla="*/ 0 h 2006900"/>
                <a:gd name="connsiteX2" fmla="*/ 2639799 w 2639799"/>
                <a:gd name="connsiteY2" fmla="*/ 2006900 h 2006900"/>
                <a:gd name="connsiteX3" fmla="*/ 1362391 w 2639799"/>
                <a:gd name="connsiteY3" fmla="*/ 1930034 h 2006900"/>
                <a:gd name="connsiteX4" fmla="*/ 1368969 w 2639799"/>
                <a:gd name="connsiteY4" fmla="*/ 1571510 h 2006900"/>
                <a:gd name="connsiteX5" fmla="*/ 970974 w 2639799"/>
                <a:gd name="connsiteY5" fmla="*/ 1571511 h 2006900"/>
                <a:gd name="connsiteX6" fmla="*/ 980842 w 2639799"/>
                <a:gd name="connsiteY6" fmla="*/ 1857671 h 2006900"/>
                <a:gd name="connsiteX7" fmla="*/ 428256 w 2639799"/>
                <a:gd name="connsiteY7" fmla="*/ 1854382 h 2006900"/>
                <a:gd name="connsiteX8" fmla="*/ 421676 w 2639799"/>
                <a:gd name="connsiteY8" fmla="*/ 1732681 h 2006900"/>
                <a:gd name="connsiteX9" fmla="*/ 0 w 2639799"/>
                <a:gd name="connsiteY9" fmla="*/ 1720739 h 2006900"/>
                <a:gd name="connsiteX10" fmla="*/ 0 w 2639799"/>
                <a:gd name="connsiteY10" fmla="*/ 0 h 2006900"/>
                <a:gd name="connsiteX0" fmla="*/ 0 w 2639799"/>
                <a:gd name="connsiteY0" fmla="*/ 0 h 2147294"/>
                <a:gd name="connsiteX1" fmla="*/ 2639799 w 2639799"/>
                <a:gd name="connsiteY1" fmla="*/ 0 h 2147294"/>
                <a:gd name="connsiteX2" fmla="*/ 2639799 w 2639799"/>
                <a:gd name="connsiteY2" fmla="*/ 2006900 h 2147294"/>
                <a:gd name="connsiteX3" fmla="*/ 2204428 w 2639799"/>
                <a:gd name="connsiteY3" fmla="*/ 1972793 h 2147294"/>
                <a:gd name="connsiteX4" fmla="*/ 1362391 w 2639799"/>
                <a:gd name="connsiteY4" fmla="*/ 1930034 h 2147294"/>
                <a:gd name="connsiteX5" fmla="*/ 1368969 w 2639799"/>
                <a:gd name="connsiteY5" fmla="*/ 1571510 h 2147294"/>
                <a:gd name="connsiteX6" fmla="*/ 970974 w 2639799"/>
                <a:gd name="connsiteY6" fmla="*/ 1571511 h 2147294"/>
                <a:gd name="connsiteX7" fmla="*/ 980842 w 2639799"/>
                <a:gd name="connsiteY7" fmla="*/ 1857671 h 2147294"/>
                <a:gd name="connsiteX8" fmla="*/ 428256 w 2639799"/>
                <a:gd name="connsiteY8" fmla="*/ 1854382 h 2147294"/>
                <a:gd name="connsiteX9" fmla="*/ 421676 w 2639799"/>
                <a:gd name="connsiteY9" fmla="*/ 1732681 h 2147294"/>
                <a:gd name="connsiteX10" fmla="*/ 0 w 2639799"/>
                <a:gd name="connsiteY10" fmla="*/ 1720739 h 2147294"/>
                <a:gd name="connsiteX11" fmla="*/ 0 w 2639799"/>
                <a:gd name="connsiteY11" fmla="*/ 0 h 2147294"/>
                <a:gd name="connsiteX0" fmla="*/ 0 w 2639799"/>
                <a:gd name="connsiteY0" fmla="*/ 0 h 2148881"/>
                <a:gd name="connsiteX1" fmla="*/ 2639799 w 2639799"/>
                <a:gd name="connsiteY1" fmla="*/ 0 h 2148881"/>
                <a:gd name="connsiteX2" fmla="*/ 2639799 w 2639799"/>
                <a:gd name="connsiteY2" fmla="*/ 2006900 h 2148881"/>
                <a:gd name="connsiteX3" fmla="*/ 1905110 w 2639799"/>
                <a:gd name="connsiteY3" fmla="*/ 1979371 h 2148881"/>
                <a:gd name="connsiteX4" fmla="*/ 1362391 w 2639799"/>
                <a:gd name="connsiteY4" fmla="*/ 1930034 h 2148881"/>
                <a:gd name="connsiteX5" fmla="*/ 1368969 w 2639799"/>
                <a:gd name="connsiteY5" fmla="*/ 1571510 h 2148881"/>
                <a:gd name="connsiteX6" fmla="*/ 970974 w 2639799"/>
                <a:gd name="connsiteY6" fmla="*/ 1571511 h 2148881"/>
                <a:gd name="connsiteX7" fmla="*/ 980842 w 2639799"/>
                <a:gd name="connsiteY7" fmla="*/ 1857671 h 2148881"/>
                <a:gd name="connsiteX8" fmla="*/ 428256 w 2639799"/>
                <a:gd name="connsiteY8" fmla="*/ 1854382 h 2148881"/>
                <a:gd name="connsiteX9" fmla="*/ 421676 w 2639799"/>
                <a:gd name="connsiteY9" fmla="*/ 1732681 h 2148881"/>
                <a:gd name="connsiteX10" fmla="*/ 0 w 2639799"/>
                <a:gd name="connsiteY10" fmla="*/ 1720739 h 2148881"/>
                <a:gd name="connsiteX11" fmla="*/ 0 w 2639799"/>
                <a:gd name="connsiteY11" fmla="*/ 0 h 2148881"/>
                <a:gd name="connsiteX0" fmla="*/ 0 w 2643007"/>
                <a:gd name="connsiteY0" fmla="*/ 0 h 2160080"/>
                <a:gd name="connsiteX1" fmla="*/ 2639799 w 2643007"/>
                <a:gd name="connsiteY1" fmla="*/ 0 h 2160080"/>
                <a:gd name="connsiteX2" fmla="*/ 2639799 w 2643007"/>
                <a:gd name="connsiteY2" fmla="*/ 2006900 h 2160080"/>
                <a:gd name="connsiteX3" fmla="*/ 2556373 w 2643007"/>
                <a:gd name="connsiteY3" fmla="*/ 1999107 h 2160080"/>
                <a:gd name="connsiteX4" fmla="*/ 1905110 w 2643007"/>
                <a:gd name="connsiteY4" fmla="*/ 1979371 h 2160080"/>
                <a:gd name="connsiteX5" fmla="*/ 1362391 w 2643007"/>
                <a:gd name="connsiteY5" fmla="*/ 1930034 h 2160080"/>
                <a:gd name="connsiteX6" fmla="*/ 1368969 w 2643007"/>
                <a:gd name="connsiteY6" fmla="*/ 1571510 h 2160080"/>
                <a:gd name="connsiteX7" fmla="*/ 970974 w 2643007"/>
                <a:gd name="connsiteY7" fmla="*/ 1571511 h 2160080"/>
                <a:gd name="connsiteX8" fmla="*/ 980842 w 2643007"/>
                <a:gd name="connsiteY8" fmla="*/ 1857671 h 2160080"/>
                <a:gd name="connsiteX9" fmla="*/ 428256 w 2643007"/>
                <a:gd name="connsiteY9" fmla="*/ 1854382 h 2160080"/>
                <a:gd name="connsiteX10" fmla="*/ 421676 w 2643007"/>
                <a:gd name="connsiteY10" fmla="*/ 1732681 h 2160080"/>
                <a:gd name="connsiteX11" fmla="*/ 0 w 2643007"/>
                <a:gd name="connsiteY11" fmla="*/ 1720739 h 2160080"/>
                <a:gd name="connsiteX12" fmla="*/ 0 w 2643007"/>
                <a:gd name="connsiteY12" fmla="*/ 0 h 2160080"/>
                <a:gd name="connsiteX0" fmla="*/ 0 w 2643007"/>
                <a:gd name="connsiteY0" fmla="*/ 0 h 2160080"/>
                <a:gd name="connsiteX1" fmla="*/ 2639799 w 2643007"/>
                <a:gd name="connsiteY1" fmla="*/ 0 h 2160080"/>
                <a:gd name="connsiteX2" fmla="*/ 2639799 w 2643007"/>
                <a:gd name="connsiteY2" fmla="*/ 2006900 h 2160080"/>
                <a:gd name="connsiteX3" fmla="*/ 2556373 w 2643007"/>
                <a:gd name="connsiteY3" fmla="*/ 1999107 h 2160080"/>
                <a:gd name="connsiteX4" fmla="*/ 1891953 w 2643007"/>
                <a:gd name="connsiteY4" fmla="*/ 1982660 h 2160080"/>
                <a:gd name="connsiteX5" fmla="*/ 1362391 w 2643007"/>
                <a:gd name="connsiteY5" fmla="*/ 1930034 h 2160080"/>
                <a:gd name="connsiteX6" fmla="*/ 1368969 w 2643007"/>
                <a:gd name="connsiteY6" fmla="*/ 1571510 h 2160080"/>
                <a:gd name="connsiteX7" fmla="*/ 970974 w 2643007"/>
                <a:gd name="connsiteY7" fmla="*/ 1571511 h 2160080"/>
                <a:gd name="connsiteX8" fmla="*/ 980842 w 2643007"/>
                <a:gd name="connsiteY8" fmla="*/ 1857671 h 2160080"/>
                <a:gd name="connsiteX9" fmla="*/ 428256 w 2643007"/>
                <a:gd name="connsiteY9" fmla="*/ 1854382 h 2160080"/>
                <a:gd name="connsiteX10" fmla="*/ 421676 w 2643007"/>
                <a:gd name="connsiteY10" fmla="*/ 1732681 h 2160080"/>
                <a:gd name="connsiteX11" fmla="*/ 0 w 2643007"/>
                <a:gd name="connsiteY11" fmla="*/ 1720739 h 2160080"/>
                <a:gd name="connsiteX12" fmla="*/ 0 w 2643007"/>
                <a:gd name="connsiteY12" fmla="*/ 0 h 2160080"/>
                <a:gd name="connsiteX0" fmla="*/ 0 w 2682325"/>
                <a:gd name="connsiteY0" fmla="*/ 0 h 2160080"/>
                <a:gd name="connsiteX1" fmla="*/ 2639799 w 2682325"/>
                <a:gd name="connsiteY1" fmla="*/ 0 h 2160080"/>
                <a:gd name="connsiteX2" fmla="*/ 2639799 w 2682325"/>
                <a:gd name="connsiteY2" fmla="*/ 2006900 h 2160080"/>
                <a:gd name="connsiteX3" fmla="*/ 2625447 w 2682325"/>
                <a:gd name="connsiteY3" fmla="*/ 1999107 h 2160080"/>
                <a:gd name="connsiteX4" fmla="*/ 1891953 w 2682325"/>
                <a:gd name="connsiteY4" fmla="*/ 1982660 h 2160080"/>
                <a:gd name="connsiteX5" fmla="*/ 1362391 w 2682325"/>
                <a:gd name="connsiteY5" fmla="*/ 1930034 h 2160080"/>
                <a:gd name="connsiteX6" fmla="*/ 1368969 w 2682325"/>
                <a:gd name="connsiteY6" fmla="*/ 1571510 h 2160080"/>
                <a:gd name="connsiteX7" fmla="*/ 970974 w 2682325"/>
                <a:gd name="connsiteY7" fmla="*/ 1571511 h 2160080"/>
                <a:gd name="connsiteX8" fmla="*/ 980842 w 2682325"/>
                <a:gd name="connsiteY8" fmla="*/ 1857671 h 2160080"/>
                <a:gd name="connsiteX9" fmla="*/ 428256 w 2682325"/>
                <a:gd name="connsiteY9" fmla="*/ 1854382 h 2160080"/>
                <a:gd name="connsiteX10" fmla="*/ 421676 w 2682325"/>
                <a:gd name="connsiteY10" fmla="*/ 1732681 h 2160080"/>
                <a:gd name="connsiteX11" fmla="*/ 0 w 2682325"/>
                <a:gd name="connsiteY11" fmla="*/ 1720739 h 2160080"/>
                <a:gd name="connsiteX12" fmla="*/ 0 w 2682325"/>
                <a:gd name="connsiteY12" fmla="*/ 0 h 2160080"/>
                <a:gd name="connsiteX0" fmla="*/ 2625447 w 2731239"/>
                <a:gd name="connsiteY0" fmla="*/ 1999107 h 2098340"/>
                <a:gd name="connsiteX1" fmla="*/ 1891953 w 2731239"/>
                <a:gd name="connsiteY1" fmla="*/ 1982660 h 2098340"/>
                <a:gd name="connsiteX2" fmla="*/ 1362391 w 2731239"/>
                <a:gd name="connsiteY2" fmla="*/ 1930034 h 2098340"/>
                <a:gd name="connsiteX3" fmla="*/ 1368969 w 2731239"/>
                <a:gd name="connsiteY3" fmla="*/ 1571510 h 2098340"/>
                <a:gd name="connsiteX4" fmla="*/ 970974 w 2731239"/>
                <a:gd name="connsiteY4" fmla="*/ 1571511 h 2098340"/>
                <a:gd name="connsiteX5" fmla="*/ 980842 w 2731239"/>
                <a:gd name="connsiteY5" fmla="*/ 1857671 h 2098340"/>
                <a:gd name="connsiteX6" fmla="*/ 428256 w 2731239"/>
                <a:gd name="connsiteY6" fmla="*/ 1854382 h 2098340"/>
                <a:gd name="connsiteX7" fmla="*/ 421676 w 2731239"/>
                <a:gd name="connsiteY7" fmla="*/ 1732681 h 2098340"/>
                <a:gd name="connsiteX8" fmla="*/ 0 w 2731239"/>
                <a:gd name="connsiteY8" fmla="*/ 1720739 h 2098340"/>
                <a:gd name="connsiteX9" fmla="*/ 0 w 2731239"/>
                <a:gd name="connsiteY9" fmla="*/ 0 h 2098340"/>
                <a:gd name="connsiteX10" fmla="*/ 2639799 w 2731239"/>
                <a:gd name="connsiteY10" fmla="*/ 0 h 2098340"/>
                <a:gd name="connsiteX11" fmla="*/ 2731239 w 2731239"/>
                <a:gd name="connsiteY11" fmla="*/ 2098340 h 2098340"/>
                <a:gd name="connsiteX0" fmla="*/ 2625447 w 2639799"/>
                <a:gd name="connsiteY0" fmla="*/ 1999107 h 1999107"/>
                <a:gd name="connsiteX1" fmla="*/ 1891953 w 2639799"/>
                <a:gd name="connsiteY1" fmla="*/ 1982660 h 1999107"/>
                <a:gd name="connsiteX2" fmla="*/ 1362391 w 2639799"/>
                <a:gd name="connsiteY2" fmla="*/ 1930034 h 1999107"/>
                <a:gd name="connsiteX3" fmla="*/ 1368969 w 2639799"/>
                <a:gd name="connsiteY3" fmla="*/ 1571510 h 1999107"/>
                <a:gd name="connsiteX4" fmla="*/ 970974 w 2639799"/>
                <a:gd name="connsiteY4" fmla="*/ 1571511 h 1999107"/>
                <a:gd name="connsiteX5" fmla="*/ 980842 w 2639799"/>
                <a:gd name="connsiteY5" fmla="*/ 1857671 h 1999107"/>
                <a:gd name="connsiteX6" fmla="*/ 428256 w 2639799"/>
                <a:gd name="connsiteY6" fmla="*/ 1854382 h 1999107"/>
                <a:gd name="connsiteX7" fmla="*/ 421676 w 2639799"/>
                <a:gd name="connsiteY7" fmla="*/ 1732681 h 1999107"/>
                <a:gd name="connsiteX8" fmla="*/ 0 w 2639799"/>
                <a:gd name="connsiteY8" fmla="*/ 1720739 h 1999107"/>
                <a:gd name="connsiteX9" fmla="*/ 0 w 2639799"/>
                <a:gd name="connsiteY9" fmla="*/ 0 h 1999107"/>
                <a:gd name="connsiteX10" fmla="*/ 2639799 w 2639799"/>
                <a:gd name="connsiteY10" fmla="*/ 0 h 1999107"/>
                <a:gd name="connsiteX11" fmla="*/ 2632563 w 2639799"/>
                <a:gd name="connsiteY11" fmla="*/ 1989796 h 1999107"/>
                <a:gd name="connsiteX0" fmla="*/ 2625447 w 2639799"/>
                <a:gd name="connsiteY0" fmla="*/ 1999107 h 1999107"/>
                <a:gd name="connsiteX1" fmla="*/ 1773541 w 2639799"/>
                <a:gd name="connsiteY1" fmla="*/ 1982660 h 1999107"/>
                <a:gd name="connsiteX2" fmla="*/ 1362391 w 2639799"/>
                <a:gd name="connsiteY2" fmla="*/ 1930034 h 1999107"/>
                <a:gd name="connsiteX3" fmla="*/ 1368969 w 2639799"/>
                <a:gd name="connsiteY3" fmla="*/ 1571510 h 1999107"/>
                <a:gd name="connsiteX4" fmla="*/ 970974 w 2639799"/>
                <a:gd name="connsiteY4" fmla="*/ 1571511 h 1999107"/>
                <a:gd name="connsiteX5" fmla="*/ 980842 w 2639799"/>
                <a:gd name="connsiteY5" fmla="*/ 1857671 h 1999107"/>
                <a:gd name="connsiteX6" fmla="*/ 428256 w 2639799"/>
                <a:gd name="connsiteY6" fmla="*/ 1854382 h 1999107"/>
                <a:gd name="connsiteX7" fmla="*/ 421676 w 2639799"/>
                <a:gd name="connsiteY7" fmla="*/ 1732681 h 1999107"/>
                <a:gd name="connsiteX8" fmla="*/ 0 w 2639799"/>
                <a:gd name="connsiteY8" fmla="*/ 1720739 h 1999107"/>
                <a:gd name="connsiteX9" fmla="*/ 0 w 2639799"/>
                <a:gd name="connsiteY9" fmla="*/ 0 h 1999107"/>
                <a:gd name="connsiteX10" fmla="*/ 2639799 w 2639799"/>
                <a:gd name="connsiteY10" fmla="*/ 0 h 1999107"/>
                <a:gd name="connsiteX11" fmla="*/ 2632563 w 2639799"/>
                <a:gd name="connsiteY11" fmla="*/ 1989796 h 1999107"/>
                <a:gd name="connsiteX0" fmla="*/ 2625447 w 2639799"/>
                <a:gd name="connsiteY0" fmla="*/ 1999107 h 1999107"/>
                <a:gd name="connsiteX1" fmla="*/ 1773541 w 2639799"/>
                <a:gd name="connsiteY1" fmla="*/ 1982660 h 1999107"/>
                <a:gd name="connsiteX2" fmla="*/ 1766963 w 2639799"/>
                <a:gd name="connsiteY2" fmla="*/ 1979372 h 1999107"/>
                <a:gd name="connsiteX3" fmla="*/ 1362391 w 2639799"/>
                <a:gd name="connsiteY3" fmla="*/ 1930034 h 1999107"/>
                <a:gd name="connsiteX4" fmla="*/ 1368969 w 2639799"/>
                <a:gd name="connsiteY4" fmla="*/ 1571510 h 1999107"/>
                <a:gd name="connsiteX5" fmla="*/ 970974 w 2639799"/>
                <a:gd name="connsiteY5" fmla="*/ 1571511 h 1999107"/>
                <a:gd name="connsiteX6" fmla="*/ 980842 w 2639799"/>
                <a:gd name="connsiteY6" fmla="*/ 1857671 h 1999107"/>
                <a:gd name="connsiteX7" fmla="*/ 428256 w 2639799"/>
                <a:gd name="connsiteY7" fmla="*/ 1854382 h 1999107"/>
                <a:gd name="connsiteX8" fmla="*/ 421676 w 2639799"/>
                <a:gd name="connsiteY8" fmla="*/ 1732681 h 1999107"/>
                <a:gd name="connsiteX9" fmla="*/ 0 w 2639799"/>
                <a:gd name="connsiteY9" fmla="*/ 1720739 h 1999107"/>
                <a:gd name="connsiteX10" fmla="*/ 0 w 2639799"/>
                <a:gd name="connsiteY10" fmla="*/ 0 h 1999107"/>
                <a:gd name="connsiteX11" fmla="*/ 2639799 w 2639799"/>
                <a:gd name="connsiteY11" fmla="*/ 0 h 1999107"/>
                <a:gd name="connsiteX12" fmla="*/ 2632563 w 2639799"/>
                <a:gd name="connsiteY12" fmla="*/ 1989796 h 1999107"/>
                <a:gd name="connsiteX0" fmla="*/ 2625447 w 2639799"/>
                <a:gd name="connsiteY0" fmla="*/ 1999107 h 1999107"/>
                <a:gd name="connsiteX1" fmla="*/ 1773541 w 2639799"/>
                <a:gd name="connsiteY1" fmla="*/ 1982660 h 1999107"/>
                <a:gd name="connsiteX2" fmla="*/ 1773541 w 2639799"/>
                <a:gd name="connsiteY2" fmla="*/ 1943191 h 1999107"/>
                <a:gd name="connsiteX3" fmla="*/ 1362391 w 2639799"/>
                <a:gd name="connsiteY3" fmla="*/ 1930034 h 1999107"/>
                <a:gd name="connsiteX4" fmla="*/ 1368969 w 2639799"/>
                <a:gd name="connsiteY4" fmla="*/ 1571510 h 1999107"/>
                <a:gd name="connsiteX5" fmla="*/ 970974 w 2639799"/>
                <a:gd name="connsiteY5" fmla="*/ 1571511 h 1999107"/>
                <a:gd name="connsiteX6" fmla="*/ 980842 w 2639799"/>
                <a:gd name="connsiteY6" fmla="*/ 1857671 h 1999107"/>
                <a:gd name="connsiteX7" fmla="*/ 428256 w 2639799"/>
                <a:gd name="connsiteY7" fmla="*/ 1854382 h 1999107"/>
                <a:gd name="connsiteX8" fmla="*/ 421676 w 2639799"/>
                <a:gd name="connsiteY8" fmla="*/ 1732681 h 1999107"/>
                <a:gd name="connsiteX9" fmla="*/ 0 w 2639799"/>
                <a:gd name="connsiteY9" fmla="*/ 1720739 h 1999107"/>
                <a:gd name="connsiteX10" fmla="*/ 0 w 2639799"/>
                <a:gd name="connsiteY10" fmla="*/ 0 h 1999107"/>
                <a:gd name="connsiteX11" fmla="*/ 2639799 w 2639799"/>
                <a:gd name="connsiteY11" fmla="*/ 0 h 1999107"/>
                <a:gd name="connsiteX12" fmla="*/ 2632563 w 2639799"/>
                <a:gd name="connsiteY12" fmla="*/ 1989796 h 1999107"/>
                <a:gd name="connsiteX0" fmla="*/ 2625447 w 2639799"/>
                <a:gd name="connsiteY0" fmla="*/ 1999107 h 1999107"/>
                <a:gd name="connsiteX1" fmla="*/ 1773541 w 2639799"/>
                <a:gd name="connsiteY1" fmla="*/ 1982660 h 1999107"/>
                <a:gd name="connsiteX2" fmla="*/ 1773541 w 2639799"/>
                <a:gd name="connsiteY2" fmla="*/ 1943191 h 1999107"/>
                <a:gd name="connsiteX3" fmla="*/ 1362391 w 2639799"/>
                <a:gd name="connsiteY3" fmla="*/ 1930034 h 1999107"/>
                <a:gd name="connsiteX4" fmla="*/ 1368969 w 2639799"/>
                <a:gd name="connsiteY4" fmla="*/ 1571510 h 1999107"/>
                <a:gd name="connsiteX5" fmla="*/ 970974 w 2639799"/>
                <a:gd name="connsiteY5" fmla="*/ 1571511 h 1999107"/>
                <a:gd name="connsiteX6" fmla="*/ 980842 w 2639799"/>
                <a:gd name="connsiteY6" fmla="*/ 1857671 h 1999107"/>
                <a:gd name="connsiteX7" fmla="*/ 428256 w 2639799"/>
                <a:gd name="connsiteY7" fmla="*/ 1854382 h 1999107"/>
                <a:gd name="connsiteX8" fmla="*/ 421676 w 2639799"/>
                <a:gd name="connsiteY8" fmla="*/ 1732681 h 1999107"/>
                <a:gd name="connsiteX9" fmla="*/ 0 w 2639799"/>
                <a:gd name="connsiteY9" fmla="*/ 1720739 h 1999107"/>
                <a:gd name="connsiteX10" fmla="*/ 0 w 2639799"/>
                <a:gd name="connsiteY10" fmla="*/ 0 h 1999107"/>
                <a:gd name="connsiteX11" fmla="*/ 2639799 w 2639799"/>
                <a:gd name="connsiteY11" fmla="*/ 0 h 1999107"/>
                <a:gd name="connsiteX12" fmla="*/ 2632563 w 2639799"/>
                <a:gd name="connsiteY12" fmla="*/ 1989796 h 1999107"/>
                <a:gd name="connsiteX0" fmla="*/ 2625447 w 2639799"/>
                <a:gd name="connsiteY0" fmla="*/ 1999107 h 1999107"/>
                <a:gd name="connsiteX1" fmla="*/ 1773541 w 2639799"/>
                <a:gd name="connsiteY1" fmla="*/ 1982660 h 1999107"/>
                <a:gd name="connsiteX2" fmla="*/ 1773541 w 2639799"/>
                <a:gd name="connsiteY2" fmla="*/ 1943191 h 1999107"/>
                <a:gd name="connsiteX3" fmla="*/ 1362391 w 2639799"/>
                <a:gd name="connsiteY3" fmla="*/ 1930034 h 1999107"/>
                <a:gd name="connsiteX4" fmla="*/ 1368969 w 2639799"/>
                <a:gd name="connsiteY4" fmla="*/ 1571510 h 1999107"/>
                <a:gd name="connsiteX5" fmla="*/ 970974 w 2639799"/>
                <a:gd name="connsiteY5" fmla="*/ 1571511 h 1999107"/>
                <a:gd name="connsiteX6" fmla="*/ 980842 w 2639799"/>
                <a:gd name="connsiteY6" fmla="*/ 1857671 h 1999107"/>
                <a:gd name="connsiteX7" fmla="*/ 428256 w 2639799"/>
                <a:gd name="connsiteY7" fmla="*/ 1854382 h 1999107"/>
                <a:gd name="connsiteX8" fmla="*/ 421676 w 2639799"/>
                <a:gd name="connsiteY8" fmla="*/ 1732681 h 1999107"/>
                <a:gd name="connsiteX9" fmla="*/ 0 w 2639799"/>
                <a:gd name="connsiteY9" fmla="*/ 1720739 h 1999107"/>
                <a:gd name="connsiteX10" fmla="*/ 0 w 2639799"/>
                <a:gd name="connsiteY10" fmla="*/ 0 h 1999107"/>
                <a:gd name="connsiteX11" fmla="*/ 2639799 w 2639799"/>
                <a:gd name="connsiteY11" fmla="*/ 0 h 1999107"/>
                <a:gd name="connsiteX12" fmla="*/ 2632563 w 2639799"/>
                <a:gd name="connsiteY12" fmla="*/ 1989796 h 1999107"/>
                <a:gd name="connsiteX0" fmla="*/ 2625447 w 2639799"/>
                <a:gd name="connsiteY0" fmla="*/ 1999107 h 1999107"/>
                <a:gd name="connsiteX1" fmla="*/ 1773541 w 2639799"/>
                <a:gd name="connsiteY1" fmla="*/ 1982660 h 1999107"/>
                <a:gd name="connsiteX2" fmla="*/ 1773541 w 2639799"/>
                <a:gd name="connsiteY2" fmla="*/ 1943191 h 1999107"/>
                <a:gd name="connsiteX3" fmla="*/ 1362391 w 2639799"/>
                <a:gd name="connsiteY3" fmla="*/ 1930034 h 1999107"/>
                <a:gd name="connsiteX4" fmla="*/ 1368969 w 2639799"/>
                <a:gd name="connsiteY4" fmla="*/ 1571510 h 1999107"/>
                <a:gd name="connsiteX5" fmla="*/ 970974 w 2639799"/>
                <a:gd name="connsiteY5" fmla="*/ 1571511 h 1999107"/>
                <a:gd name="connsiteX6" fmla="*/ 980842 w 2639799"/>
                <a:gd name="connsiteY6" fmla="*/ 1857671 h 1999107"/>
                <a:gd name="connsiteX7" fmla="*/ 428256 w 2639799"/>
                <a:gd name="connsiteY7" fmla="*/ 1854382 h 1999107"/>
                <a:gd name="connsiteX8" fmla="*/ 421676 w 2639799"/>
                <a:gd name="connsiteY8" fmla="*/ 1732681 h 1999107"/>
                <a:gd name="connsiteX9" fmla="*/ 0 w 2639799"/>
                <a:gd name="connsiteY9" fmla="*/ 1720739 h 1999107"/>
                <a:gd name="connsiteX10" fmla="*/ 0 w 2639799"/>
                <a:gd name="connsiteY10" fmla="*/ 0 h 1999107"/>
                <a:gd name="connsiteX11" fmla="*/ 2639799 w 2639799"/>
                <a:gd name="connsiteY11" fmla="*/ 0 h 1999107"/>
                <a:gd name="connsiteX12" fmla="*/ 2632563 w 2639799"/>
                <a:gd name="connsiteY12" fmla="*/ 1989796 h 1999107"/>
                <a:gd name="connsiteX0" fmla="*/ 2625447 w 2639799"/>
                <a:gd name="connsiteY0" fmla="*/ 1999107 h 1999556"/>
                <a:gd name="connsiteX1" fmla="*/ 1773541 w 2639799"/>
                <a:gd name="connsiteY1" fmla="*/ 1999106 h 1999556"/>
                <a:gd name="connsiteX2" fmla="*/ 1773541 w 2639799"/>
                <a:gd name="connsiteY2" fmla="*/ 1943191 h 1999556"/>
                <a:gd name="connsiteX3" fmla="*/ 1362391 w 2639799"/>
                <a:gd name="connsiteY3" fmla="*/ 1930034 h 1999556"/>
                <a:gd name="connsiteX4" fmla="*/ 1368969 w 2639799"/>
                <a:gd name="connsiteY4" fmla="*/ 1571510 h 1999556"/>
                <a:gd name="connsiteX5" fmla="*/ 970974 w 2639799"/>
                <a:gd name="connsiteY5" fmla="*/ 1571511 h 1999556"/>
                <a:gd name="connsiteX6" fmla="*/ 980842 w 2639799"/>
                <a:gd name="connsiteY6" fmla="*/ 1857671 h 1999556"/>
                <a:gd name="connsiteX7" fmla="*/ 428256 w 2639799"/>
                <a:gd name="connsiteY7" fmla="*/ 1854382 h 1999556"/>
                <a:gd name="connsiteX8" fmla="*/ 421676 w 2639799"/>
                <a:gd name="connsiteY8" fmla="*/ 1732681 h 1999556"/>
                <a:gd name="connsiteX9" fmla="*/ 0 w 2639799"/>
                <a:gd name="connsiteY9" fmla="*/ 1720739 h 1999556"/>
                <a:gd name="connsiteX10" fmla="*/ 0 w 2639799"/>
                <a:gd name="connsiteY10" fmla="*/ 0 h 1999556"/>
                <a:gd name="connsiteX11" fmla="*/ 2639799 w 2639799"/>
                <a:gd name="connsiteY11" fmla="*/ 0 h 1999556"/>
                <a:gd name="connsiteX12" fmla="*/ 2632563 w 2639799"/>
                <a:gd name="connsiteY12" fmla="*/ 1989796 h 1999556"/>
                <a:gd name="connsiteX0" fmla="*/ 2625447 w 2639799"/>
                <a:gd name="connsiteY0" fmla="*/ 1999107 h 1999556"/>
                <a:gd name="connsiteX1" fmla="*/ 1773541 w 2639799"/>
                <a:gd name="connsiteY1" fmla="*/ 1999106 h 1999556"/>
                <a:gd name="connsiteX2" fmla="*/ 1773541 w 2639799"/>
                <a:gd name="connsiteY2" fmla="*/ 1930034 h 1999556"/>
                <a:gd name="connsiteX3" fmla="*/ 1362391 w 2639799"/>
                <a:gd name="connsiteY3" fmla="*/ 1930034 h 1999556"/>
                <a:gd name="connsiteX4" fmla="*/ 1368969 w 2639799"/>
                <a:gd name="connsiteY4" fmla="*/ 1571510 h 1999556"/>
                <a:gd name="connsiteX5" fmla="*/ 970974 w 2639799"/>
                <a:gd name="connsiteY5" fmla="*/ 1571511 h 1999556"/>
                <a:gd name="connsiteX6" fmla="*/ 980842 w 2639799"/>
                <a:gd name="connsiteY6" fmla="*/ 1857671 h 1999556"/>
                <a:gd name="connsiteX7" fmla="*/ 428256 w 2639799"/>
                <a:gd name="connsiteY7" fmla="*/ 1854382 h 1999556"/>
                <a:gd name="connsiteX8" fmla="*/ 421676 w 2639799"/>
                <a:gd name="connsiteY8" fmla="*/ 1732681 h 1999556"/>
                <a:gd name="connsiteX9" fmla="*/ 0 w 2639799"/>
                <a:gd name="connsiteY9" fmla="*/ 1720739 h 1999556"/>
                <a:gd name="connsiteX10" fmla="*/ 0 w 2639799"/>
                <a:gd name="connsiteY10" fmla="*/ 0 h 1999556"/>
                <a:gd name="connsiteX11" fmla="*/ 2639799 w 2639799"/>
                <a:gd name="connsiteY11" fmla="*/ 0 h 1999556"/>
                <a:gd name="connsiteX12" fmla="*/ 2632563 w 2639799"/>
                <a:gd name="connsiteY12" fmla="*/ 1989796 h 1999556"/>
                <a:gd name="connsiteX0" fmla="*/ 2625447 w 2639799"/>
                <a:gd name="connsiteY0" fmla="*/ 1999107 h 1999556"/>
                <a:gd name="connsiteX1" fmla="*/ 1773541 w 2639799"/>
                <a:gd name="connsiteY1" fmla="*/ 1999106 h 1999556"/>
                <a:gd name="connsiteX2" fmla="*/ 1773541 w 2639799"/>
                <a:gd name="connsiteY2" fmla="*/ 1930034 h 1999556"/>
                <a:gd name="connsiteX3" fmla="*/ 1362391 w 2639799"/>
                <a:gd name="connsiteY3" fmla="*/ 1930034 h 1999556"/>
                <a:gd name="connsiteX4" fmla="*/ 1368969 w 2639799"/>
                <a:gd name="connsiteY4" fmla="*/ 1571510 h 1999556"/>
                <a:gd name="connsiteX5" fmla="*/ 970974 w 2639799"/>
                <a:gd name="connsiteY5" fmla="*/ 1571511 h 1999556"/>
                <a:gd name="connsiteX6" fmla="*/ 980842 w 2639799"/>
                <a:gd name="connsiteY6" fmla="*/ 1857671 h 1999556"/>
                <a:gd name="connsiteX7" fmla="*/ 428256 w 2639799"/>
                <a:gd name="connsiteY7" fmla="*/ 1854382 h 1999556"/>
                <a:gd name="connsiteX8" fmla="*/ 421676 w 2639799"/>
                <a:gd name="connsiteY8" fmla="*/ 1732681 h 1999556"/>
                <a:gd name="connsiteX9" fmla="*/ 0 w 2639799"/>
                <a:gd name="connsiteY9" fmla="*/ 1720739 h 1999556"/>
                <a:gd name="connsiteX10" fmla="*/ 0 w 2639799"/>
                <a:gd name="connsiteY10" fmla="*/ 0 h 1999556"/>
                <a:gd name="connsiteX11" fmla="*/ 2639799 w 2639799"/>
                <a:gd name="connsiteY11" fmla="*/ 0 h 1999556"/>
                <a:gd name="connsiteX12" fmla="*/ 2632563 w 2639799"/>
                <a:gd name="connsiteY12" fmla="*/ 1989796 h 1999556"/>
                <a:gd name="connsiteX0" fmla="*/ 2625447 w 2639799"/>
                <a:gd name="connsiteY0" fmla="*/ 1999107 h 1999556"/>
                <a:gd name="connsiteX1" fmla="*/ 1773541 w 2639799"/>
                <a:gd name="connsiteY1" fmla="*/ 1999106 h 1999556"/>
                <a:gd name="connsiteX2" fmla="*/ 1773541 w 2639799"/>
                <a:gd name="connsiteY2" fmla="*/ 1930034 h 1999556"/>
                <a:gd name="connsiteX3" fmla="*/ 1362391 w 2639799"/>
                <a:gd name="connsiteY3" fmla="*/ 1930034 h 1999556"/>
                <a:gd name="connsiteX4" fmla="*/ 1368969 w 2639799"/>
                <a:gd name="connsiteY4" fmla="*/ 1571510 h 1999556"/>
                <a:gd name="connsiteX5" fmla="*/ 970974 w 2639799"/>
                <a:gd name="connsiteY5" fmla="*/ 1571511 h 1999556"/>
                <a:gd name="connsiteX6" fmla="*/ 980842 w 2639799"/>
                <a:gd name="connsiteY6" fmla="*/ 1857671 h 1999556"/>
                <a:gd name="connsiteX7" fmla="*/ 428256 w 2639799"/>
                <a:gd name="connsiteY7" fmla="*/ 1854382 h 1999556"/>
                <a:gd name="connsiteX8" fmla="*/ 421676 w 2639799"/>
                <a:gd name="connsiteY8" fmla="*/ 1732681 h 1999556"/>
                <a:gd name="connsiteX9" fmla="*/ 0 w 2639799"/>
                <a:gd name="connsiteY9" fmla="*/ 1720739 h 1999556"/>
                <a:gd name="connsiteX10" fmla="*/ 0 w 2639799"/>
                <a:gd name="connsiteY10" fmla="*/ 0 h 1999556"/>
                <a:gd name="connsiteX11" fmla="*/ 2639799 w 2639799"/>
                <a:gd name="connsiteY11" fmla="*/ 0 h 1999556"/>
                <a:gd name="connsiteX12" fmla="*/ 2632563 w 2639799"/>
                <a:gd name="connsiteY12" fmla="*/ 1989796 h 1999556"/>
                <a:gd name="connsiteX0" fmla="*/ 2625447 w 2639799"/>
                <a:gd name="connsiteY0" fmla="*/ 1999107 h 1999556"/>
                <a:gd name="connsiteX1" fmla="*/ 1773541 w 2639799"/>
                <a:gd name="connsiteY1" fmla="*/ 1999106 h 1999556"/>
                <a:gd name="connsiteX2" fmla="*/ 1773541 w 2639799"/>
                <a:gd name="connsiteY2" fmla="*/ 1930034 h 1999556"/>
                <a:gd name="connsiteX3" fmla="*/ 1359102 w 2639799"/>
                <a:gd name="connsiteY3" fmla="*/ 1939901 h 1999556"/>
                <a:gd name="connsiteX4" fmla="*/ 1368969 w 2639799"/>
                <a:gd name="connsiteY4" fmla="*/ 1571510 h 1999556"/>
                <a:gd name="connsiteX5" fmla="*/ 970974 w 2639799"/>
                <a:gd name="connsiteY5" fmla="*/ 1571511 h 1999556"/>
                <a:gd name="connsiteX6" fmla="*/ 980842 w 2639799"/>
                <a:gd name="connsiteY6" fmla="*/ 1857671 h 1999556"/>
                <a:gd name="connsiteX7" fmla="*/ 428256 w 2639799"/>
                <a:gd name="connsiteY7" fmla="*/ 1854382 h 1999556"/>
                <a:gd name="connsiteX8" fmla="*/ 421676 w 2639799"/>
                <a:gd name="connsiteY8" fmla="*/ 1732681 h 1999556"/>
                <a:gd name="connsiteX9" fmla="*/ 0 w 2639799"/>
                <a:gd name="connsiteY9" fmla="*/ 1720739 h 1999556"/>
                <a:gd name="connsiteX10" fmla="*/ 0 w 2639799"/>
                <a:gd name="connsiteY10" fmla="*/ 0 h 1999556"/>
                <a:gd name="connsiteX11" fmla="*/ 2639799 w 2639799"/>
                <a:gd name="connsiteY11" fmla="*/ 0 h 1999556"/>
                <a:gd name="connsiteX12" fmla="*/ 2632563 w 2639799"/>
                <a:gd name="connsiteY12" fmla="*/ 1989796 h 1999556"/>
                <a:gd name="connsiteX0" fmla="*/ 2625447 w 2639799"/>
                <a:gd name="connsiteY0" fmla="*/ 1999107 h 1999556"/>
                <a:gd name="connsiteX1" fmla="*/ 1773541 w 2639799"/>
                <a:gd name="connsiteY1" fmla="*/ 1999106 h 1999556"/>
                <a:gd name="connsiteX2" fmla="*/ 1773541 w 2639799"/>
                <a:gd name="connsiteY2" fmla="*/ 1930034 h 1999556"/>
                <a:gd name="connsiteX3" fmla="*/ 1359102 w 2639799"/>
                <a:gd name="connsiteY3" fmla="*/ 1939901 h 1999556"/>
                <a:gd name="connsiteX4" fmla="*/ 1368969 w 2639799"/>
                <a:gd name="connsiteY4" fmla="*/ 1571510 h 1999556"/>
                <a:gd name="connsiteX5" fmla="*/ 970974 w 2639799"/>
                <a:gd name="connsiteY5" fmla="*/ 1571511 h 1999556"/>
                <a:gd name="connsiteX6" fmla="*/ 980842 w 2639799"/>
                <a:gd name="connsiteY6" fmla="*/ 1857671 h 1999556"/>
                <a:gd name="connsiteX7" fmla="*/ 428256 w 2639799"/>
                <a:gd name="connsiteY7" fmla="*/ 1854382 h 1999556"/>
                <a:gd name="connsiteX8" fmla="*/ 421676 w 2639799"/>
                <a:gd name="connsiteY8" fmla="*/ 1732681 h 1999556"/>
                <a:gd name="connsiteX9" fmla="*/ 0 w 2639799"/>
                <a:gd name="connsiteY9" fmla="*/ 1720739 h 1999556"/>
                <a:gd name="connsiteX10" fmla="*/ 0 w 2639799"/>
                <a:gd name="connsiteY10" fmla="*/ 0 h 1999556"/>
                <a:gd name="connsiteX11" fmla="*/ 2639799 w 2639799"/>
                <a:gd name="connsiteY11" fmla="*/ 0 h 1999556"/>
                <a:gd name="connsiteX12" fmla="*/ 2632563 w 2639799"/>
                <a:gd name="connsiteY12" fmla="*/ 1989796 h 1999556"/>
                <a:gd name="connsiteX0" fmla="*/ 2625447 w 2639799"/>
                <a:gd name="connsiteY0" fmla="*/ 1999107 h 1999556"/>
                <a:gd name="connsiteX1" fmla="*/ 1773541 w 2639799"/>
                <a:gd name="connsiteY1" fmla="*/ 1999106 h 1999556"/>
                <a:gd name="connsiteX2" fmla="*/ 1773541 w 2639799"/>
                <a:gd name="connsiteY2" fmla="*/ 1936612 h 1999556"/>
                <a:gd name="connsiteX3" fmla="*/ 1359102 w 2639799"/>
                <a:gd name="connsiteY3" fmla="*/ 1939901 h 1999556"/>
                <a:gd name="connsiteX4" fmla="*/ 1368969 w 2639799"/>
                <a:gd name="connsiteY4" fmla="*/ 1571510 h 1999556"/>
                <a:gd name="connsiteX5" fmla="*/ 970974 w 2639799"/>
                <a:gd name="connsiteY5" fmla="*/ 1571511 h 1999556"/>
                <a:gd name="connsiteX6" fmla="*/ 980842 w 2639799"/>
                <a:gd name="connsiteY6" fmla="*/ 1857671 h 1999556"/>
                <a:gd name="connsiteX7" fmla="*/ 428256 w 2639799"/>
                <a:gd name="connsiteY7" fmla="*/ 1854382 h 1999556"/>
                <a:gd name="connsiteX8" fmla="*/ 421676 w 2639799"/>
                <a:gd name="connsiteY8" fmla="*/ 1732681 h 1999556"/>
                <a:gd name="connsiteX9" fmla="*/ 0 w 2639799"/>
                <a:gd name="connsiteY9" fmla="*/ 1720739 h 1999556"/>
                <a:gd name="connsiteX10" fmla="*/ 0 w 2639799"/>
                <a:gd name="connsiteY10" fmla="*/ 0 h 1999556"/>
                <a:gd name="connsiteX11" fmla="*/ 2639799 w 2639799"/>
                <a:gd name="connsiteY11" fmla="*/ 0 h 1999556"/>
                <a:gd name="connsiteX12" fmla="*/ 2632563 w 2639799"/>
                <a:gd name="connsiteY12" fmla="*/ 1989796 h 1999556"/>
                <a:gd name="connsiteX0" fmla="*/ 2625447 w 2639799"/>
                <a:gd name="connsiteY0" fmla="*/ 1999107 h 1999556"/>
                <a:gd name="connsiteX1" fmla="*/ 1773541 w 2639799"/>
                <a:gd name="connsiteY1" fmla="*/ 1999106 h 1999556"/>
                <a:gd name="connsiteX2" fmla="*/ 1773541 w 2639799"/>
                <a:gd name="connsiteY2" fmla="*/ 1936612 h 1999556"/>
                <a:gd name="connsiteX3" fmla="*/ 1359102 w 2639799"/>
                <a:gd name="connsiteY3" fmla="*/ 1939901 h 1999556"/>
                <a:gd name="connsiteX4" fmla="*/ 1368969 w 2639799"/>
                <a:gd name="connsiteY4" fmla="*/ 1571510 h 1999556"/>
                <a:gd name="connsiteX5" fmla="*/ 970974 w 2639799"/>
                <a:gd name="connsiteY5" fmla="*/ 1571511 h 1999556"/>
                <a:gd name="connsiteX6" fmla="*/ 980842 w 2639799"/>
                <a:gd name="connsiteY6" fmla="*/ 1857671 h 1999556"/>
                <a:gd name="connsiteX7" fmla="*/ 428256 w 2639799"/>
                <a:gd name="connsiteY7" fmla="*/ 1854382 h 1999556"/>
                <a:gd name="connsiteX8" fmla="*/ 421676 w 2639799"/>
                <a:gd name="connsiteY8" fmla="*/ 1732681 h 1999556"/>
                <a:gd name="connsiteX9" fmla="*/ 0 w 2639799"/>
                <a:gd name="connsiteY9" fmla="*/ 1720739 h 1999556"/>
                <a:gd name="connsiteX10" fmla="*/ 0 w 2639799"/>
                <a:gd name="connsiteY10" fmla="*/ 0 h 1999556"/>
                <a:gd name="connsiteX11" fmla="*/ 2639799 w 2639799"/>
                <a:gd name="connsiteY11" fmla="*/ 0 h 1999556"/>
                <a:gd name="connsiteX12" fmla="*/ 2632563 w 2639799"/>
                <a:gd name="connsiteY12" fmla="*/ 1989796 h 1999556"/>
                <a:gd name="connsiteX0" fmla="*/ 2625447 w 2639799"/>
                <a:gd name="connsiteY0" fmla="*/ 1999107 h 1999556"/>
                <a:gd name="connsiteX1" fmla="*/ 1773541 w 2639799"/>
                <a:gd name="connsiteY1" fmla="*/ 1999106 h 1999556"/>
                <a:gd name="connsiteX2" fmla="*/ 1773541 w 2639799"/>
                <a:gd name="connsiteY2" fmla="*/ 1936612 h 1999556"/>
                <a:gd name="connsiteX3" fmla="*/ 1359102 w 2639799"/>
                <a:gd name="connsiteY3" fmla="*/ 1939901 h 1999556"/>
                <a:gd name="connsiteX4" fmla="*/ 1368969 w 2639799"/>
                <a:gd name="connsiteY4" fmla="*/ 1571510 h 1999556"/>
                <a:gd name="connsiteX5" fmla="*/ 970974 w 2639799"/>
                <a:gd name="connsiteY5" fmla="*/ 1571511 h 1999556"/>
                <a:gd name="connsiteX6" fmla="*/ 980842 w 2639799"/>
                <a:gd name="connsiteY6" fmla="*/ 1857671 h 1999556"/>
                <a:gd name="connsiteX7" fmla="*/ 428256 w 2639799"/>
                <a:gd name="connsiteY7" fmla="*/ 1854382 h 1999556"/>
                <a:gd name="connsiteX8" fmla="*/ 421676 w 2639799"/>
                <a:gd name="connsiteY8" fmla="*/ 1732681 h 1999556"/>
                <a:gd name="connsiteX9" fmla="*/ 0 w 2639799"/>
                <a:gd name="connsiteY9" fmla="*/ 1720739 h 1999556"/>
                <a:gd name="connsiteX10" fmla="*/ 0 w 2639799"/>
                <a:gd name="connsiteY10" fmla="*/ 0 h 1999556"/>
                <a:gd name="connsiteX11" fmla="*/ 2639799 w 2639799"/>
                <a:gd name="connsiteY11" fmla="*/ 0 h 1999556"/>
                <a:gd name="connsiteX12" fmla="*/ 2632563 w 2639799"/>
                <a:gd name="connsiteY12" fmla="*/ 1989796 h 1999556"/>
                <a:gd name="connsiteX0" fmla="*/ 2625447 w 2639799"/>
                <a:gd name="connsiteY0" fmla="*/ 1999107 h 1999556"/>
                <a:gd name="connsiteX1" fmla="*/ 1773541 w 2639799"/>
                <a:gd name="connsiteY1" fmla="*/ 1999106 h 1999556"/>
                <a:gd name="connsiteX2" fmla="*/ 1773541 w 2639799"/>
                <a:gd name="connsiteY2" fmla="*/ 1936612 h 1999556"/>
                <a:gd name="connsiteX3" fmla="*/ 1359102 w 2639799"/>
                <a:gd name="connsiteY3" fmla="*/ 1939901 h 1999556"/>
                <a:gd name="connsiteX4" fmla="*/ 1368969 w 2639799"/>
                <a:gd name="connsiteY4" fmla="*/ 1571510 h 1999556"/>
                <a:gd name="connsiteX5" fmla="*/ 970974 w 2639799"/>
                <a:gd name="connsiteY5" fmla="*/ 1571511 h 1999556"/>
                <a:gd name="connsiteX6" fmla="*/ 980842 w 2639799"/>
                <a:gd name="connsiteY6" fmla="*/ 1857671 h 1999556"/>
                <a:gd name="connsiteX7" fmla="*/ 428256 w 2639799"/>
                <a:gd name="connsiteY7" fmla="*/ 1854382 h 1999556"/>
                <a:gd name="connsiteX8" fmla="*/ 421676 w 2639799"/>
                <a:gd name="connsiteY8" fmla="*/ 1732681 h 1999556"/>
                <a:gd name="connsiteX9" fmla="*/ 0 w 2639799"/>
                <a:gd name="connsiteY9" fmla="*/ 1720739 h 1999556"/>
                <a:gd name="connsiteX10" fmla="*/ 0 w 2639799"/>
                <a:gd name="connsiteY10" fmla="*/ 0 h 1999556"/>
                <a:gd name="connsiteX11" fmla="*/ 2639799 w 2639799"/>
                <a:gd name="connsiteY11" fmla="*/ 0 h 1999556"/>
                <a:gd name="connsiteX12" fmla="*/ 2632563 w 2639799"/>
                <a:gd name="connsiteY12" fmla="*/ 1989796 h 1999556"/>
                <a:gd name="connsiteX0" fmla="*/ 2625447 w 2639799"/>
                <a:gd name="connsiteY0" fmla="*/ 1999107 h 1999556"/>
                <a:gd name="connsiteX1" fmla="*/ 1773541 w 2639799"/>
                <a:gd name="connsiteY1" fmla="*/ 1999106 h 1999556"/>
                <a:gd name="connsiteX2" fmla="*/ 1773541 w 2639799"/>
                <a:gd name="connsiteY2" fmla="*/ 1936612 h 1999556"/>
                <a:gd name="connsiteX3" fmla="*/ 1359102 w 2639799"/>
                <a:gd name="connsiteY3" fmla="*/ 1939901 h 1999556"/>
                <a:gd name="connsiteX4" fmla="*/ 1368969 w 2639799"/>
                <a:gd name="connsiteY4" fmla="*/ 1571510 h 1999556"/>
                <a:gd name="connsiteX5" fmla="*/ 970974 w 2639799"/>
                <a:gd name="connsiteY5" fmla="*/ 1571511 h 1999556"/>
                <a:gd name="connsiteX6" fmla="*/ 980842 w 2639799"/>
                <a:gd name="connsiteY6" fmla="*/ 1857671 h 1999556"/>
                <a:gd name="connsiteX7" fmla="*/ 428256 w 2639799"/>
                <a:gd name="connsiteY7" fmla="*/ 1854382 h 1999556"/>
                <a:gd name="connsiteX8" fmla="*/ 421676 w 2639799"/>
                <a:gd name="connsiteY8" fmla="*/ 1732681 h 1999556"/>
                <a:gd name="connsiteX9" fmla="*/ 0 w 2639799"/>
                <a:gd name="connsiteY9" fmla="*/ 1720739 h 1999556"/>
                <a:gd name="connsiteX10" fmla="*/ 0 w 2639799"/>
                <a:gd name="connsiteY10" fmla="*/ 0 h 1999556"/>
                <a:gd name="connsiteX11" fmla="*/ 2639799 w 2639799"/>
                <a:gd name="connsiteY11" fmla="*/ 0 h 1999556"/>
                <a:gd name="connsiteX12" fmla="*/ 2632563 w 2639799"/>
                <a:gd name="connsiteY12" fmla="*/ 1989796 h 1999556"/>
                <a:gd name="connsiteX0" fmla="*/ 2625447 w 2639799"/>
                <a:gd name="connsiteY0" fmla="*/ 1999107 h 1999556"/>
                <a:gd name="connsiteX1" fmla="*/ 1773541 w 2639799"/>
                <a:gd name="connsiteY1" fmla="*/ 1999106 h 1999556"/>
                <a:gd name="connsiteX2" fmla="*/ 1773541 w 2639799"/>
                <a:gd name="connsiteY2" fmla="*/ 1936612 h 1999556"/>
                <a:gd name="connsiteX3" fmla="*/ 1359102 w 2639799"/>
                <a:gd name="connsiteY3" fmla="*/ 1939901 h 1999556"/>
                <a:gd name="connsiteX4" fmla="*/ 1368969 w 2639799"/>
                <a:gd name="connsiteY4" fmla="*/ 1571510 h 1999556"/>
                <a:gd name="connsiteX5" fmla="*/ 970974 w 2639799"/>
                <a:gd name="connsiteY5" fmla="*/ 1571511 h 1999556"/>
                <a:gd name="connsiteX6" fmla="*/ 984131 w 2639799"/>
                <a:gd name="connsiteY6" fmla="*/ 1828068 h 1999556"/>
                <a:gd name="connsiteX7" fmla="*/ 428256 w 2639799"/>
                <a:gd name="connsiteY7" fmla="*/ 1854382 h 1999556"/>
                <a:gd name="connsiteX8" fmla="*/ 421676 w 2639799"/>
                <a:gd name="connsiteY8" fmla="*/ 1732681 h 1999556"/>
                <a:gd name="connsiteX9" fmla="*/ 0 w 2639799"/>
                <a:gd name="connsiteY9" fmla="*/ 1720739 h 1999556"/>
                <a:gd name="connsiteX10" fmla="*/ 0 w 2639799"/>
                <a:gd name="connsiteY10" fmla="*/ 0 h 1999556"/>
                <a:gd name="connsiteX11" fmla="*/ 2639799 w 2639799"/>
                <a:gd name="connsiteY11" fmla="*/ 0 h 1999556"/>
                <a:gd name="connsiteX12" fmla="*/ 2632563 w 2639799"/>
                <a:gd name="connsiteY12" fmla="*/ 1989796 h 1999556"/>
                <a:gd name="connsiteX0" fmla="*/ 2625447 w 2639799"/>
                <a:gd name="connsiteY0" fmla="*/ 1999107 h 1999556"/>
                <a:gd name="connsiteX1" fmla="*/ 1773541 w 2639799"/>
                <a:gd name="connsiteY1" fmla="*/ 1999106 h 1999556"/>
                <a:gd name="connsiteX2" fmla="*/ 1773541 w 2639799"/>
                <a:gd name="connsiteY2" fmla="*/ 1936612 h 1999556"/>
                <a:gd name="connsiteX3" fmla="*/ 1359102 w 2639799"/>
                <a:gd name="connsiteY3" fmla="*/ 1939901 h 1999556"/>
                <a:gd name="connsiteX4" fmla="*/ 1368969 w 2639799"/>
                <a:gd name="connsiteY4" fmla="*/ 1571510 h 1999556"/>
                <a:gd name="connsiteX5" fmla="*/ 970974 w 2639799"/>
                <a:gd name="connsiteY5" fmla="*/ 1571511 h 1999556"/>
                <a:gd name="connsiteX6" fmla="*/ 984131 w 2639799"/>
                <a:gd name="connsiteY6" fmla="*/ 1828068 h 1999556"/>
                <a:gd name="connsiteX7" fmla="*/ 424966 w 2639799"/>
                <a:gd name="connsiteY7" fmla="*/ 1834647 h 1999556"/>
                <a:gd name="connsiteX8" fmla="*/ 421676 w 2639799"/>
                <a:gd name="connsiteY8" fmla="*/ 1732681 h 1999556"/>
                <a:gd name="connsiteX9" fmla="*/ 0 w 2639799"/>
                <a:gd name="connsiteY9" fmla="*/ 1720739 h 1999556"/>
                <a:gd name="connsiteX10" fmla="*/ 0 w 2639799"/>
                <a:gd name="connsiteY10" fmla="*/ 0 h 1999556"/>
                <a:gd name="connsiteX11" fmla="*/ 2639799 w 2639799"/>
                <a:gd name="connsiteY11" fmla="*/ 0 h 1999556"/>
                <a:gd name="connsiteX12" fmla="*/ 2632563 w 2639799"/>
                <a:gd name="connsiteY12" fmla="*/ 1989796 h 1999556"/>
                <a:gd name="connsiteX0" fmla="*/ 2625447 w 2639799"/>
                <a:gd name="connsiteY0" fmla="*/ 1999107 h 1999556"/>
                <a:gd name="connsiteX1" fmla="*/ 1773541 w 2639799"/>
                <a:gd name="connsiteY1" fmla="*/ 1999106 h 1999556"/>
                <a:gd name="connsiteX2" fmla="*/ 1773541 w 2639799"/>
                <a:gd name="connsiteY2" fmla="*/ 1936612 h 1999556"/>
                <a:gd name="connsiteX3" fmla="*/ 1359102 w 2639799"/>
                <a:gd name="connsiteY3" fmla="*/ 1939901 h 1999556"/>
                <a:gd name="connsiteX4" fmla="*/ 1368969 w 2639799"/>
                <a:gd name="connsiteY4" fmla="*/ 1571510 h 1999556"/>
                <a:gd name="connsiteX5" fmla="*/ 970974 w 2639799"/>
                <a:gd name="connsiteY5" fmla="*/ 1571511 h 1999556"/>
                <a:gd name="connsiteX6" fmla="*/ 984131 w 2639799"/>
                <a:gd name="connsiteY6" fmla="*/ 1828068 h 1999556"/>
                <a:gd name="connsiteX7" fmla="*/ 421676 w 2639799"/>
                <a:gd name="connsiteY7" fmla="*/ 1814912 h 1999556"/>
                <a:gd name="connsiteX8" fmla="*/ 421676 w 2639799"/>
                <a:gd name="connsiteY8" fmla="*/ 1732681 h 1999556"/>
                <a:gd name="connsiteX9" fmla="*/ 0 w 2639799"/>
                <a:gd name="connsiteY9" fmla="*/ 1720739 h 1999556"/>
                <a:gd name="connsiteX10" fmla="*/ 0 w 2639799"/>
                <a:gd name="connsiteY10" fmla="*/ 0 h 1999556"/>
                <a:gd name="connsiteX11" fmla="*/ 2639799 w 2639799"/>
                <a:gd name="connsiteY11" fmla="*/ 0 h 1999556"/>
                <a:gd name="connsiteX12" fmla="*/ 2632563 w 2639799"/>
                <a:gd name="connsiteY12" fmla="*/ 1989796 h 1999556"/>
                <a:gd name="connsiteX0" fmla="*/ 2625447 w 2639799"/>
                <a:gd name="connsiteY0" fmla="*/ 1999107 h 1999556"/>
                <a:gd name="connsiteX1" fmla="*/ 1773541 w 2639799"/>
                <a:gd name="connsiteY1" fmla="*/ 1999106 h 1999556"/>
                <a:gd name="connsiteX2" fmla="*/ 1773541 w 2639799"/>
                <a:gd name="connsiteY2" fmla="*/ 1936612 h 1999556"/>
                <a:gd name="connsiteX3" fmla="*/ 1359102 w 2639799"/>
                <a:gd name="connsiteY3" fmla="*/ 1939901 h 1999556"/>
                <a:gd name="connsiteX4" fmla="*/ 1368969 w 2639799"/>
                <a:gd name="connsiteY4" fmla="*/ 1571510 h 1999556"/>
                <a:gd name="connsiteX5" fmla="*/ 970974 w 2639799"/>
                <a:gd name="connsiteY5" fmla="*/ 1571511 h 1999556"/>
                <a:gd name="connsiteX6" fmla="*/ 984131 w 2639799"/>
                <a:gd name="connsiteY6" fmla="*/ 1828068 h 1999556"/>
                <a:gd name="connsiteX7" fmla="*/ 421676 w 2639799"/>
                <a:gd name="connsiteY7" fmla="*/ 1814912 h 1999556"/>
                <a:gd name="connsiteX8" fmla="*/ 421676 w 2639799"/>
                <a:gd name="connsiteY8" fmla="*/ 1699789 h 1999556"/>
                <a:gd name="connsiteX9" fmla="*/ 0 w 2639799"/>
                <a:gd name="connsiteY9" fmla="*/ 1720739 h 1999556"/>
                <a:gd name="connsiteX10" fmla="*/ 0 w 2639799"/>
                <a:gd name="connsiteY10" fmla="*/ 0 h 1999556"/>
                <a:gd name="connsiteX11" fmla="*/ 2639799 w 2639799"/>
                <a:gd name="connsiteY11" fmla="*/ 0 h 1999556"/>
                <a:gd name="connsiteX12" fmla="*/ 2632563 w 2639799"/>
                <a:gd name="connsiteY12" fmla="*/ 1989796 h 1999556"/>
                <a:gd name="connsiteX0" fmla="*/ 2625447 w 2639799"/>
                <a:gd name="connsiteY0" fmla="*/ 1999107 h 1999556"/>
                <a:gd name="connsiteX1" fmla="*/ 1773541 w 2639799"/>
                <a:gd name="connsiteY1" fmla="*/ 1999106 h 1999556"/>
                <a:gd name="connsiteX2" fmla="*/ 1773541 w 2639799"/>
                <a:gd name="connsiteY2" fmla="*/ 1936612 h 1999556"/>
                <a:gd name="connsiteX3" fmla="*/ 1359102 w 2639799"/>
                <a:gd name="connsiteY3" fmla="*/ 1939901 h 1999556"/>
                <a:gd name="connsiteX4" fmla="*/ 1368969 w 2639799"/>
                <a:gd name="connsiteY4" fmla="*/ 1571510 h 1999556"/>
                <a:gd name="connsiteX5" fmla="*/ 970974 w 2639799"/>
                <a:gd name="connsiteY5" fmla="*/ 1571511 h 1999556"/>
                <a:gd name="connsiteX6" fmla="*/ 984131 w 2639799"/>
                <a:gd name="connsiteY6" fmla="*/ 1828068 h 1999556"/>
                <a:gd name="connsiteX7" fmla="*/ 421676 w 2639799"/>
                <a:gd name="connsiteY7" fmla="*/ 1814912 h 1999556"/>
                <a:gd name="connsiteX8" fmla="*/ 421676 w 2639799"/>
                <a:gd name="connsiteY8" fmla="*/ 1699789 h 1999556"/>
                <a:gd name="connsiteX9" fmla="*/ 13156 w 2639799"/>
                <a:gd name="connsiteY9" fmla="*/ 1691137 h 1999556"/>
                <a:gd name="connsiteX10" fmla="*/ 0 w 2639799"/>
                <a:gd name="connsiteY10" fmla="*/ 0 h 1999556"/>
                <a:gd name="connsiteX11" fmla="*/ 2639799 w 2639799"/>
                <a:gd name="connsiteY11" fmla="*/ 0 h 1999556"/>
                <a:gd name="connsiteX12" fmla="*/ 2632563 w 2639799"/>
                <a:gd name="connsiteY12" fmla="*/ 1989796 h 1999556"/>
                <a:gd name="connsiteX0" fmla="*/ 2625447 w 2639799"/>
                <a:gd name="connsiteY0" fmla="*/ 1999107 h 1999556"/>
                <a:gd name="connsiteX1" fmla="*/ 1773541 w 2639799"/>
                <a:gd name="connsiteY1" fmla="*/ 1999106 h 1999556"/>
                <a:gd name="connsiteX2" fmla="*/ 1773541 w 2639799"/>
                <a:gd name="connsiteY2" fmla="*/ 1936612 h 1999556"/>
                <a:gd name="connsiteX3" fmla="*/ 1359102 w 2639799"/>
                <a:gd name="connsiteY3" fmla="*/ 1939901 h 1999556"/>
                <a:gd name="connsiteX4" fmla="*/ 1368969 w 2639799"/>
                <a:gd name="connsiteY4" fmla="*/ 1571510 h 1999556"/>
                <a:gd name="connsiteX5" fmla="*/ 970974 w 2639799"/>
                <a:gd name="connsiteY5" fmla="*/ 1571511 h 1999556"/>
                <a:gd name="connsiteX6" fmla="*/ 984131 w 2639799"/>
                <a:gd name="connsiteY6" fmla="*/ 1828068 h 1999556"/>
                <a:gd name="connsiteX7" fmla="*/ 421676 w 2639799"/>
                <a:gd name="connsiteY7" fmla="*/ 1814912 h 1999556"/>
                <a:gd name="connsiteX8" fmla="*/ 421676 w 2639799"/>
                <a:gd name="connsiteY8" fmla="*/ 1699789 h 1999556"/>
                <a:gd name="connsiteX9" fmla="*/ 6577 w 2639799"/>
                <a:gd name="connsiteY9" fmla="*/ 1707583 h 1999556"/>
                <a:gd name="connsiteX10" fmla="*/ 0 w 2639799"/>
                <a:gd name="connsiteY10" fmla="*/ 0 h 1999556"/>
                <a:gd name="connsiteX11" fmla="*/ 2639799 w 2639799"/>
                <a:gd name="connsiteY11" fmla="*/ 0 h 1999556"/>
                <a:gd name="connsiteX12" fmla="*/ 2632563 w 2639799"/>
                <a:gd name="connsiteY12" fmla="*/ 1989796 h 1999556"/>
                <a:gd name="connsiteX0" fmla="*/ 2626081 w 2640433"/>
                <a:gd name="connsiteY0" fmla="*/ 1999107 h 1999556"/>
                <a:gd name="connsiteX1" fmla="*/ 1774175 w 2640433"/>
                <a:gd name="connsiteY1" fmla="*/ 1999106 h 1999556"/>
                <a:gd name="connsiteX2" fmla="*/ 1774175 w 2640433"/>
                <a:gd name="connsiteY2" fmla="*/ 1936612 h 1999556"/>
                <a:gd name="connsiteX3" fmla="*/ 1359736 w 2640433"/>
                <a:gd name="connsiteY3" fmla="*/ 1939901 h 1999556"/>
                <a:gd name="connsiteX4" fmla="*/ 1369603 w 2640433"/>
                <a:gd name="connsiteY4" fmla="*/ 1571510 h 1999556"/>
                <a:gd name="connsiteX5" fmla="*/ 971608 w 2640433"/>
                <a:gd name="connsiteY5" fmla="*/ 1571511 h 1999556"/>
                <a:gd name="connsiteX6" fmla="*/ 984765 w 2640433"/>
                <a:gd name="connsiteY6" fmla="*/ 1828068 h 1999556"/>
                <a:gd name="connsiteX7" fmla="*/ 422310 w 2640433"/>
                <a:gd name="connsiteY7" fmla="*/ 1814912 h 1999556"/>
                <a:gd name="connsiteX8" fmla="*/ 422310 w 2640433"/>
                <a:gd name="connsiteY8" fmla="*/ 1699789 h 1999556"/>
                <a:gd name="connsiteX9" fmla="*/ 632 w 2640433"/>
                <a:gd name="connsiteY9" fmla="*/ 1697716 h 1999556"/>
                <a:gd name="connsiteX10" fmla="*/ 634 w 2640433"/>
                <a:gd name="connsiteY10" fmla="*/ 0 h 1999556"/>
                <a:gd name="connsiteX11" fmla="*/ 2640433 w 2640433"/>
                <a:gd name="connsiteY11" fmla="*/ 0 h 1999556"/>
                <a:gd name="connsiteX12" fmla="*/ 2633197 w 2640433"/>
                <a:gd name="connsiteY12" fmla="*/ 1989796 h 1999556"/>
                <a:gd name="connsiteX0" fmla="*/ 2626081 w 2640433"/>
                <a:gd name="connsiteY0" fmla="*/ 1999107 h 1999556"/>
                <a:gd name="connsiteX1" fmla="*/ 1774175 w 2640433"/>
                <a:gd name="connsiteY1" fmla="*/ 1999106 h 1999556"/>
                <a:gd name="connsiteX2" fmla="*/ 1774175 w 2640433"/>
                <a:gd name="connsiteY2" fmla="*/ 1936612 h 1999556"/>
                <a:gd name="connsiteX3" fmla="*/ 1359736 w 2640433"/>
                <a:gd name="connsiteY3" fmla="*/ 1939901 h 1999556"/>
                <a:gd name="connsiteX4" fmla="*/ 1369603 w 2640433"/>
                <a:gd name="connsiteY4" fmla="*/ 1571510 h 1999556"/>
                <a:gd name="connsiteX5" fmla="*/ 971608 w 2640433"/>
                <a:gd name="connsiteY5" fmla="*/ 1571511 h 1999556"/>
                <a:gd name="connsiteX6" fmla="*/ 984765 w 2640433"/>
                <a:gd name="connsiteY6" fmla="*/ 1828068 h 1999556"/>
                <a:gd name="connsiteX7" fmla="*/ 428888 w 2640433"/>
                <a:gd name="connsiteY7" fmla="*/ 1798466 h 1999556"/>
                <a:gd name="connsiteX8" fmla="*/ 422310 w 2640433"/>
                <a:gd name="connsiteY8" fmla="*/ 1699789 h 1999556"/>
                <a:gd name="connsiteX9" fmla="*/ 632 w 2640433"/>
                <a:gd name="connsiteY9" fmla="*/ 1697716 h 1999556"/>
                <a:gd name="connsiteX10" fmla="*/ 634 w 2640433"/>
                <a:gd name="connsiteY10" fmla="*/ 0 h 1999556"/>
                <a:gd name="connsiteX11" fmla="*/ 2640433 w 2640433"/>
                <a:gd name="connsiteY11" fmla="*/ 0 h 1999556"/>
                <a:gd name="connsiteX12" fmla="*/ 2633197 w 2640433"/>
                <a:gd name="connsiteY12" fmla="*/ 1989796 h 1999556"/>
                <a:gd name="connsiteX0" fmla="*/ 2626081 w 2640433"/>
                <a:gd name="connsiteY0" fmla="*/ 1999107 h 1999556"/>
                <a:gd name="connsiteX1" fmla="*/ 1774175 w 2640433"/>
                <a:gd name="connsiteY1" fmla="*/ 1999106 h 1999556"/>
                <a:gd name="connsiteX2" fmla="*/ 1774175 w 2640433"/>
                <a:gd name="connsiteY2" fmla="*/ 1936612 h 1999556"/>
                <a:gd name="connsiteX3" fmla="*/ 1359736 w 2640433"/>
                <a:gd name="connsiteY3" fmla="*/ 1939901 h 1999556"/>
                <a:gd name="connsiteX4" fmla="*/ 1369603 w 2640433"/>
                <a:gd name="connsiteY4" fmla="*/ 1571510 h 1999556"/>
                <a:gd name="connsiteX5" fmla="*/ 971608 w 2640433"/>
                <a:gd name="connsiteY5" fmla="*/ 1571511 h 1999556"/>
                <a:gd name="connsiteX6" fmla="*/ 971608 w 2640433"/>
                <a:gd name="connsiteY6" fmla="*/ 1808333 h 1999556"/>
                <a:gd name="connsiteX7" fmla="*/ 428888 w 2640433"/>
                <a:gd name="connsiteY7" fmla="*/ 1798466 h 1999556"/>
                <a:gd name="connsiteX8" fmla="*/ 422310 w 2640433"/>
                <a:gd name="connsiteY8" fmla="*/ 1699789 h 1999556"/>
                <a:gd name="connsiteX9" fmla="*/ 632 w 2640433"/>
                <a:gd name="connsiteY9" fmla="*/ 1697716 h 1999556"/>
                <a:gd name="connsiteX10" fmla="*/ 634 w 2640433"/>
                <a:gd name="connsiteY10" fmla="*/ 0 h 1999556"/>
                <a:gd name="connsiteX11" fmla="*/ 2640433 w 2640433"/>
                <a:gd name="connsiteY11" fmla="*/ 0 h 1999556"/>
                <a:gd name="connsiteX12" fmla="*/ 2633197 w 2640433"/>
                <a:gd name="connsiteY12" fmla="*/ 1989796 h 1999556"/>
                <a:gd name="connsiteX0" fmla="*/ 2626081 w 2640433"/>
                <a:gd name="connsiteY0" fmla="*/ 1999107 h 1999556"/>
                <a:gd name="connsiteX1" fmla="*/ 1774175 w 2640433"/>
                <a:gd name="connsiteY1" fmla="*/ 1999106 h 1999556"/>
                <a:gd name="connsiteX2" fmla="*/ 1774175 w 2640433"/>
                <a:gd name="connsiteY2" fmla="*/ 1936612 h 1999556"/>
                <a:gd name="connsiteX3" fmla="*/ 1359736 w 2640433"/>
                <a:gd name="connsiteY3" fmla="*/ 1939901 h 1999556"/>
                <a:gd name="connsiteX4" fmla="*/ 1369603 w 2640433"/>
                <a:gd name="connsiteY4" fmla="*/ 1571510 h 1999556"/>
                <a:gd name="connsiteX5" fmla="*/ 971608 w 2640433"/>
                <a:gd name="connsiteY5" fmla="*/ 1571511 h 1999556"/>
                <a:gd name="connsiteX6" fmla="*/ 968319 w 2640433"/>
                <a:gd name="connsiteY6" fmla="*/ 1824779 h 1999556"/>
                <a:gd name="connsiteX7" fmla="*/ 428888 w 2640433"/>
                <a:gd name="connsiteY7" fmla="*/ 1798466 h 1999556"/>
                <a:gd name="connsiteX8" fmla="*/ 422310 w 2640433"/>
                <a:gd name="connsiteY8" fmla="*/ 1699789 h 1999556"/>
                <a:gd name="connsiteX9" fmla="*/ 632 w 2640433"/>
                <a:gd name="connsiteY9" fmla="*/ 1697716 h 1999556"/>
                <a:gd name="connsiteX10" fmla="*/ 634 w 2640433"/>
                <a:gd name="connsiteY10" fmla="*/ 0 h 1999556"/>
                <a:gd name="connsiteX11" fmla="*/ 2640433 w 2640433"/>
                <a:gd name="connsiteY11" fmla="*/ 0 h 1999556"/>
                <a:gd name="connsiteX12" fmla="*/ 2633197 w 2640433"/>
                <a:gd name="connsiteY12" fmla="*/ 1989796 h 1999556"/>
                <a:gd name="connsiteX0" fmla="*/ 2626081 w 2640433"/>
                <a:gd name="connsiteY0" fmla="*/ 1999107 h 1999556"/>
                <a:gd name="connsiteX1" fmla="*/ 1774175 w 2640433"/>
                <a:gd name="connsiteY1" fmla="*/ 1999106 h 1999556"/>
                <a:gd name="connsiteX2" fmla="*/ 1774175 w 2640433"/>
                <a:gd name="connsiteY2" fmla="*/ 1936612 h 1999556"/>
                <a:gd name="connsiteX3" fmla="*/ 1359736 w 2640433"/>
                <a:gd name="connsiteY3" fmla="*/ 1939901 h 1999556"/>
                <a:gd name="connsiteX4" fmla="*/ 1369603 w 2640433"/>
                <a:gd name="connsiteY4" fmla="*/ 1571510 h 1999556"/>
                <a:gd name="connsiteX5" fmla="*/ 971608 w 2640433"/>
                <a:gd name="connsiteY5" fmla="*/ 1571511 h 1999556"/>
                <a:gd name="connsiteX6" fmla="*/ 968319 w 2640433"/>
                <a:gd name="connsiteY6" fmla="*/ 1824779 h 1999556"/>
                <a:gd name="connsiteX7" fmla="*/ 435466 w 2640433"/>
                <a:gd name="connsiteY7" fmla="*/ 1824780 h 1999556"/>
                <a:gd name="connsiteX8" fmla="*/ 422310 w 2640433"/>
                <a:gd name="connsiteY8" fmla="*/ 1699789 h 1999556"/>
                <a:gd name="connsiteX9" fmla="*/ 632 w 2640433"/>
                <a:gd name="connsiteY9" fmla="*/ 1697716 h 1999556"/>
                <a:gd name="connsiteX10" fmla="*/ 634 w 2640433"/>
                <a:gd name="connsiteY10" fmla="*/ 0 h 1999556"/>
                <a:gd name="connsiteX11" fmla="*/ 2640433 w 2640433"/>
                <a:gd name="connsiteY11" fmla="*/ 0 h 1999556"/>
                <a:gd name="connsiteX12" fmla="*/ 2633197 w 2640433"/>
                <a:gd name="connsiteY12" fmla="*/ 1989796 h 1999556"/>
                <a:gd name="connsiteX0" fmla="*/ 2626081 w 2640433"/>
                <a:gd name="connsiteY0" fmla="*/ 1999107 h 1999556"/>
                <a:gd name="connsiteX1" fmla="*/ 1774175 w 2640433"/>
                <a:gd name="connsiteY1" fmla="*/ 1999106 h 1999556"/>
                <a:gd name="connsiteX2" fmla="*/ 1774175 w 2640433"/>
                <a:gd name="connsiteY2" fmla="*/ 1936612 h 1999556"/>
                <a:gd name="connsiteX3" fmla="*/ 1359736 w 2640433"/>
                <a:gd name="connsiteY3" fmla="*/ 1939901 h 1999556"/>
                <a:gd name="connsiteX4" fmla="*/ 1369603 w 2640433"/>
                <a:gd name="connsiteY4" fmla="*/ 1571510 h 1999556"/>
                <a:gd name="connsiteX5" fmla="*/ 971608 w 2640433"/>
                <a:gd name="connsiteY5" fmla="*/ 1571511 h 1999556"/>
                <a:gd name="connsiteX6" fmla="*/ 968319 w 2640433"/>
                <a:gd name="connsiteY6" fmla="*/ 1824779 h 1999556"/>
                <a:gd name="connsiteX7" fmla="*/ 435466 w 2640433"/>
                <a:gd name="connsiteY7" fmla="*/ 1824780 h 1999556"/>
                <a:gd name="connsiteX8" fmla="*/ 445334 w 2640433"/>
                <a:gd name="connsiteY8" fmla="*/ 1699789 h 1999556"/>
                <a:gd name="connsiteX9" fmla="*/ 632 w 2640433"/>
                <a:gd name="connsiteY9" fmla="*/ 1697716 h 1999556"/>
                <a:gd name="connsiteX10" fmla="*/ 634 w 2640433"/>
                <a:gd name="connsiteY10" fmla="*/ 0 h 1999556"/>
                <a:gd name="connsiteX11" fmla="*/ 2640433 w 2640433"/>
                <a:gd name="connsiteY11" fmla="*/ 0 h 1999556"/>
                <a:gd name="connsiteX12" fmla="*/ 2633197 w 2640433"/>
                <a:gd name="connsiteY12" fmla="*/ 1989796 h 1999556"/>
                <a:gd name="connsiteX0" fmla="*/ 2626081 w 2640433"/>
                <a:gd name="connsiteY0" fmla="*/ 1999107 h 1999556"/>
                <a:gd name="connsiteX1" fmla="*/ 1774175 w 2640433"/>
                <a:gd name="connsiteY1" fmla="*/ 1999106 h 1999556"/>
                <a:gd name="connsiteX2" fmla="*/ 1774175 w 2640433"/>
                <a:gd name="connsiteY2" fmla="*/ 1936612 h 1999556"/>
                <a:gd name="connsiteX3" fmla="*/ 1359736 w 2640433"/>
                <a:gd name="connsiteY3" fmla="*/ 1939901 h 1999556"/>
                <a:gd name="connsiteX4" fmla="*/ 1369603 w 2640433"/>
                <a:gd name="connsiteY4" fmla="*/ 1571510 h 1999556"/>
                <a:gd name="connsiteX5" fmla="*/ 971608 w 2640433"/>
                <a:gd name="connsiteY5" fmla="*/ 1571511 h 1999556"/>
                <a:gd name="connsiteX6" fmla="*/ 968319 w 2640433"/>
                <a:gd name="connsiteY6" fmla="*/ 1824779 h 1999556"/>
                <a:gd name="connsiteX7" fmla="*/ 435466 w 2640433"/>
                <a:gd name="connsiteY7" fmla="*/ 1824780 h 1999556"/>
                <a:gd name="connsiteX8" fmla="*/ 432177 w 2640433"/>
                <a:gd name="connsiteY8" fmla="*/ 1703078 h 1999556"/>
                <a:gd name="connsiteX9" fmla="*/ 632 w 2640433"/>
                <a:gd name="connsiteY9" fmla="*/ 1697716 h 1999556"/>
                <a:gd name="connsiteX10" fmla="*/ 634 w 2640433"/>
                <a:gd name="connsiteY10" fmla="*/ 0 h 1999556"/>
                <a:gd name="connsiteX11" fmla="*/ 2640433 w 2640433"/>
                <a:gd name="connsiteY11" fmla="*/ 0 h 1999556"/>
                <a:gd name="connsiteX12" fmla="*/ 2633197 w 2640433"/>
                <a:gd name="connsiteY12" fmla="*/ 1989796 h 1999556"/>
                <a:gd name="connsiteX0" fmla="*/ 2626081 w 2640433"/>
                <a:gd name="connsiteY0" fmla="*/ 1999840 h 2000289"/>
                <a:gd name="connsiteX1" fmla="*/ 1774175 w 2640433"/>
                <a:gd name="connsiteY1" fmla="*/ 1999839 h 2000289"/>
                <a:gd name="connsiteX2" fmla="*/ 1774175 w 2640433"/>
                <a:gd name="connsiteY2" fmla="*/ 1937345 h 2000289"/>
                <a:gd name="connsiteX3" fmla="*/ 1359736 w 2640433"/>
                <a:gd name="connsiteY3" fmla="*/ 1940634 h 2000289"/>
                <a:gd name="connsiteX4" fmla="*/ 1369603 w 2640433"/>
                <a:gd name="connsiteY4" fmla="*/ 1572243 h 2000289"/>
                <a:gd name="connsiteX5" fmla="*/ 971608 w 2640433"/>
                <a:gd name="connsiteY5" fmla="*/ 1572244 h 2000289"/>
                <a:gd name="connsiteX6" fmla="*/ 968319 w 2640433"/>
                <a:gd name="connsiteY6" fmla="*/ 1825512 h 2000289"/>
                <a:gd name="connsiteX7" fmla="*/ 435466 w 2640433"/>
                <a:gd name="connsiteY7" fmla="*/ 1825513 h 2000289"/>
                <a:gd name="connsiteX8" fmla="*/ 432177 w 2640433"/>
                <a:gd name="connsiteY8" fmla="*/ 1703811 h 2000289"/>
                <a:gd name="connsiteX9" fmla="*/ 632 w 2640433"/>
                <a:gd name="connsiteY9" fmla="*/ 1698449 h 2000289"/>
                <a:gd name="connsiteX10" fmla="*/ 634 w 2640433"/>
                <a:gd name="connsiteY10" fmla="*/ 733 h 2000289"/>
                <a:gd name="connsiteX11" fmla="*/ 1968239 w 2640433"/>
                <a:gd name="connsiteY11" fmla="*/ 0 h 2000289"/>
                <a:gd name="connsiteX12" fmla="*/ 2640433 w 2640433"/>
                <a:gd name="connsiteY12" fmla="*/ 733 h 2000289"/>
                <a:gd name="connsiteX13" fmla="*/ 2633197 w 2640433"/>
                <a:gd name="connsiteY13" fmla="*/ 1990529 h 2000289"/>
                <a:gd name="connsiteX0" fmla="*/ 2626081 w 2640433"/>
                <a:gd name="connsiteY0" fmla="*/ 1999840 h 2000289"/>
                <a:gd name="connsiteX1" fmla="*/ 1774175 w 2640433"/>
                <a:gd name="connsiteY1" fmla="*/ 1999839 h 2000289"/>
                <a:gd name="connsiteX2" fmla="*/ 1774175 w 2640433"/>
                <a:gd name="connsiteY2" fmla="*/ 1937345 h 2000289"/>
                <a:gd name="connsiteX3" fmla="*/ 1359736 w 2640433"/>
                <a:gd name="connsiteY3" fmla="*/ 1940634 h 2000289"/>
                <a:gd name="connsiteX4" fmla="*/ 1369603 w 2640433"/>
                <a:gd name="connsiteY4" fmla="*/ 1572243 h 2000289"/>
                <a:gd name="connsiteX5" fmla="*/ 971608 w 2640433"/>
                <a:gd name="connsiteY5" fmla="*/ 1572244 h 2000289"/>
                <a:gd name="connsiteX6" fmla="*/ 968319 w 2640433"/>
                <a:gd name="connsiteY6" fmla="*/ 1825512 h 2000289"/>
                <a:gd name="connsiteX7" fmla="*/ 435466 w 2640433"/>
                <a:gd name="connsiteY7" fmla="*/ 1825513 h 2000289"/>
                <a:gd name="connsiteX8" fmla="*/ 432177 w 2640433"/>
                <a:gd name="connsiteY8" fmla="*/ 1703811 h 2000289"/>
                <a:gd name="connsiteX9" fmla="*/ 632 w 2640433"/>
                <a:gd name="connsiteY9" fmla="*/ 1698449 h 2000289"/>
                <a:gd name="connsiteX10" fmla="*/ 634 w 2640433"/>
                <a:gd name="connsiteY10" fmla="*/ 733 h 2000289"/>
                <a:gd name="connsiteX11" fmla="*/ 1945214 w 2640433"/>
                <a:gd name="connsiteY11" fmla="*/ 0 h 2000289"/>
                <a:gd name="connsiteX12" fmla="*/ 2640433 w 2640433"/>
                <a:gd name="connsiteY12" fmla="*/ 733 h 2000289"/>
                <a:gd name="connsiteX13" fmla="*/ 2633197 w 2640433"/>
                <a:gd name="connsiteY13" fmla="*/ 1990529 h 2000289"/>
                <a:gd name="connsiteX0" fmla="*/ 2626081 w 2690719"/>
                <a:gd name="connsiteY0" fmla="*/ 1999840 h 2000289"/>
                <a:gd name="connsiteX1" fmla="*/ 1774175 w 2690719"/>
                <a:gd name="connsiteY1" fmla="*/ 1999839 h 2000289"/>
                <a:gd name="connsiteX2" fmla="*/ 1774175 w 2690719"/>
                <a:gd name="connsiteY2" fmla="*/ 1937345 h 2000289"/>
                <a:gd name="connsiteX3" fmla="*/ 1359736 w 2690719"/>
                <a:gd name="connsiteY3" fmla="*/ 1940634 h 2000289"/>
                <a:gd name="connsiteX4" fmla="*/ 1369603 w 2690719"/>
                <a:gd name="connsiteY4" fmla="*/ 1572243 h 2000289"/>
                <a:gd name="connsiteX5" fmla="*/ 971608 w 2690719"/>
                <a:gd name="connsiteY5" fmla="*/ 1572244 h 2000289"/>
                <a:gd name="connsiteX6" fmla="*/ 968319 w 2690719"/>
                <a:gd name="connsiteY6" fmla="*/ 1825512 h 2000289"/>
                <a:gd name="connsiteX7" fmla="*/ 435466 w 2690719"/>
                <a:gd name="connsiteY7" fmla="*/ 1825513 h 2000289"/>
                <a:gd name="connsiteX8" fmla="*/ 432177 w 2690719"/>
                <a:gd name="connsiteY8" fmla="*/ 1703811 h 2000289"/>
                <a:gd name="connsiteX9" fmla="*/ 632 w 2690719"/>
                <a:gd name="connsiteY9" fmla="*/ 1698449 h 2000289"/>
                <a:gd name="connsiteX10" fmla="*/ 634 w 2690719"/>
                <a:gd name="connsiteY10" fmla="*/ 733 h 2000289"/>
                <a:gd name="connsiteX11" fmla="*/ 1945214 w 2690719"/>
                <a:gd name="connsiteY11" fmla="*/ 0 h 2000289"/>
                <a:gd name="connsiteX12" fmla="*/ 2640433 w 2690719"/>
                <a:gd name="connsiteY12" fmla="*/ 733 h 2000289"/>
                <a:gd name="connsiteX13" fmla="*/ 2635948 w 2690719"/>
                <a:gd name="connsiteY13" fmla="*/ 1085440 h 2000289"/>
                <a:gd name="connsiteX14" fmla="*/ 2633197 w 2690719"/>
                <a:gd name="connsiteY14" fmla="*/ 1990529 h 2000289"/>
                <a:gd name="connsiteX0" fmla="*/ 2626081 w 2635950"/>
                <a:gd name="connsiteY0" fmla="*/ 1999840 h 2000289"/>
                <a:gd name="connsiteX1" fmla="*/ 1774175 w 2635950"/>
                <a:gd name="connsiteY1" fmla="*/ 1999839 h 2000289"/>
                <a:gd name="connsiteX2" fmla="*/ 1774175 w 2635950"/>
                <a:gd name="connsiteY2" fmla="*/ 1937345 h 2000289"/>
                <a:gd name="connsiteX3" fmla="*/ 1359736 w 2635950"/>
                <a:gd name="connsiteY3" fmla="*/ 1940634 h 2000289"/>
                <a:gd name="connsiteX4" fmla="*/ 1369603 w 2635950"/>
                <a:gd name="connsiteY4" fmla="*/ 1572243 h 2000289"/>
                <a:gd name="connsiteX5" fmla="*/ 971608 w 2635950"/>
                <a:gd name="connsiteY5" fmla="*/ 1572244 h 2000289"/>
                <a:gd name="connsiteX6" fmla="*/ 968319 w 2635950"/>
                <a:gd name="connsiteY6" fmla="*/ 1825512 h 2000289"/>
                <a:gd name="connsiteX7" fmla="*/ 435466 w 2635950"/>
                <a:gd name="connsiteY7" fmla="*/ 1825513 h 2000289"/>
                <a:gd name="connsiteX8" fmla="*/ 432177 w 2635950"/>
                <a:gd name="connsiteY8" fmla="*/ 1703811 h 2000289"/>
                <a:gd name="connsiteX9" fmla="*/ 632 w 2635950"/>
                <a:gd name="connsiteY9" fmla="*/ 1698449 h 2000289"/>
                <a:gd name="connsiteX10" fmla="*/ 634 w 2635950"/>
                <a:gd name="connsiteY10" fmla="*/ 733 h 2000289"/>
                <a:gd name="connsiteX11" fmla="*/ 1945214 w 2635950"/>
                <a:gd name="connsiteY11" fmla="*/ 0 h 2000289"/>
                <a:gd name="connsiteX12" fmla="*/ 2041797 w 2635950"/>
                <a:gd name="connsiteY12" fmla="*/ 69806 h 2000289"/>
                <a:gd name="connsiteX13" fmla="*/ 2635948 w 2635950"/>
                <a:gd name="connsiteY13" fmla="*/ 1085440 h 2000289"/>
                <a:gd name="connsiteX14" fmla="*/ 2633197 w 2635950"/>
                <a:gd name="connsiteY14"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41797 w 2635948"/>
                <a:gd name="connsiteY12" fmla="*/ 69806 h 2000289"/>
                <a:gd name="connsiteX13" fmla="*/ 2063626 w 2635948"/>
                <a:gd name="connsiteY13" fmla="*/ 78942 h 2000289"/>
                <a:gd name="connsiteX14" fmla="*/ 2635948 w 2635948"/>
                <a:gd name="connsiteY14" fmla="*/ 1085440 h 2000289"/>
                <a:gd name="connsiteX15" fmla="*/ 2633197 w 2635948"/>
                <a:gd name="connsiteY15"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41797 w 2635948"/>
                <a:gd name="connsiteY12" fmla="*/ 69806 h 2000289"/>
                <a:gd name="connsiteX13" fmla="*/ 2063626 w 2635948"/>
                <a:gd name="connsiteY13" fmla="*/ 78942 h 2000289"/>
                <a:gd name="connsiteX14" fmla="*/ 2540561 w 2635948"/>
                <a:gd name="connsiteY14" fmla="*/ 861774 h 2000289"/>
                <a:gd name="connsiteX15" fmla="*/ 2635948 w 2635948"/>
                <a:gd name="connsiteY15" fmla="*/ 1085440 h 2000289"/>
                <a:gd name="connsiteX16" fmla="*/ 2633197 w 2635948"/>
                <a:gd name="connsiteY16" fmla="*/ 1990529 h 2000289"/>
                <a:gd name="connsiteX0" fmla="*/ 2626081 w 2662329"/>
                <a:gd name="connsiteY0" fmla="*/ 1999840 h 2000289"/>
                <a:gd name="connsiteX1" fmla="*/ 1774175 w 2662329"/>
                <a:gd name="connsiteY1" fmla="*/ 1999839 h 2000289"/>
                <a:gd name="connsiteX2" fmla="*/ 1774175 w 2662329"/>
                <a:gd name="connsiteY2" fmla="*/ 1937345 h 2000289"/>
                <a:gd name="connsiteX3" fmla="*/ 1359736 w 2662329"/>
                <a:gd name="connsiteY3" fmla="*/ 1940634 h 2000289"/>
                <a:gd name="connsiteX4" fmla="*/ 1369603 w 2662329"/>
                <a:gd name="connsiteY4" fmla="*/ 1572243 h 2000289"/>
                <a:gd name="connsiteX5" fmla="*/ 971608 w 2662329"/>
                <a:gd name="connsiteY5" fmla="*/ 1572244 h 2000289"/>
                <a:gd name="connsiteX6" fmla="*/ 968319 w 2662329"/>
                <a:gd name="connsiteY6" fmla="*/ 1825512 h 2000289"/>
                <a:gd name="connsiteX7" fmla="*/ 435466 w 2662329"/>
                <a:gd name="connsiteY7" fmla="*/ 1825513 h 2000289"/>
                <a:gd name="connsiteX8" fmla="*/ 432177 w 2662329"/>
                <a:gd name="connsiteY8" fmla="*/ 1703811 h 2000289"/>
                <a:gd name="connsiteX9" fmla="*/ 632 w 2662329"/>
                <a:gd name="connsiteY9" fmla="*/ 1698449 h 2000289"/>
                <a:gd name="connsiteX10" fmla="*/ 634 w 2662329"/>
                <a:gd name="connsiteY10" fmla="*/ 733 h 2000289"/>
                <a:gd name="connsiteX11" fmla="*/ 1945214 w 2662329"/>
                <a:gd name="connsiteY11" fmla="*/ 0 h 2000289"/>
                <a:gd name="connsiteX12" fmla="*/ 2041797 w 2662329"/>
                <a:gd name="connsiteY12" fmla="*/ 69806 h 2000289"/>
                <a:gd name="connsiteX13" fmla="*/ 2063626 w 2662329"/>
                <a:gd name="connsiteY13" fmla="*/ 78942 h 2000289"/>
                <a:gd name="connsiteX14" fmla="*/ 2540561 w 2662329"/>
                <a:gd name="connsiteY14" fmla="*/ 861774 h 2000289"/>
                <a:gd name="connsiteX15" fmla="*/ 2658973 w 2662329"/>
                <a:gd name="connsiteY15" fmla="*/ 881509 h 2000289"/>
                <a:gd name="connsiteX16" fmla="*/ 2635948 w 2662329"/>
                <a:gd name="connsiteY16" fmla="*/ 1085440 h 2000289"/>
                <a:gd name="connsiteX17" fmla="*/ 2633197 w 2662329"/>
                <a:gd name="connsiteY17" fmla="*/ 1990529 h 2000289"/>
                <a:gd name="connsiteX0" fmla="*/ 2626081 w 2662329"/>
                <a:gd name="connsiteY0" fmla="*/ 1999840 h 2000289"/>
                <a:gd name="connsiteX1" fmla="*/ 1774175 w 2662329"/>
                <a:gd name="connsiteY1" fmla="*/ 1999839 h 2000289"/>
                <a:gd name="connsiteX2" fmla="*/ 1774175 w 2662329"/>
                <a:gd name="connsiteY2" fmla="*/ 1937345 h 2000289"/>
                <a:gd name="connsiteX3" fmla="*/ 1359736 w 2662329"/>
                <a:gd name="connsiteY3" fmla="*/ 1940634 h 2000289"/>
                <a:gd name="connsiteX4" fmla="*/ 1369603 w 2662329"/>
                <a:gd name="connsiteY4" fmla="*/ 1572243 h 2000289"/>
                <a:gd name="connsiteX5" fmla="*/ 971608 w 2662329"/>
                <a:gd name="connsiteY5" fmla="*/ 1572244 h 2000289"/>
                <a:gd name="connsiteX6" fmla="*/ 968319 w 2662329"/>
                <a:gd name="connsiteY6" fmla="*/ 1825512 h 2000289"/>
                <a:gd name="connsiteX7" fmla="*/ 435466 w 2662329"/>
                <a:gd name="connsiteY7" fmla="*/ 1825513 h 2000289"/>
                <a:gd name="connsiteX8" fmla="*/ 432177 w 2662329"/>
                <a:gd name="connsiteY8" fmla="*/ 1703811 h 2000289"/>
                <a:gd name="connsiteX9" fmla="*/ 632 w 2662329"/>
                <a:gd name="connsiteY9" fmla="*/ 1698449 h 2000289"/>
                <a:gd name="connsiteX10" fmla="*/ 634 w 2662329"/>
                <a:gd name="connsiteY10" fmla="*/ 733 h 2000289"/>
                <a:gd name="connsiteX11" fmla="*/ 1945214 w 2662329"/>
                <a:gd name="connsiteY11" fmla="*/ 0 h 2000289"/>
                <a:gd name="connsiteX12" fmla="*/ 2041797 w 2662329"/>
                <a:gd name="connsiteY12" fmla="*/ 69806 h 2000289"/>
                <a:gd name="connsiteX13" fmla="*/ 2063626 w 2662329"/>
                <a:gd name="connsiteY13" fmla="*/ 78942 h 2000289"/>
                <a:gd name="connsiteX14" fmla="*/ 2540561 w 2662329"/>
                <a:gd name="connsiteY14" fmla="*/ 861774 h 2000289"/>
                <a:gd name="connsiteX15" fmla="*/ 2658973 w 2662329"/>
                <a:gd name="connsiteY15" fmla="*/ 881509 h 2000289"/>
                <a:gd name="connsiteX16" fmla="*/ 2635948 w 2662329"/>
                <a:gd name="connsiteY16" fmla="*/ 1085440 h 2000289"/>
                <a:gd name="connsiteX17" fmla="*/ 2633197 w 2662329"/>
                <a:gd name="connsiteY17" fmla="*/ 1990529 h 2000289"/>
                <a:gd name="connsiteX0" fmla="*/ 2626081 w 2738826"/>
                <a:gd name="connsiteY0" fmla="*/ 1999840 h 2000289"/>
                <a:gd name="connsiteX1" fmla="*/ 1774175 w 2738826"/>
                <a:gd name="connsiteY1" fmla="*/ 1999839 h 2000289"/>
                <a:gd name="connsiteX2" fmla="*/ 1774175 w 2738826"/>
                <a:gd name="connsiteY2" fmla="*/ 1937345 h 2000289"/>
                <a:gd name="connsiteX3" fmla="*/ 1359736 w 2738826"/>
                <a:gd name="connsiteY3" fmla="*/ 1940634 h 2000289"/>
                <a:gd name="connsiteX4" fmla="*/ 1369603 w 2738826"/>
                <a:gd name="connsiteY4" fmla="*/ 1572243 h 2000289"/>
                <a:gd name="connsiteX5" fmla="*/ 971608 w 2738826"/>
                <a:gd name="connsiteY5" fmla="*/ 1572244 h 2000289"/>
                <a:gd name="connsiteX6" fmla="*/ 968319 w 2738826"/>
                <a:gd name="connsiteY6" fmla="*/ 1825512 h 2000289"/>
                <a:gd name="connsiteX7" fmla="*/ 435466 w 2738826"/>
                <a:gd name="connsiteY7" fmla="*/ 1825513 h 2000289"/>
                <a:gd name="connsiteX8" fmla="*/ 432177 w 2738826"/>
                <a:gd name="connsiteY8" fmla="*/ 1703811 h 2000289"/>
                <a:gd name="connsiteX9" fmla="*/ 632 w 2738826"/>
                <a:gd name="connsiteY9" fmla="*/ 1698449 h 2000289"/>
                <a:gd name="connsiteX10" fmla="*/ 634 w 2738826"/>
                <a:gd name="connsiteY10" fmla="*/ 733 h 2000289"/>
                <a:gd name="connsiteX11" fmla="*/ 1945214 w 2738826"/>
                <a:gd name="connsiteY11" fmla="*/ 0 h 2000289"/>
                <a:gd name="connsiteX12" fmla="*/ 2041797 w 2738826"/>
                <a:gd name="connsiteY12" fmla="*/ 69806 h 2000289"/>
                <a:gd name="connsiteX13" fmla="*/ 2063626 w 2738826"/>
                <a:gd name="connsiteY13" fmla="*/ 78942 h 2000289"/>
                <a:gd name="connsiteX14" fmla="*/ 2540561 w 2738826"/>
                <a:gd name="connsiteY14" fmla="*/ 861774 h 2000289"/>
                <a:gd name="connsiteX15" fmla="*/ 2658973 w 2738826"/>
                <a:gd name="connsiteY15" fmla="*/ 881509 h 2000289"/>
                <a:gd name="connsiteX16" fmla="*/ 2635948 w 2738826"/>
                <a:gd name="connsiteY16" fmla="*/ 1085440 h 2000289"/>
                <a:gd name="connsiteX17" fmla="*/ 2633197 w 2738826"/>
                <a:gd name="connsiteY17" fmla="*/ 1990529 h 2000289"/>
                <a:gd name="connsiteX0" fmla="*/ 2626081 w 2738826"/>
                <a:gd name="connsiteY0" fmla="*/ 1999840 h 2000289"/>
                <a:gd name="connsiteX1" fmla="*/ 1774175 w 2738826"/>
                <a:gd name="connsiteY1" fmla="*/ 1999839 h 2000289"/>
                <a:gd name="connsiteX2" fmla="*/ 1774175 w 2738826"/>
                <a:gd name="connsiteY2" fmla="*/ 1937345 h 2000289"/>
                <a:gd name="connsiteX3" fmla="*/ 1359736 w 2738826"/>
                <a:gd name="connsiteY3" fmla="*/ 1940634 h 2000289"/>
                <a:gd name="connsiteX4" fmla="*/ 1369603 w 2738826"/>
                <a:gd name="connsiteY4" fmla="*/ 1572243 h 2000289"/>
                <a:gd name="connsiteX5" fmla="*/ 971608 w 2738826"/>
                <a:gd name="connsiteY5" fmla="*/ 1572244 h 2000289"/>
                <a:gd name="connsiteX6" fmla="*/ 968319 w 2738826"/>
                <a:gd name="connsiteY6" fmla="*/ 1825512 h 2000289"/>
                <a:gd name="connsiteX7" fmla="*/ 435466 w 2738826"/>
                <a:gd name="connsiteY7" fmla="*/ 1825513 h 2000289"/>
                <a:gd name="connsiteX8" fmla="*/ 432177 w 2738826"/>
                <a:gd name="connsiteY8" fmla="*/ 1703811 h 2000289"/>
                <a:gd name="connsiteX9" fmla="*/ 632 w 2738826"/>
                <a:gd name="connsiteY9" fmla="*/ 1698449 h 2000289"/>
                <a:gd name="connsiteX10" fmla="*/ 634 w 2738826"/>
                <a:gd name="connsiteY10" fmla="*/ 733 h 2000289"/>
                <a:gd name="connsiteX11" fmla="*/ 1945214 w 2738826"/>
                <a:gd name="connsiteY11" fmla="*/ 0 h 2000289"/>
                <a:gd name="connsiteX12" fmla="*/ 2041797 w 2738826"/>
                <a:gd name="connsiteY12" fmla="*/ 69806 h 2000289"/>
                <a:gd name="connsiteX13" fmla="*/ 2063626 w 2738826"/>
                <a:gd name="connsiteY13" fmla="*/ 78942 h 2000289"/>
                <a:gd name="connsiteX14" fmla="*/ 2389257 w 2738826"/>
                <a:gd name="connsiteY14" fmla="*/ 394706 h 2000289"/>
                <a:gd name="connsiteX15" fmla="*/ 2540561 w 2738826"/>
                <a:gd name="connsiteY15" fmla="*/ 861774 h 2000289"/>
                <a:gd name="connsiteX16" fmla="*/ 2658973 w 2738826"/>
                <a:gd name="connsiteY16" fmla="*/ 881509 h 2000289"/>
                <a:gd name="connsiteX17" fmla="*/ 2635948 w 2738826"/>
                <a:gd name="connsiteY17" fmla="*/ 1085440 h 2000289"/>
                <a:gd name="connsiteX18" fmla="*/ 2633197 w 2738826"/>
                <a:gd name="connsiteY18" fmla="*/ 1990529 h 2000289"/>
                <a:gd name="connsiteX0" fmla="*/ 2626081 w 2738826"/>
                <a:gd name="connsiteY0" fmla="*/ 1999840 h 2000289"/>
                <a:gd name="connsiteX1" fmla="*/ 1774175 w 2738826"/>
                <a:gd name="connsiteY1" fmla="*/ 1999839 h 2000289"/>
                <a:gd name="connsiteX2" fmla="*/ 1774175 w 2738826"/>
                <a:gd name="connsiteY2" fmla="*/ 1937345 h 2000289"/>
                <a:gd name="connsiteX3" fmla="*/ 1359736 w 2738826"/>
                <a:gd name="connsiteY3" fmla="*/ 1940634 h 2000289"/>
                <a:gd name="connsiteX4" fmla="*/ 1369603 w 2738826"/>
                <a:gd name="connsiteY4" fmla="*/ 1572243 h 2000289"/>
                <a:gd name="connsiteX5" fmla="*/ 971608 w 2738826"/>
                <a:gd name="connsiteY5" fmla="*/ 1572244 h 2000289"/>
                <a:gd name="connsiteX6" fmla="*/ 968319 w 2738826"/>
                <a:gd name="connsiteY6" fmla="*/ 1825512 h 2000289"/>
                <a:gd name="connsiteX7" fmla="*/ 435466 w 2738826"/>
                <a:gd name="connsiteY7" fmla="*/ 1825513 h 2000289"/>
                <a:gd name="connsiteX8" fmla="*/ 432177 w 2738826"/>
                <a:gd name="connsiteY8" fmla="*/ 1703811 h 2000289"/>
                <a:gd name="connsiteX9" fmla="*/ 632 w 2738826"/>
                <a:gd name="connsiteY9" fmla="*/ 1698449 h 2000289"/>
                <a:gd name="connsiteX10" fmla="*/ 634 w 2738826"/>
                <a:gd name="connsiteY10" fmla="*/ 733 h 2000289"/>
                <a:gd name="connsiteX11" fmla="*/ 1945214 w 2738826"/>
                <a:gd name="connsiteY11" fmla="*/ 0 h 2000289"/>
                <a:gd name="connsiteX12" fmla="*/ 2041797 w 2738826"/>
                <a:gd name="connsiteY12" fmla="*/ 69806 h 2000289"/>
                <a:gd name="connsiteX13" fmla="*/ 2063626 w 2738826"/>
                <a:gd name="connsiteY13" fmla="*/ 78942 h 2000289"/>
                <a:gd name="connsiteX14" fmla="*/ 2540561 w 2738826"/>
                <a:gd name="connsiteY14" fmla="*/ 861774 h 2000289"/>
                <a:gd name="connsiteX15" fmla="*/ 2658973 w 2738826"/>
                <a:gd name="connsiteY15" fmla="*/ 881509 h 2000289"/>
                <a:gd name="connsiteX16" fmla="*/ 2635948 w 2738826"/>
                <a:gd name="connsiteY16" fmla="*/ 1085440 h 2000289"/>
                <a:gd name="connsiteX17" fmla="*/ 2633197 w 2738826"/>
                <a:gd name="connsiteY17" fmla="*/ 1990529 h 2000289"/>
                <a:gd name="connsiteX0" fmla="*/ 2626081 w 2738826"/>
                <a:gd name="connsiteY0" fmla="*/ 1999840 h 2000289"/>
                <a:gd name="connsiteX1" fmla="*/ 1774175 w 2738826"/>
                <a:gd name="connsiteY1" fmla="*/ 1999839 h 2000289"/>
                <a:gd name="connsiteX2" fmla="*/ 1774175 w 2738826"/>
                <a:gd name="connsiteY2" fmla="*/ 1937345 h 2000289"/>
                <a:gd name="connsiteX3" fmla="*/ 1359736 w 2738826"/>
                <a:gd name="connsiteY3" fmla="*/ 1940634 h 2000289"/>
                <a:gd name="connsiteX4" fmla="*/ 1369603 w 2738826"/>
                <a:gd name="connsiteY4" fmla="*/ 1572243 h 2000289"/>
                <a:gd name="connsiteX5" fmla="*/ 971608 w 2738826"/>
                <a:gd name="connsiteY5" fmla="*/ 1572244 h 2000289"/>
                <a:gd name="connsiteX6" fmla="*/ 968319 w 2738826"/>
                <a:gd name="connsiteY6" fmla="*/ 1825512 h 2000289"/>
                <a:gd name="connsiteX7" fmla="*/ 435466 w 2738826"/>
                <a:gd name="connsiteY7" fmla="*/ 1825513 h 2000289"/>
                <a:gd name="connsiteX8" fmla="*/ 432177 w 2738826"/>
                <a:gd name="connsiteY8" fmla="*/ 1703811 h 2000289"/>
                <a:gd name="connsiteX9" fmla="*/ 632 w 2738826"/>
                <a:gd name="connsiteY9" fmla="*/ 1698449 h 2000289"/>
                <a:gd name="connsiteX10" fmla="*/ 634 w 2738826"/>
                <a:gd name="connsiteY10" fmla="*/ 733 h 2000289"/>
                <a:gd name="connsiteX11" fmla="*/ 1945214 w 2738826"/>
                <a:gd name="connsiteY11" fmla="*/ 0 h 2000289"/>
                <a:gd name="connsiteX12" fmla="*/ 2041797 w 2738826"/>
                <a:gd name="connsiteY12" fmla="*/ 69806 h 2000289"/>
                <a:gd name="connsiteX13" fmla="*/ 2540561 w 2738826"/>
                <a:gd name="connsiteY13" fmla="*/ 861774 h 2000289"/>
                <a:gd name="connsiteX14" fmla="*/ 2658973 w 2738826"/>
                <a:gd name="connsiteY14" fmla="*/ 881509 h 2000289"/>
                <a:gd name="connsiteX15" fmla="*/ 2635948 w 2738826"/>
                <a:gd name="connsiteY15" fmla="*/ 1085440 h 2000289"/>
                <a:gd name="connsiteX16" fmla="*/ 2633197 w 2738826"/>
                <a:gd name="connsiteY16" fmla="*/ 1990529 h 2000289"/>
                <a:gd name="connsiteX0" fmla="*/ 2626081 w 2738826"/>
                <a:gd name="connsiteY0" fmla="*/ 1999840 h 2000289"/>
                <a:gd name="connsiteX1" fmla="*/ 1774175 w 2738826"/>
                <a:gd name="connsiteY1" fmla="*/ 1999839 h 2000289"/>
                <a:gd name="connsiteX2" fmla="*/ 1774175 w 2738826"/>
                <a:gd name="connsiteY2" fmla="*/ 1937345 h 2000289"/>
                <a:gd name="connsiteX3" fmla="*/ 1359736 w 2738826"/>
                <a:gd name="connsiteY3" fmla="*/ 1940634 h 2000289"/>
                <a:gd name="connsiteX4" fmla="*/ 1369603 w 2738826"/>
                <a:gd name="connsiteY4" fmla="*/ 1572243 h 2000289"/>
                <a:gd name="connsiteX5" fmla="*/ 971608 w 2738826"/>
                <a:gd name="connsiteY5" fmla="*/ 1572244 h 2000289"/>
                <a:gd name="connsiteX6" fmla="*/ 968319 w 2738826"/>
                <a:gd name="connsiteY6" fmla="*/ 1825512 h 2000289"/>
                <a:gd name="connsiteX7" fmla="*/ 435466 w 2738826"/>
                <a:gd name="connsiteY7" fmla="*/ 1825513 h 2000289"/>
                <a:gd name="connsiteX8" fmla="*/ 432177 w 2738826"/>
                <a:gd name="connsiteY8" fmla="*/ 1703811 h 2000289"/>
                <a:gd name="connsiteX9" fmla="*/ 632 w 2738826"/>
                <a:gd name="connsiteY9" fmla="*/ 1698449 h 2000289"/>
                <a:gd name="connsiteX10" fmla="*/ 634 w 2738826"/>
                <a:gd name="connsiteY10" fmla="*/ 733 h 2000289"/>
                <a:gd name="connsiteX11" fmla="*/ 1945214 w 2738826"/>
                <a:gd name="connsiteY11" fmla="*/ 0 h 2000289"/>
                <a:gd name="connsiteX12" fmla="*/ 2540561 w 2738826"/>
                <a:gd name="connsiteY12" fmla="*/ 861774 h 2000289"/>
                <a:gd name="connsiteX13" fmla="*/ 2658973 w 2738826"/>
                <a:gd name="connsiteY13" fmla="*/ 881509 h 2000289"/>
                <a:gd name="connsiteX14" fmla="*/ 2635948 w 2738826"/>
                <a:gd name="connsiteY14" fmla="*/ 1085440 h 2000289"/>
                <a:gd name="connsiteX15" fmla="*/ 2633197 w 2738826"/>
                <a:gd name="connsiteY15"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540561 w 2635948"/>
                <a:gd name="connsiteY12" fmla="*/ 861774 h 2000289"/>
                <a:gd name="connsiteX13" fmla="*/ 2635948 w 2635948"/>
                <a:gd name="connsiteY13" fmla="*/ 1085440 h 2000289"/>
                <a:gd name="connsiteX14" fmla="*/ 2633197 w 2635948"/>
                <a:gd name="connsiteY14"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635948 w 2635948"/>
                <a:gd name="connsiteY12" fmla="*/ 1085440 h 2000289"/>
                <a:gd name="connsiteX13" fmla="*/ 2633197 w 2635948"/>
                <a:gd name="connsiteY13"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46050 h 2000289"/>
                <a:gd name="connsiteX13" fmla="*/ 2635948 w 2635948"/>
                <a:gd name="connsiteY13" fmla="*/ 1085440 h 2000289"/>
                <a:gd name="connsiteX14" fmla="*/ 2633197 w 2635948"/>
                <a:gd name="connsiteY14"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635948 w 2635948"/>
                <a:gd name="connsiteY13" fmla="*/ 1085440 h 2000289"/>
                <a:gd name="connsiteX14" fmla="*/ 2633197 w 2635948"/>
                <a:gd name="connsiteY14"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40600 w 2635948"/>
                <a:gd name="connsiteY13" fmla="*/ 92099 h 2000289"/>
                <a:gd name="connsiteX14" fmla="*/ 2635948 w 2635948"/>
                <a:gd name="connsiteY14" fmla="*/ 1085440 h 2000289"/>
                <a:gd name="connsiteX15" fmla="*/ 2633197 w 2635948"/>
                <a:gd name="connsiteY15"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635948 w 2635948"/>
                <a:gd name="connsiteY14" fmla="*/ 1085440 h 2000289"/>
                <a:gd name="connsiteX15" fmla="*/ 2633197 w 2635948"/>
                <a:gd name="connsiteY15"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635948 w 2635948"/>
                <a:gd name="connsiteY15" fmla="*/ 1085440 h 2000289"/>
                <a:gd name="connsiteX16" fmla="*/ 2633197 w 2635948"/>
                <a:gd name="connsiteY16"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635948 w 2635948"/>
                <a:gd name="connsiteY16" fmla="*/ 1085440 h 2000289"/>
                <a:gd name="connsiteX17" fmla="*/ 2633197 w 2635948"/>
                <a:gd name="connsiteY17"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635948 w 2635948"/>
                <a:gd name="connsiteY17" fmla="*/ 1085440 h 2000289"/>
                <a:gd name="connsiteX18" fmla="*/ 2633197 w 2635948"/>
                <a:gd name="connsiteY18"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635948 w 2635948"/>
                <a:gd name="connsiteY18" fmla="*/ 1085440 h 2000289"/>
                <a:gd name="connsiteX19" fmla="*/ 2633197 w 2635948"/>
                <a:gd name="connsiteY19"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635948 w 2635948"/>
                <a:gd name="connsiteY19" fmla="*/ 1085440 h 2000289"/>
                <a:gd name="connsiteX20" fmla="*/ 2633197 w 2635948"/>
                <a:gd name="connsiteY20"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635948 w 2635948"/>
                <a:gd name="connsiteY20" fmla="*/ 1085440 h 2000289"/>
                <a:gd name="connsiteX21" fmla="*/ 2633197 w 2635948"/>
                <a:gd name="connsiteY21"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635948 w 2635948"/>
                <a:gd name="connsiteY21" fmla="*/ 1085440 h 2000289"/>
                <a:gd name="connsiteX22" fmla="*/ 2633197 w 2635948"/>
                <a:gd name="connsiteY22"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635948 w 2635948"/>
                <a:gd name="connsiteY22" fmla="*/ 1085440 h 2000289"/>
                <a:gd name="connsiteX23" fmla="*/ 2633197 w 2635948"/>
                <a:gd name="connsiteY23"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635948 w 2635948"/>
                <a:gd name="connsiteY23" fmla="*/ 1085440 h 2000289"/>
                <a:gd name="connsiteX24" fmla="*/ 2633197 w 2635948"/>
                <a:gd name="connsiteY24"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635948 w 2635948"/>
                <a:gd name="connsiteY24" fmla="*/ 1085440 h 2000289"/>
                <a:gd name="connsiteX25" fmla="*/ 2633197 w 2635948"/>
                <a:gd name="connsiteY25"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635948 w 2635948"/>
                <a:gd name="connsiteY25" fmla="*/ 1085440 h 2000289"/>
                <a:gd name="connsiteX26" fmla="*/ 2633197 w 2635948"/>
                <a:gd name="connsiteY26"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635948 w 2635948"/>
                <a:gd name="connsiteY26" fmla="*/ 1085440 h 2000289"/>
                <a:gd name="connsiteX27" fmla="*/ 2633197 w 2635948"/>
                <a:gd name="connsiteY27"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635948 w 2635948"/>
                <a:gd name="connsiteY27" fmla="*/ 1085440 h 2000289"/>
                <a:gd name="connsiteX28" fmla="*/ 2633197 w 2635948"/>
                <a:gd name="connsiteY28"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635948 w 2635948"/>
                <a:gd name="connsiteY28" fmla="*/ 1085440 h 2000289"/>
                <a:gd name="connsiteX29" fmla="*/ 2633197 w 2635948"/>
                <a:gd name="connsiteY29"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635948 w 2635948"/>
                <a:gd name="connsiteY29" fmla="*/ 1085440 h 2000289"/>
                <a:gd name="connsiteX30" fmla="*/ 2633197 w 2635948"/>
                <a:gd name="connsiteY30"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635948 w 2635948"/>
                <a:gd name="connsiteY30" fmla="*/ 1085440 h 2000289"/>
                <a:gd name="connsiteX31" fmla="*/ 2633197 w 2635948"/>
                <a:gd name="connsiteY31"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635948 w 2635948"/>
                <a:gd name="connsiteY31" fmla="*/ 1085440 h 2000289"/>
                <a:gd name="connsiteX32" fmla="*/ 2633197 w 2635948"/>
                <a:gd name="connsiteY32"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635948 w 2635948"/>
                <a:gd name="connsiteY32" fmla="*/ 1085440 h 2000289"/>
                <a:gd name="connsiteX33" fmla="*/ 2633197 w 2635948"/>
                <a:gd name="connsiteY33"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635948 w 2635948"/>
                <a:gd name="connsiteY33" fmla="*/ 1085440 h 2000289"/>
                <a:gd name="connsiteX34" fmla="*/ 2633197 w 2635948"/>
                <a:gd name="connsiteY34"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635948 w 2635948"/>
                <a:gd name="connsiteY34" fmla="*/ 1085440 h 2000289"/>
                <a:gd name="connsiteX35" fmla="*/ 2633197 w 2635948"/>
                <a:gd name="connsiteY35"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635948 w 2635948"/>
                <a:gd name="connsiteY35" fmla="*/ 1085440 h 2000289"/>
                <a:gd name="connsiteX36" fmla="*/ 2633197 w 2635948"/>
                <a:gd name="connsiteY36"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635948 w 2635948"/>
                <a:gd name="connsiteY36" fmla="*/ 1085440 h 2000289"/>
                <a:gd name="connsiteX37" fmla="*/ 2633197 w 2635948"/>
                <a:gd name="connsiteY37"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635948 w 2635948"/>
                <a:gd name="connsiteY37" fmla="*/ 1085440 h 2000289"/>
                <a:gd name="connsiteX38" fmla="*/ 2633197 w 2635948"/>
                <a:gd name="connsiteY38"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635948 w 2635948"/>
                <a:gd name="connsiteY38" fmla="*/ 1085440 h 2000289"/>
                <a:gd name="connsiteX39" fmla="*/ 2633197 w 2635948"/>
                <a:gd name="connsiteY39"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635948 w 2635948"/>
                <a:gd name="connsiteY39" fmla="*/ 1085440 h 2000289"/>
                <a:gd name="connsiteX40" fmla="*/ 2633197 w 2635948"/>
                <a:gd name="connsiteY40"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635948 w 2635948"/>
                <a:gd name="connsiteY40" fmla="*/ 1085440 h 2000289"/>
                <a:gd name="connsiteX41" fmla="*/ 2633197 w 2635948"/>
                <a:gd name="connsiteY41"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635948 w 2635948"/>
                <a:gd name="connsiteY41" fmla="*/ 1085440 h 2000289"/>
                <a:gd name="connsiteX42" fmla="*/ 2633197 w 2635948"/>
                <a:gd name="connsiteY42"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635948 w 2635948"/>
                <a:gd name="connsiteY42" fmla="*/ 1085440 h 2000289"/>
                <a:gd name="connsiteX43" fmla="*/ 2633197 w 2635948"/>
                <a:gd name="connsiteY43"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635948 w 2635948"/>
                <a:gd name="connsiteY43" fmla="*/ 1085440 h 2000289"/>
                <a:gd name="connsiteX44" fmla="*/ 2633197 w 2635948"/>
                <a:gd name="connsiteY44"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635948 w 2635948"/>
                <a:gd name="connsiteY44" fmla="*/ 1085440 h 2000289"/>
                <a:gd name="connsiteX45" fmla="*/ 2633197 w 2635948"/>
                <a:gd name="connsiteY45"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635948 w 2635948"/>
                <a:gd name="connsiteY45" fmla="*/ 1085440 h 2000289"/>
                <a:gd name="connsiteX46" fmla="*/ 2633197 w 2635948"/>
                <a:gd name="connsiteY46"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214928 w 2635948"/>
                <a:gd name="connsiteY45" fmla="*/ 638108 h 2000289"/>
                <a:gd name="connsiteX46" fmla="*/ 2635948 w 2635948"/>
                <a:gd name="connsiteY46" fmla="*/ 1085440 h 2000289"/>
                <a:gd name="connsiteX47" fmla="*/ 2633197 w 2635948"/>
                <a:gd name="connsiteY47"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214928 w 2635948"/>
                <a:gd name="connsiteY45" fmla="*/ 638108 h 2000289"/>
                <a:gd name="connsiteX46" fmla="*/ 2224796 w 2635948"/>
                <a:gd name="connsiteY46" fmla="*/ 677578 h 2000289"/>
                <a:gd name="connsiteX47" fmla="*/ 2635948 w 2635948"/>
                <a:gd name="connsiteY47" fmla="*/ 1085440 h 2000289"/>
                <a:gd name="connsiteX48" fmla="*/ 2633197 w 2635948"/>
                <a:gd name="connsiteY48"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214928 w 2635948"/>
                <a:gd name="connsiteY45" fmla="*/ 638108 h 2000289"/>
                <a:gd name="connsiteX46" fmla="*/ 2224796 w 2635948"/>
                <a:gd name="connsiteY46" fmla="*/ 677578 h 2000289"/>
                <a:gd name="connsiteX47" fmla="*/ 2264267 w 2635948"/>
                <a:gd name="connsiteY47" fmla="*/ 703892 h 2000289"/>
                <a:gd name="connsiteX48" fmla="*/ 2635948 w 2635948"/>
                <a:gd name="connsiteY48" fmla="*/ 1085440 h 2000289"/>
                <a:gd name="connsiteX49" fmla="*/ 2633197 w 2635948"/>
                <a:gd name="connsiteY49"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214928 w 2635948"/>
                <a:gd name="connsiteY45" fmla="*/ 638108 h 2000289"/>
                <a:gd name="connsiteX46" fmla="*/ 2224796 w 2635948"/>
                <a:gd name="connsiteY46" fmla="*/ 677578 h 2000289"/>
                <a:gd name="connsiteX47" fmla="*/ 2264267 w 2635948"/>
                <a:gd name="connsiteY47" fmla="*/ 703892 h 2000289"/>
                <a:gd name="connsiteX48" fmla="*/ 2293869 w 2635948"/>
                <a:gd name="connsiteY48" fmla="*/ 730206 h 2000289"/>
                <a:gd name="connsiteX49" fmla="*/ 2635948 w 2635948"/>
                <a:gd name="connsiteY49" fmla="*/ 1085440 h 2000289"/>
                <a:gd name="connsiteX50" fmla="*/ 2633197 w 2635948"/>
                <a:gd name="connsiteY50"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214928 w 2635948"/>
                <a:gd name="connsiteY45" fmla="*/ 638108 h 2000289"/>
                <a:gd name="connsiteX46" fmla="*/ 2224796 w 2635948"/>
                <a:gd name="connsiteY46" fmla="*/ 677578 h 2000289"/>
                <a:gd name="connsiteX47" fmla="*/ 2264267 w 2635948"/>
                <a:gd name="connsiteY47" fmla="*/ 703892 h 2000289"/>
                <a:gd name="connsiteX48" fmla="*/ 2293869 w 2635948"/>
                <a:gd name="connsiteY48" fmla="*/ 730206 h 2000289"/>
                <a:gd name="connsiteX49" fmla="*/ 2316894 w 2635948"/>
                <a:gd name="connsiteY49" fmla="*/ 769676 h 2000289"/>
                <a:gd name="connsiteX50" fmla="*/ 2635948 w 2635948"/>
                <a:gd name="connsiteY50" fmla="*/ 1085440 h 2000289"/>
                <a:gd name="connsiteX51" fmla="*/ 2633197 w 2635948"/>
                <a:gd name="connsiteY51"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214928 w 2635948"/>
                <a:gd name="connsiteY45" fmla="*/ 638108 h 2000289"/>
                <a:gd name="connsiteX46" fmla="*/ 2224796 w 2635948"/>
                <a:gd name="connsiteY46" fmla="*/ 677578 h 2000289"/>
                <a:gd name="connsiteX47" fmla="*/ 2264267 w 2635948"/>
                <a:gd name="connsiteY47" fmla="*/ 703892 h 2000289"/>
                <a:gd name="connsiteX48" fmla="*/ 2293869 w 2635948"/>
                <a:gd name="connsiteY48" fmla="*/ 730206 h 2000289"/>
                <a:gd name="connsiteX49" fmla="*/ 2316894 w 2635948"/>
                <a:gd name="connsiteY49" fmla="*/ 769676 h 2000289"/>
                <a:gd name="connsiteX50" fmla="*/ 2349786 w 2635948"/>
                <a:gd name="connsiteY50" fmla="*/ 772965 h 2000289"/>
                <a:gd name="connsiteX51" fmla="*/ 2635948 w 2635948"/>
                <a:gd name="connsiteY51" fmla="*/ 1085440 h 2000289"/>
                <a:gd name="connsiteX52" fmla="*/ 2633197 w 2635948"/>
                <a:gd name="connsiteY52"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214928 w 2635948"/>
                <a:gd name="connsiteY45" fmla="*/ 638108 h 2000289"/>
                <a:gd name="connsiteX46" fmla="*/ 2224796 w 2635948"/>
                <a:gd name="connsiteY46" fmla="*/ 677578 h 2000289"/>
                <a:gd name="connsiteX47" fmla="*/ 2264267 w 2635948"/>
                <a:gd name="connsiteY47" fmla="*/ 703892 h 2000289"/>
                <a:gd name="connsiteX48" fmla="*/ 2293869 w 2635948"/>
                <a:gd name="connsiteY48" fmla="*/ 730206 h 2000289"/>
                <a:gd name="connsiteX49" fmla="*/ 2316894 w 2635948"/>
                <a:gd name="connsiteY49" fmla="*/ 769676 h 2000289"/>
                <a:gd name="connsiteX50" fmla="*/ 2349786 w 2635948"/>
                <a:gd name="connsiteY50" fmla="*/ 772965 h 2000289"/>
                <a:gd name="connsiteX51" fmla="*/ 2372810 w 2635948"/>
                <a:gd name="connsiteY51" fmla="*/ 776255 h 2000289"/>
                <a:gd name="connsiteX52" fmla="*/ 2635948 w 2635948"/>
                <a:gd name="connsiteY52" fmla="*/ 1085440 h 2000289"/>
                <a:gd name="connsiteX53" fmla="*/ 2633197 w 2635948"/>
                <a:gd name="connsiteY53"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214928 w 2635948"/>
                <a:gd name="connsiteY45" fmla="*/ 638108 h 2000289"/>
                <a:gd name="connsiteX46" fmla="*/ 2224796 w 2635948"/>
                <a:gd name="connsiteY46" fmla="*/ 677578 h 2000289"/>
                <a:gd name="connsiteX47" fmla="*/ 2264267 w 2635948"/>
                <a:gd name="connsiteY47" fmla="*/ 703892 h 2000289"/>
                <a:gd name="connsiteX48" fmla="*/ 2293869 w 2635948"/>
                <a:gd name="connsiteY48" fmla="*/ 730206 h 2000289"/>
                <a:gd name="connsiteX49" fmla="*/ 2316894 w 2635948"/>
                <a:gd name="connsiteY49" fmla="*/ 769676 h 2000289"/>
                <a:gd name="connsiteX50" fmla="*/ 2349786 w 2635948"/>
                <a:gd name="connsiteY50" fmla="*/ 772965 h 2000289"/>
                <a:gd name="connsiteX51" fmla="*/ 2372810 w 2635948"/>
                <a:gd name="connsiteY51" fmla="*/ 776255 h 2000289"/>
                <a:gd name="connsiteX52" fmla="*/ 2379389 w 2635948"/>
                <a:gd name="connsiteY52" fmla="*/ 812436 h 2000289"/>
                <a:gd name="connsiteX53" fmla="*/ 2635948 w 2635948"/>
                <a:gd name="connsiteY53" fmla="*/ 1085440 h 2000289"/>
                <a:gd name="connsiteX54" fmla="*/ 2633197 w 2635948"/>
                <a:gd name="connsiteY54"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214928 w 2635948"/>
                <a:gd name="connsiteY45" fmla="*/ 638108 h 2000289"/>
                <a:gd name="connsiteX46" fmla="*/ 2224796 w 2635948"/>
                <a:gd name="connsiteY46" fmla="*/ 677578 h 2000289"/>
                <a:gd name="connsiteX47" fmla="*/ 2264267 w 2635948"/>
                <a:gd name="connsiteY47" fmla="*/ 703892 h 2000289"/>
                <a:gd name="connsiteX48" fmla="*/ 2293869 w 2635948"/>
                <a:gd name="connsiteY48" fmla="*/ 730206 h 2000289"/>
                <a:gd name="connsiteX49" fmla="*/ 2316894 w 2635948"/>
                <a:gd name="connsiteY49" fmla="*/ 769676 h 2000289"/>
                <a:gd name="connsiteX50" fmla="*/ 2349786 w 2635948"/>
                <a:gd name="connsiteY50" fmla="*/ 772965 h 2000289"/>
                <a:gd name="connsiteX51" fmla="*/ 2372810 w 2635948"/>
                <a:gd name="connsiteY51" fmla="*/ 776255 h 2000289"/>
                <a:gd name="connsiteX52" fmla="*/ 2379389 w 2635948"/>
                <a:gd name="connsiteY52" fmla="*/ 812436 h 2000289"/>
                <a:gd name="connsiteX53" fmla="*/ 2362943 w 2635948"/>
                <a:gd name="connsiteY53" fmla="*/ 828882 h 2000289"/>
                <a:gd name="connsiteX54" fmla="*/ 2635948 w 2635948"/>
                <a:gd name="connsiteY54" fmla="*/ 1085440 h 2000289"/>
                <a:gd name="connsiteX55" fmla="*/ 2633197 w 2635948"/>
                <a:gd name="connsiteY55"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214928 w 2635948"/>
                <a:gd name="connsiteY45" fmla="*/ 638108 h 2000289"/>
                <a:gd name="connsiteX46" fmla="*/ 2224796 w 2635948"/>
                <a:gd name="connsiteY46" fmla="*/ 677578 h 2000289"/>
                <a:gd name="connsiteX47" fmla="*/ 2264267 w 2635948"/>
                <a:gd name="connsiteY47" fmla="*/ 703892 h 2000289"/>
                <a:gd name="connsiteX48" fmla="*/ 2293869 w 2635948"/>
                <a:gd name="connsiteY48" fmla="*/ 730206 h 2000289"/>
                <a:gd name="connsiteX49" fmla="*/ 2316894 w 2635948"/>
                <a:gd name="connsiteY49" fmla="*/ 769676 h 2000289"/>
                <a:gd name="connsiteX50" fmla="*/ 2349786 w 2635948"/>
                <a:gd name="connsiteY50" fmla="*/ 772965 h 2000289"/>
                <a:gd name="connsiteX51" fmla="*/ 2372810 w 2635948"/>
                <a:gd name="connsiteY51" fmla="*/ 776255 h 2000289"/>
                <a:gd name="connsiteX52" fmla="*/ 2379389 w 2635948"/>
                <a:gd name="connsiteY52" fmla="*/ 812436 h 2000289"/>
                <a:gd name="connsiteX53" fmla="*/ 2362943 w 2635948"/>
                <a:gd name="connsiteY53" fmla="*/ 828882 h 2000289"/>
                <a:gd name="connsiteX54" fmla="*/ 2366232 w 2635948"/>
                <a:gd name="connsiteY54" fmla="*/ 858485 h 2000289"/>
                <a:gd name="connsiteX55" fmla="*/ 2635948 w 2635948"/>
                <a:gd name="connsiteY55" fmla="*/ 1085440 h 2000289"/>
                <a:gd name="connsiteX56" fmla="*/ 2633197 w 2635948"/>
                <a:gd name="connsiteY56"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214928 w 2635948"/>
                <a:gd name="connsiteY45" fmla="*/ 638108 h 2000289"/>
                <a:gd name="connsiteX46" fmla="*/ 2224796 w 2635948"/>
                <a:gd name="connsiteY46" fmla="*/ 677578 h 2000289"/>
                <a:gd name="connsiteX47" fmla="*/ 2264267 w 2635948"/>
                <a:gd name="connsiteY47" fmla="*/ 703892 h 2000289"/>
                <a:gd name="connsiteX48" fmla="*/ 2293869 w 2635948"/>
                <a:gd name="connsiteY48" fmla="*/ 730206 h 2000289"/>
                <a:gd name="connsiteX49" fmla="*/ 2316894 w 2635948"/>
                <a:gd name="connsiteY49" fmla="*/ 769676 h 2000289"/>
                <a:gd name="connsiteX50" fmla="*/ 2349786 w 2635948"/>
                <a:gd name="connsiteY50" fmla="*/ 772965 h 2000289"/>
                <a:gd name="connsiteX51" fmla="*/ 2372810 w 2635948"/>
                <a:gd name="connsiteY51" fmla="*/ 776255 h 2000289"/>
                <a:gd name="connsiteX52" fmla="*/ 2379389 w 2635948"/>
                <a:gd name="connsiteY52" fmla="*/ 812436 h 2000289"/>
                <a:gd name="connsiteX53" fmla="*/ 2362943 w 2635948"/>
                <a:gd name="connsiteY53" fmla="*/ 828882 h 2000289"/>
                <a:gd name="connsiteX54" fmla="*/ 2366232 w 2635948"/>
                <a:gd name="connsiteY54" fmla="*/ 858485 h 2000289"/>
                <a:gd name="connsiteX55" fmla="*/ 2362943 w 2635948"/>
                <a:gd name="connsiteY55" fmla="*/ 881509 h 2000289"/>
                <a:gd name="connsiteX56" fmla="*/ 2635948 w 2635948"/>
                <a:gd name="connsiteY56" fmla="*/ 1085440 h 2000289"/>
                <a:gd name="connsiteX57" fmla="*/ 2633197 w 2635948"/>
                <a:gd name="connsiteY57"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214928 w 2635948"/>
                <a:gd name="connsiteY45" fmla="*/ 638108 h 2000289"/>
                <a:gd name="connsiteX46" fmla="*/ 2224796 w 2635948"/>
                <a:gd name="connsiteY46" fmla="*/ 677578 h 2000289"/>
                <a:gd name="connsiteX47" fmla="*/ 2264267 w 2635948"/>
                <a:gd name="connsiteY47" fmla="*/ 703892 h 2000289"/>
                <a:gd name="connsiteX48" fmla="*/ 2293869 w 2635948"/>
                <a:gd name="connsiteY48" fmla="*/ 730206 h 2000289"/>
                <a:gd name="connsiteX49" fmla="*/ 2316894 w 2635948"/>
                <a:gd name="connsiteY49" fmla="*/ 769676 h 2000289"/>
                <a:gd name="connsiteX50" fmla="*/ 2349786 w 2635948"/>
                <a:gd name="connsiteY50" fmla="*/ 772965 h 2000289"/>
                <a:gd name="connsiteX51" fmla="*/ 2372810 w 2635948"/>
                <a:gd name="connsiteY51" fmla="*/ 776255 h 2000289"/>
                <a:gd name="connsiteX52" fmla="*/ 2379389 w 2635948"/>
                <a:gd name="connsiteY52" fmla="*/ 812436 h 2000289"/>
                <a:gd name="connsiteX53" fmla="*/ 2362943 w 2635948"/>
                <a:gd name="connsiteY53" fmla="*/ 828882 h 2000289"/>
                <a:gd name="connsiteX54" fmla="*/ 2366232 w 2635948"/>
                <a:gd name="connsiteY54" fmla="*/ 858485 h 2000289"/>
                <a:gd name="connsiteX55" fmla="*/ 2362943 w 2635948"/>
                <a:gd name="connsiteY55" fmla="*/ 881509 h 2000289"/>
                <a:gd name="connsiteX56" fmla="*/ 2399124 w 2635948"/>
                <a:gd name="connsiteY56" fmla="*/ 911112 h 2000289"/>
                <a:gd name="connsiteX57" fmla="*/ 2635948 w 2635948"/>
                <a:gd name="connsiteY57" fmla="*/ 1085440 h 2000289"/>
                <a:gd name="connsiteX58" fmla="*/ 2633197 w 2635948"/>
                <a:gd name="connsiteY58"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214928 w 2635948"/>
                <a:gd name="connsiteY45" fmla="*/ 638108 h 2000289"/>
                <a:gd name="connsiteX46" fmla="*/ 2224796 w 2635948"/>
                <a:gd name="connsiteY46" fmla="*/ 677578 h 2000289"/>
                <a:gd name="connsiteX47" fmla="*/ 2264267 w 2635948"/>
                <a:gd name="connsiteY47" fmla="*/ 703892 h 2000289"/>
                <a:gd name="connsiteX48" fmla="*/ 2293869 w 2635948"/>
                <a:gd name="connsiteY48" fmla="*/ 730206 h 2000289"/>
                <a:gd name="connsiteX49" fmla="*/ 2316894 w 2635948"/>
                <a:gd name="connsiteY49" fmla="*/ 769676 h 2000289"/>
                <a:gd name="connsiteX50" fmla="*/ 2349786 w 2635948"/>
                <a:gd name="connsiteY50" fmla="*/ 772965 h 2000289"/>
                <a:gd name="connsiteX51" fmla="*/ 2372810 w 2635948"/>
                <a:gd name="connsiteY51" fmla="*/ 776255 h 2000289"/>
                <a:gd name="connsiteX52" fmla="*/ 2379389 w 2635948"/>
                <a:gd name="connsiteY52" fmla="*/ 812436 h 2000289"/>
                <a:gd name="connsiteX53" fmla="*/ 2362943 w 2635948"/>
                <a:gd name="connsiteY53" fmla="*/ 828882 h 2000289"/>
                <a:gd name="connsiteX54" fmla="*/ 2366232 w 2635948"/>
                <a:gd name="connsiteY54" fmla="*/ 858485 h 2000289"/>
                <a:gd name="connsiteX55" fmla="*/ 2362943 w 2635948"/>
                <a:gd name="connsiteY55" fmla="*/ 881509 h 2000289"/>
                <a:gd name="connsiteX56" fmla="*/ 2399124 w 2635948"/>
                <a:gd name="connsiteY56" fmla="*/ 911112 h 2000289"/>
                <a:gd name="connsiteX57" fmla="*/ 2422149 w 2635948"/>
                <a:gd name="connsiteY57" fmla="*/ 947293 h 2000289"/>
                <a:gd name="connsiteX58" fmla="*/ 2635948 w 2635948"/>
                <a:gd name="connsiteY58" fmla="*/ 1085440 h 2000289"/>
                <a:gd name="connsiteX59" fmla="*/ 2633197 w 2635948"/>
                <a:gd name="connsiteY59"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214928 w 2635948"/>
                <a:gd name="connsiteY45" fmla="*/ 638108 h 2000289"/>
                <a:gd name="connsiteX46" fmla="*/ 2224796 w 2635948"/>
                <a:gd name="connsiteY46" fmla="*/ 677578 h 2000289"/>
                <a:gd name="connsiteX47" fmla="*/ 2264267 w 2635948"/>
                <a:gd name="connsiteY47" fmla="*/ 703892 h 2000289"/>
                <a:gd name="connsiteX48" fmla="*/ 2293869 w 2635948"/>
                <a:gd name="connsiteY48" fmla="*/ 730206 h 2000289"/>
                <a:gd name="connsiteX49" fmla="*/ 2316894 w 2635948"/>
                <a:gd name="connsiteY49" fmla="*/ 769676 h 2000289"/>
                <a:gd name="connsiteX50" fmla="*/ 2349786 w 2635948"/>
                <a:gd name="connsiteY50" fmla="*/ 772965 h 2000289"/>
                <a:gd name="connsiteX51" fmla="*/ 2372810 w 2635948"/>
                <a:gd name="connsiteY51" fmla="*/ 776255 h 2000289"/>
                <a:gd name="connsiteX52" fmla="*/ 2379389 w 2635948"/>
                <a:gd name="connsiteY52" fmla="*/ 812436 h 2000289"/>
                <a:gd name="connsiteX53" fmla="*/ 2362943 w 2635948"/>
                <a:gd name="connsiteY53" fmla="*/ 828882 h 2000289"/>
                <a:gd name="connsiteX54" fmla="*/ 2366232 w 2635948"/>
                <a:gd name="connsiteY54" fmla="*/ 858485 h 2000289"/>
                <a:gd name="connsiteX55" fmla="*/ 2362943 w 2635948"/>
                <a:gd name="connsiteY55" fmla="*/ 881509 h 2000289"/>
                <a:gd name="connsiteX56" fmla="*/ 2399124 w 2635948"/>
                <a:gd name="connsiteY56" fmla="*/ 911112 h 2000289"/>
                <a:gd name="connsiteX57" fmla="*/ 2422149 w 2635948"/>
                <a:gd name="connsiteY57" fmla="*/ 947293 h 2000289"/>
                <a:gd name="connsiteX58" fmla="*/ 2435305 w 2635948"/>
                <a:gd name="connsiteY58" fmla="*/ 980185 h 2000289"/>
                <a:gd name="connsiteX59" fmla="*/ 2635948 w 2635948"/>
                <a:gd name="connsiteY59" fmla="*/ 1085440 h 2000289"/>
                <a:gd name="connsiteX60" fmla="*/ 2633197 w 2635948"/>
                <a:gd name="connsiteY60"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214928 w 2635948"/>
                <a:gd name="connsiteY45" fmla="*/ 638108 h 2000289"/>
                <a:gd name="connsiteX46" fmla="*/ 2224796 w 2635948"/>
                <a:gd name="connsiteY46" fmla="*/ 677578 h 2000289"/>
                <a:gd name="connsiteX47" fmla="*/ 2264267 w 2635948"/>
                <a:gd name="connsiteY47" fmla="*/ 703892 h 2000289"/>
                <a:gd name="connsiteX48" fmla="*/ 2293869 w 2635948"/>
                <a:gd name="connsiteY48" fmla="*/ 730206 h 2000289"/>
                <a:gd name="connsiteX49" fmla="*/ 2316894 w 2635948"/>
                <a:gd name="connsiteY49" fmla="*/ 769676 h 2000289"/>
                <a:gd name="connsiteX50" fmla="*/ 2349786 w 2635948"/>
                <a:gd name="connsiteY50" fmla="*/ 772965 h 2000289"/>
                <a:gd name="connsiteX51" fmla="*/ 2372810 w 2635948"/>
                <a:gd name="connsiteY51" fmla="*/ 776255 h 2000289"/>
                <a:gd name="connsiteX52" fmla="*/ 2379389 w 2635948"/>
                <a:gd name="connsiteY52" fmla="*/ 812436 h 2000289"/>
                <a:gd name="connsiteX53" fmla="*/ 2362943 w 2635948"/>
                <a:gd name="connsiteY53" fmla="*/ 828882 h 2000289"/>
                <a:gd name="connsiteX54" fmla="*/ 2366232 w 2635948"/>
                <a:gd name="connsiteY54" fmla="*/ 858485 h 2000289"/>
                <a:gd name="connsiteX55" fmla="*/ 2362943 w 2635948"/>
                <a:gd name="connsiteY55" fmla="*/ 881509 h 2000289"/>
                <a:gd name="connsiteX56" fmla="*/ 2399124 w 2635948"/>
                <a:gd name="connsiteY56" fmla="*/ 911112 h 2000289"/>
                <a:gd name="connsiteX57" fmla="*/ 2422149 w 2635948"/>
                <a:gd name="connsiteY57" fmla="*/ 947293 h 2000289"/>
                <a:gd name="connsiteX58" fmla="*/ 2435305 w 2635948"/>
                <a:gd name="connsiteY58" fmla="*/ 980185 h 2000289"/>
                <a:gd name="connsiteX59" fmla="*/ 2478065 w 2635948"/>
                <a:gd name="connsiteY59" fmla="*/ 1009788 h 2000289"/>
                <a:gd name="connsiteX60" fmla="*/ 2635948 w 2635948"/>
                <a:gd name="connsiteY60" fmla="*/ 1085440 h 2000289"/>
                <a:gd name="connsiteX61" fmla="*/ 2633197 w 2635948"/>
                <a:gd name="connsiteY61"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214928 w 2635948"/>
                <a:gd name="connsiteY45" fmla="*/ 638108 h 2000289"/>
                <a:gd name="connsiteX46" fmla="*/ 2224796 w 2635948"/>
                <a:gd name="connsiteY46" fmla="*/ 677578 h 2000289"/>
                <a:gd name="connsiteX47" fmla="*/ 2264267 w 2635948"/>
                <a:gd name="connsiteY47" fmla="*/ 703892 h 2000289"/>
                <a:gd name="connsiteX48" fmla="*/ 2293869 w 2635948"/>
                <a:gd name="connsiteY48" fmla="*/ 730206 h 2000289"/>
                <a:gd name="connsiteX49" fmla="*/ 2316894 w 2635948"/>
                <a:gd name="connsiteY49" fmla="*/ 769676 h 2000289"/>
                <a:gd name="connsiteX50" fmla="*/ 2349786 w 2635948"/>
                <a:gd name="connsiteY50" fmla="*/ 772965 h 2000289"/>
                <a:gd name="connsiteX51" fmla="*/ 2372810 w 2635948"/>
                <a:gd name="connsiteY51" fmla="*/ 776255 h 2000289"/>
                <a:gd name="connsiteX52" fmla="*/ 2379389 w 2635948"/>
                <a:gd name="connsiteY52" fmla="*/ 812436 h 2000289"/>
                <a:gd name="connsiteX53" fmla="*/ 2362943 w 2635948"/>
                <a:gd name="connsiteY53" fmla="*/ 828882 h 2000289"/>
                <a:gd name="connsiteX54" fmla="*/ 2366232 w 2635948"/>
                <a:gd name="connsiteY54" fmla="*/ 858485 h 2000289"/>
                <a:gd name="connsiteX55" fmla="*/ 2362943 w 2635948"/>
                <a:gd name="connsiteY55" fmla="*/ 881509 h 2000289"/>
                <a:gd name="connsiteX56" fmla="*/ 2399124 w 2635948"/>
                <a:gd name="connsiteY56" fmla="*/ 911112 h 2000289"/>
                <a:gd name="connsiteX57" fmla="*/ 2422149 w 2635948"/>
                <a:gd name="connsiteY57" fmla="*/ 947293 h 2000289"/>
                <a:gd name="connsiteX58" fmla="*/ 2435305 w 2635948"/>
                <a:gd name="connsiteY58" fmla="*/ 980185 h 2000289"/>
                <a:gd name="connsiteX59" fmla="*/ 2478065 w 2635948"/>
                <a:gd name="connsiteY59" fmla="*/ 1009788 h 2000289"/>
                <a:gd name="connsiteX60" fmla="*/ 2501090 w 2635948"/>
                <a:gd name="connsiteY60" fmla="*/ 1039391 h 2000289"/>
                <a:gd name="connsiteX61" fmla="*/ 2635948 w 2635948"/>
                <a:gd name="connsiteY61" fmla="*/ 1085440 h 2000289"/>
                <a:gd name="connsiteX62" fmla="*/ 2633197 w 2635948"/>
                <a:gd name="connsiteY62"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214928 w 2635948"/>
                <a:gd name="connsiteY45" fmla="*/ 638108 h 2000289"/>
                <a:gd name="connsiteX46" fmla="*/ 2224796 w 2635948"/>
                <a:gd name="connsiteY46" fmla="*/ 677578 h 2000289"/>
                <a:gd name="connsiteX47" fmla="*/ 2264267 w 2635948"/>
                <a:gd name="connsiteY47" fmla="*/ 703892 h 2000289"/>
                <a:gd name="connsiteX48" fmla="*/ 2293869 w 2635948"/>
                <a:gd name="connsiteY48" fmla="*/ 730206 h 2000289"/>
                <a:gd name="connsiteX49" fmla="*/ 2316894 w 2635948"/>
                <a:gd name="connsiteY49" fmla="*/ 769676 h 2000289"/>
                <a:gd name="connsiteX50" fmla="*/ 2349786 w 2635948"/>
                <a:gd name="connsiteY50" fmla="*/ 772965 h 2000289"/>
                <a:gd name="connsiteX51" fmla="*/ 2372810 w 2635948"/>
                <a:gd name="connsiteY51" fmla="*/ 776255 h 2000289"/>
                <a:gd name="connsiteX52" fmla="*/ 2379389 w 2635948"/>
                <a:gd name="connsiteY52" fmla="*/ 812436 h 2000289"/>
                <a:gd name="connsiteX53" fmla="*/ 2362943 w 2635948"/>
                <a:gd name="connsiteY53" fmla="*/ 828882 h 2000289"/>
                <a:gd name="connsiteX54" fmla="*/ 2366232 w 2635948"/>
                <a:gd name="connsiteY54" fmla="*/ 858485 h 2000289"/>
                <a:gd name="connsiteX55" fmla="*/ 2362943 w 2635948"/>
                <a:gd name="connsiteY55" fmla="*/ 881509 h 2000289"/>
                <a:gd name="connsiteX56" fmla="*/ 2399124 w 2635948"/>
                <a:gd name="connsiteY56" fmla="*/ 911112 h 2000289"/>
                <a:gd name="connsiteX57" fmla="*/ 2422149 w 2635948"/>
                <a:gd name="connsiteY57" fmla="*/ 947293 h 2000289"/>
                <a:gd name="connsiteX58" fmla="*/ 2435305 w 2635948"/>
                <a:gd name="connsiteY58" fmla="*/ 980185 h 2000289"/>
                <a:gd name="connsiteX59" fmla="*/ 2478065 w 2635948"/>
                <a:gd name="connsiteY59" fmla="*/ 1009788 h 2000289"/>
                <a:gd name="connsiteX60" fmla="*/ 2501090 w 2635948"/>
                <a:gd name="connsiteY60" fmla="*/ 1039391 h 2000289"/>
                <a:gd name="connsiteX61" fmla="*/ 2635948 w 2635948"/>
                <a:gd name="connsiteY61" fmla="*/ 1085440 h 2000289"/>
                <a:gd name="connsiteX62" fmla="*/ 2633197 w 2635948"/>
                <a:gd name="connsiteY62"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214928 w 2635948"/>
                <a:gd name="connsiteY45" fmla="*/ 638108 h 2000289"/>
                <a:gd name="connsiteX46" fmla="*/ 2224796 w 2635948"/>
                <a:gd name="connsiteY46" fmla="*/ 677578 h 2000289"/>
                <a:gd name="connsiteX47" fmla="*/ 2264267 w 2635948"/>
                <a:gd name="connsiteY47" fmla="*/ 703892 h 2000289"/>
                <a:gd name="connsiteX48" fmla="*/ 2293869 w 2635948"/>
                <a:gd name="connsiteY48" fmla="*/ 730206 h 2000289"/>
                <a:gd name="connsiteX49" fmla="*/ 2316894 w 2635948"/>
                <a:gd name="connsiteY49" fmla="*/ 769676 h 2000289"/>
                <a:gd name="connsiteX50" fmla="*/ 2349786 w 2635948"/>
                <a:gd name="connsiteY50" fmla="*/ 772965 h 2000289"/>
                <a:gd name="connsiteX51" fmla="*/ 2372810 w 2635948"/>
                <a:gd name="connsiteY51" fmla="*/ 776255 h 2000289"/>
                <a:gd name="connsiteX52" fmla="*/ 2379389 w 2635948"/>
                <a:gd name="connsiteY52" fmla="*/ 812436 h 2000289"/>
                <a:gd name="connsiteX53" fmla="*/ 2362943 w 2635948"/>
                <a:gd name="connsiteY53" fmla="*/ 828882 h 2000289"/>
                <a:gd name="connsiteX54" fmla="*/ 2366232 w 2635948"/>
                <a:gd name="connsiteY54" fmla="*/ 858485 h 2000289"/>
                <a:gd name="connsiteX55" fmla="*/ 2362943 w 2635948"/>
                <a:gd name="connsiteY55" fmla="*/ 881509 h 2000289"/>
                <a:gd name="connsiteX56" fmla="*/ 2399124 w 2635948"/>
                <a:gd name="connsiteY56" fmla="*/ 911112 h 2000289"/>
                <a:gd name="connsiteX57" fmla="*/ 2422149 w 2635948"/>
                <a:gd name="connsiteY57" fmla="*/ 947293 h 2000289"/>
                <a:gd name="connsiteX58" fmla="*/ 2435305 w 2635948"/>
                <a:gd name="connsiteY58" fmla="*/ 980185 h 2000289"/>
                <a:gd name="connsiteX59" fmla="*/ 2478065 w 2635948"/>
                <a:gd name="connsiteY59" fmla="*/ 1009788 h 2000289"/>
                <a:gd name="connsiteX60" fmla="*/ 2501090 w 2635948"/>
                <a:gd name="connsiteY60" fmla="*/ 1039391 h 2000289"/>
                <a:gd name="connsiteX61" fmla="*/ 2560295 w 2635948"/>
                <a:gd name="connsiteY61" fmla="*/ 1022945 h 2000289"/>
                <a:gd name="connsiteX62" fmla="*/ 2635948 w 2635948"/>
                <a:gd name="connsiteY62" fmla="*/ 1085440 h 2000289"/>
                <a:gd name="connsiteX63" fmla="*/ 2633197 w 2635948"/>
                <a:gd name="connsiteY63"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214928 w 2635948"/>
                <a:gd name="connsiteY45" fmla="*/ 638108 h 2000289"/>
                <a:gd name="connsiteX46" fmla="*/ 2224796 w 2635948"/>
                <a:gd name="connsiteY46" fmla="*/ 677578 h 2000289"/>
                <a:gd name="connsiteX47" fmla="*/ 2264267 w 2635948"/>
                <a:gd name="connsiteY47" fmla="*/ 703892 h 2000289"/>
                <a:gd name="connsiteX48" fmla="*/ 2293869 w 2635948"/>
                <a:gd name="connsiteY48" fmla="*/ 730206 h 2000289"/>
                <a:gd name="connsiteX49" fmla="*/ 2316894 w 2635948"/>
                <a:gd name="connsiteY49" fmla="*/ 769676 h 2000289"/>
                <a:gd name="connsiteX50" fmla="*/ 2349786 w 2635948"/>
                <a:gd name="connsiteY50" fmla="*/ 772965 h 2000289"/>
                <a:gd name="connsiteX51" fmla="*/ 2372810 w 2635948"/>
                <a:gd name="connsiteY51" fmla="*/ 776255 h 2000289"/>
                <a:gd name="connsiteX52" fmla="*/ 2379389 w 2635948"/>
                <a:gd name="connsiteY52" fmla="*/ 812436 h 2000289"/>
                <a:gd name="connsiteX53" fmla="*/ 2362943 w 2635948"/>
                <a:gd name="connsiteY53" fmla="*/ 828882 h 2000289"/>
                <a:gd name="connsiteX54" fmla="*/ 2366232 w 2635948"/>
                <a:gd name="connsiteY54" fmla="*/ 858485 h 2000289"/>
                <a:gd name="connsiteX55" fmla="*/ 2362943 w 2635948"/>
                <a:gd name="connsiteY55" fmla="*/ 881509 h 2000289"/>
                <a:gd name="connsiteX56" fmla="*/ 2399124 w 2635948"/>
                <a:gd name="connsiteY56" fmla="*/ 911112 h 2000289"/>
                <a:gd name="connsiteX57" fmla="*/ 2422149 w 2635948"/>
                <a:gd name="connsiteY57" fmla="*/ 947293 h 2000289"/>
                <a:gd name="connsiteX58" fmla="*/ 2435305 w 2635948"/>
                <a:gd name="connsiteY58" fmla="*/ 980185 h 2000289"/>
                <a:gd name="connsiteX59" fmla="*/ 2478065 w 2635948"/>
                <a:gd name="connsiteY59" fmla="*/ 1009788 h 2000289"/>
                <a:gd name="connsiteX60" fmla="*/ 2501090 w 2635948"/>
                <a:gd name="connsiteY60" fmla="*/ 1039391 h 2000289"/>
                <a:gd name="connsiteX61" fmla="*/ 2560295 w 2635948"/>
                <a:gd name="connsiteY61" fmla="*/ 1022945 h 2000289"/>
                <a:gd name="connsiteX62" fmla="*/ 2593187 w 2635948"/>
                <a:gd name="connsiteY62" fmla="*/ 1068994 h 2000289"/>
                <a:gd name="connsiteX63" fmla="*/ 2635948 w 2635948"/>
                <a:gd name="connsiteY63" fmla="*/ 1085440 h 2000289"/>
                <a:gd name="connsiteX64" fmla="*/ 2633197 w 2635948"/>
                <a:gd name="connsiteY64"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214928 w 2635948"/>
                <a:gd name="connsiteY45" fmla="*/ 638108 h 2000289"/>
                <a:gd name="connsiteX46" fmla="*/ 2224796 w 2635948"/>
                <a:gd name="connsiteY46" fmla="*/ 677578 h 2000289"/>
                <a:gd name="connsiteX47" fmla="*/ 2264267 w 2635948"/>
                <a:gd name="connsiteY47" fmla="*/ 703892 h 2000289"/>
                <a:gd name="connsiteX48" fmla="*/ 2293869 w 2635948"/>
                <a:gd name="connsiteY48" fmla="*/ 730206 h 2000289"/>
                <a:gd name="connsiteX49" fmla="*/ 2316894 w 2635948"/>
                <a:gd name="connsiteY49" fmla="*/ 769676 h 2000289"/>
                <a:gd name="connsiteX50" fmla="*/ 2349786 w 2635948"/>
                <a:gd name="connsiteY50" fmla="*/ 772965 h 2000289"/>
                <a:gd name="connsiteX51" fmla="*/ 2372810 w 2635948"/>
                <a:gd name="connsiteY51" fmla="*/ 776255 h 2000289"/>
                <a:gd name="connsiteX52" fmla="*/ 2379389 w 2635948"/>
                <a:gd name="connsiteY52" fmla="*/ 812436 h 2000289"/>
                <a:gd name="connsiteX53" fmla="*/ 2362943 w 2635948"/>
                <a:gd name="connsiteY53" fmla="*/ 828882 h 2000289"/>
                <a:gd name="connsiteX54" fmla="*/ 2366232 w 2635948"/>
                <a:gd name="connsiteY54" fmla="*/ 858485 h 2000289"/>
                <a:gd name="connsiteX55" fmla="*/ 2362943 w 2635948"/>
                <a:gd name="connsiteY55" fmla="*/ 881509 h 2000289"/>
                <a:gd name="connsiteX56" fmla="*/ 2399124 w 2635948"/>
                <a:gd name="connsiteY56" fmla="*/ 911112 h 2000289"/>
                <a:gd name="connsiteX57" fmla="*/ 2422149 w 2635948"/>
                <a:gd name="connsiteY57" fmla="*/ 947293 h 2000289"/>
                <a:gd name="connsiteX58" fmla="*/ 2435305 w 2635948"/>
                <a:gd name="connsiteY58" fmla="*/ 980185 h 2000289"/>
                <a:gd name="connsiteX59" fmla="*/ 2478065 w 2635948"/>
                <a:gd name="connsiteY59" fmla="*/ 1009788 h 2000289"/>
                <a:gd name="connsiteX60" fmla="*/ 2501090 w 2635948"/>
                <a:gd name="connsiteY60" fmla="*/ 1039391 h 2000289"/>
                <a:gd name="connsiteX61" fmla="*/ 2560295 w 2635948"/>
                <a:gd name="connsiteY61" fmla="*/ 1022945 h 2000289"/>
                <a:gd name="connsiteX62" fmla="*/ 2593187 w 2635948"/>
                <a:gd name="connsiteY62" fmla="*/ 1068994 h 2000289"/>
                <a:gd name="connsiteX63" fmla="*/ 2629369 w 2635948"/>
                <a:gd name="connsiteY63" fmla="*/ 1098597 h 2000289"/>
                <a:gd name="connsiteX64" fmla="*/ 2635948 w 2635948"/>
                <a:gd name="connsiteY64" fmla="*/ 1085440 h 2000289"/>
                <a:gd name="connsiteX65" fmla="*/ 2633197 w 2635948"/>
                <a:gd name="connsiteY65"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214928 w 2635948"/>
                <a:gd name="connsiteY45" fmla="*/ 638108 h 2000289"/>
                <a:gd name="connsiteX46" fmla="*/ 2224796 w 2635948"/>
                <a:gd name="connsiteY46" fmla="*/ 677578 h 2000289"/>
                <a:gd name="connsiteX47" fmla="*/ 2264267 w 2635948"/>
                <a:gd name="connsiteY47" fmla="*/ 703892 h 2000289"/>
                <a:gd name="connsiteX48" fmla="*/ 2293869 w 2635948"/>
                <a:gd name="connsiteY48" fmla="*/ 730206 h 2000289"/>
                <a:gd name="connsiteX49" fmla="*/ 2316894 w 2635948"/>
                <a:gd name="connsiteY49" fmla="*/ 769676 h 2000289"/>
                <a:gd name="connsiteX50" fmla="*/ 2349786 w 2635948"/>
                <a:gd name="connsiteY50" fmla="*/ 772965 h 2000289"/>
                <a:gd name="connsiteX51" fmla="*/ 2372810 w 2635948"/>
                <a:gd name="connsiteY51" fmla="*/ 776255 h 2000289"/>
                <a:gd name="connsiteX52" fmla="*/ 2379389 w 2635948"/>
                <a:gd name="connsiteY52" fmla="*/ 812436 h 2000289"/>
                <a:gd name="connsiteX53" fmla="*/ 2362943 w 2635948"/>
                <a:gd name="connsiteY53" fmla="*/ 828882 h 2000289"/>
                <a:gd name="connsiteX54" fmla="*/ 2366232 w 2635948"/>
                <a:gd name="connsiteY54" fmla="*/ 858485 h 2000289"/>
                <a:gd name="connsiteX55" fmla="*/ 2362943 w 2635948"/>
                <a:gd name="connsiteY55" fmla="*/ 881509 h 2000289"/>
                <a:gd name="connsiteX56" fmla="*/ 2399124 w 2635948"/>
                <a:gd name="connsiteY56" fmla="*/ 911112 h 2000289"/>
                <a:gd name="connsiteX57" fmla="*/ 2422149 w 2635948"/>
                <a:gd name="connsiteY57" fmla="*/ 947293 h 2000289"/>
                <a:gd name="connsiteX58" fmla="*/ 2435305 w 2635948"/>
                <a:gd name="connsiteY58" fmla="*/ 980185 h 2000289"/>
                <a:gd name="connsiteX59" fmla="*/ 2478065 w 2635948"/>
                <a:gd name="connsiteY59" fmla="*/ 1009788 h 2000289"/>
                <a:gd name="connsiteX60" fmla="*/ 2501090 w 2635948"/>
                <a:gd name="connsiteY60" fmla="*/ 1039391 h 2000289"/>
                <a:gd name="connsiteX61" fmla="*/ 2560295 w 2635948"/>
                <a:gd name="connsiteY61" fmla="*/ 1022945 h 2000289"/>
                <a:gd name="connsiteX62" fmla="*/ 2593187 w 2635948"/>
                <a:gd name="connsiteY62" fmla="*/ 1068994 h 2000289"/>
                <a:gd name="connsiteX63" fmla="*/ 2629369 w 2635948"/>
                <a:gd name="connsiteY63" fmla="*/ 1098597 h 2000289"/>
                <a:gd name="connsiteX64" fmla="*/ 2635948 w 2635948"/>
                <a:gd name="connsiteY64" fmla="*/ 1085440 h 2000289"/>
                <a:gd name="connsiteX65" fmla="*/ 2633197 w 2635948"/>
                <a:gd name="connsiteY65" fmla="*/ 1990529 h 2000289"/>
                <a:gd name="connsiteX0" fmla="*/ 2626081 w 2635948"/>
                <a:gd name="connsiteY0" fmla="*/ 1999840 h 2000289"/>
                <a:gd name="connsiteX1" fmla="*/ 1774175 w 2635948"/>
                <a:gd name="connsiteY1" fmla="*/ 1999839 h 2000289"/>
                <a:gd name="connsiteX2" fmla="*/ 1774175 w 2635948"/>
                <a:gd name="connsiteY2" fmla="*/ 1937345 h 2000289"/>
                <a:gd name="connsiteX3" fmla="*/ 1359736 w 2635948"/>
                <a:gd name="connsiteY3" fmla="*/ 1940634 h 2000289"/>
                <a:gd name="connsiteX4" fmla="*/ 1369603 w 2635948"/>
                <a:gd name="connsiteY4" fmla="*/ 1572243 h 2000289"/>
                <a:gd name="connsiteX5" fmla="*/ 971608 w 2635948"/>
                <a:gd name="connsiteY5" fmla="*/ 1572244 h 2000289"/>
                <a:gd name="connsiteX6" fmla="*/ 968319 w 2635948"/>
                <a:gd name="connsiteY6" fmla="*/ 1825512 h 2000289"/>
                <a:gd name="connsiteX7" fmla="*/ 435466 w 2635948"/>
                <a:gd name="connsiteY7" fmla="*/ 1825513 h 2000289"/>
                <a:gd name="connsiteX8" fmla="*/ 432177 w 2635948"/>
                <a:gd name="connsiteY8" fmla="*/ 1703811 h 2000289"/>
                <a:gd name="connsiteX9" fmla="*/ 632 w 2635948"/>
                <a:gd name="connsiteY9" fmla="*/ 1698449 h 2000289"/>
                <a:gd name="connsiteX10" fmla="*/ 634 w 2635948"/>
                <a:gd name="connsiteY10" fmla="*/ 733 h 2000289"/>
                <a:gd name="connsiteX11" fmla="*/ 1945214 w 2635948"/>
                <a:gd name="connsiteY11" fmla="*/ 0 h 2000289"/>
                <a:gd name="connsiteX12" fmla="*/ 2010998 w 2635948"/>
                <a:gd name="connsiteY12" fmla="*/ 59207 h 2000289"/>
                <a:gd name="connsiteX13" fmla="*/ 2053757 w 2635948"/>
                <a:gd name="connsiteY13" fmla="*/ 82232 h 2000289"/>
                <a:gd name="connsiteX14" fmla="*/ 2076782 w 2635948"/>
                <a:gd name="connsiteY14" fmla="*/ 95388 h 2000289"/>
                <a:gd name="connsiteX15" fmla="*/ 2073492 w 2635948"/>
                <a:gd name="connsiteY15" fmla="*/ 148016 h 2000289"/>
                <a:gd name="connsiteX16" fmla="*/ 2112963 w 2635948"/>
                <a:gd name="connsiteY16" fmla="*/ 144726 h 2000289"/>
                <a:gd name="connsiteX17" fmla="*/ 2139277 w 2635948"/>
                <a:gd name="connsiteY17" fmla="*/ 164462 h 2000289"/>
                <a:gd name="connsiteX18" fmla="*/ 2175458 w 2635948"/>
                <a:gd name="connsiteY18" fmla="*/ 187486 h 2000289"/>
                <a:gd name="connsiteX19" fmla="*/ 2218218 w 2635948"/>
                <a:gd name="connsiteY19" fmla="*/ 194065 h 2000289"/>
                <a:gd name="connsiteX20" fmla="*/ 2251110 w 2635948"/>
                <a:gd name="connsiteY20" fmla="*/ 177619 h 2000289"/>
                <a:gd name="connsiteX21" fmla="*/ 2284002 w 2635948"/>
                <a:gd name="connsiteY21" fmla="*/ 151305 h 2000289"/>
                <a:gd name="connsiteX22" fmla="*/ 2297159 w 2635948"/>
                <a:gd name="connsiteY22" fmla="*/ 161173 h 2000289"/>
                <a:gd name="connsiteX23" fmla="*/ 2323472 w 2635948"/>
                <a:gd name="connsiteY23" fmla="*/ 154594 h 2000289"/>
                <a:gd name="connsiteX24" fmla="*/ 2326762 w 2635948"/>
                <a:gd name="connsiteY24" fmla="*/ 200643 h 2000289"/>
                <a:gd name="connsiteX25" fmla="*/ 2349786 w 2635948"/>
                <a:gd name="connsiteY25" fmla="*/ 220378 h 2000289"/>
                <a:gd name="connsiteX26" fmla="*/ 2376100 w 2635948"/>
                <a:gd name="connsiteY26" fmla="*/ 236824 h 2000289"/>
                <a:gd name="connsiteX27" fmla="*/ 2379389 w 2635948"/>
                <a:gd name="connsiteY27" fmla="*/ 269716 h 2000289"/>
                <a:gd name="connsiteX28" fmla="*/ 2359654 w 2635948"/>
                <a:gd name="connsiteY28" fmla="*/ 289452 h 2000289"/>
                <a:gd name="connsiteX29" fmla="*/ 2353075 w 2635948"/>
                <a:gd name="connsiteY29" fmla="*/ 319055 h 2000289"/>
                <a:gd name="connsiteX30" fmla="*/ 2385967 w 2635948"/>
                <a:gd name="connsiteY30" fmla="*/ 315765 h 2000289"/>
                <a:gd name="connsiteX31" fmla="*/ 2392546 w 2635948"/>
                <a:gd name="connsiteY31" fmla="*/ 351947 h 2000289"/>
                <a:gd name="connsiteX32" fmla="*/ 2362943 w 2635948"/>
                <a:gd name="connsiteY32" fmla="*/ 361814 h 2000289"/>
                <a:gd name="connsiteX33" fmla="*/ 2333340 w 2635948"/>
                <a:gd name="connsiteY33" fmla="*/ 358525 h 2000289"/>
                <a:gd name="connsiteX34" fmla="*/ 2307026 w 2635948"/>
                <a:gd name="connsiteY34" fmla="*/ 351947 h 2000289"/>
                <a:gd name="connsiteX35" fmla="*/ 2293869 w 2635948"/>
                <a:gd name="connsiteY35" fmla="*/ 378260 h 2000289"/>
                <a:gd name="connsiteX36" fmla="*/ 2297159 w 2635948"/>
                <a:gd name="connsiteY36" fmla="*/ 411152 h 2000289"/>
                <a:gd name="connsiteX37" fmla="*/ 2260977 w 2635948"/>
                <a:gd name="connsiteY37" fmla="*/ 424309 h 2000289"/>
                <a:gd name="connsiteX38" fmla="*/ 2237953 w 2635948"/>
                <a:gd name="connsiteY38" fmla="*/ 460490 h 2000289"/>
                <a:gd name="connsiteX39" fmla="*/ 2221507 w 2635948"/>
                <a:gd name="connsiteY39" fmla="*/ 496672 h 2000289"/>
                <a:gd name="connsiteX40" fmla="*/ 2218218 w 2635948"/>
                <a:gd name="connsiteY40" fmla="*/ 526275 h 2000289"/>
                <a:gd name="connsiteX41" fmla="*/ 2185326 w 2635948"/>
                <a:gd name="connsiteY41" fmla="*/ 539431 h 2000289"/>
                <a:gd name="connsiteX42" fmla="*/ 2159012 w 2635948"/>
                <a:gd name="connsiteY42" fmla="*/ 555878 h 2000289"/>
                <a:gd name="connsiteX43" fmla="*/ 2165590 w 2635948"/>
                <a:gd name="connsiteY43" fmla="*/ 588770 h 2000289"/>
                <a:gd name="connsiteX44" fmla="*/ 2188615 w 2635948"/>
                <a:gd name="connsiteY44" fmla="*/ 621662 h 2000289"/>
                <a:gd name="connsiteX45" fmla="*/ 2214928 w 2635948"/>
                <a:gd name="connsiteY45" fmla="*/ 638108 h 2000289"/>
                <a:gd name="connsiteX46" fmla="*/ 2224796 w 2635948"/>
                <a:gd name="connsiteY46" fmla="*/ 677578 h 2000289"/>
                <a:gd name="connsiteX47" fmla="*/ 2264267 w 2635948"/>
                <a:gd name="connsiteY47" fmla="*/ 703892 h 2000289"/>
                <a:gd name="connsiteX48" fmla="*/ 2293869 w 2635948"/>
                <a:gd name="connsiteY48" fmla="*/ 730206 h 2000289"/>
                <a:gd name="connsiteX49" fmla="*/ 2316894 w 2635948"/>
                <a:gd name="connsiteY49" fmla="*/ 769676 h 2000289"/>
                <a:gd name="connsiteX50" fmla="*/ 2349786 w 2635948"/>
                <a:gd name="connsiteY50" fmla="*/ 772965 h 2000289"/>
                <a:gd name="connsiteX51" fmla="*/ 2372810 w 2635948"/>
                <a:gd name="connsiteY51" fmla="*/ 776255 h 2000289"/>
                <a:gd name="connsiteX52" fmla="*/ 2379389 w 2635948"/>
                <a:gd name="connsiteY52" fmla="*/ 812436 h 2000289"/>
                <a:gd name="connsiteX53" fmla="*/ 2362943 w 2635948"/>
                <a:gd name="connsiteY53" fmla="*/ 828882 h 2000289"/>
                <a:gd name="connsiteX54" fmla="*/ 2366232 w 2635948"/>
                <a:gd name="connsiteY54" fmla="*/ 858485 h 2000289"/>
                <a:gd name="connsiteX55" fmla="*/ 2362943 w 2635948"/>
                <a:gd name="connsiteY55" fmla="*/ 881509 h 2000289"/>
                <a:gd name="connsiteX56" fmla="*/ 2399124 w 2635948"/>
                <a:gd name="connsiteY56" fmla="*/ 911112 h 2000289"/>
                <a:gd name="connsiteX57" fmla="*/ 2422149 w 2635948"/>
                <a:gd name="connsiteY57" fmla="*/ 947293 h 2000289"/>
                <a:gd name="connsiteX58" fmla="*/ 2435305 w 2635948"/>
                <a:gd name="connsiteY58" fmla="*/ 980185 h 2000289"/>
                <a:gd name="connsiteX59" fmla="*/ 2478065 w 2635948"/>
                <a:gd name="connsiteY59" fmla="*/ 1009788 h 2000289"/>
                <a:gd name="connsiteX60" fmla="*/ 2501090 w 2635948"/>
                <a:gd name="connsiteY60" fmla="*/ 1039391 h 2000289"/>
                <a:gd name="connsiteX61" fmla="*/ 2560295 w 2635948"/>
                <a:gd name="connsiteY61" fmla="*/ 1022945 h 2000289"/>
                <a:gd name="connsiteX62" fmla="*/ 2593187 w 2635948"/>
                <a:gd name="connsiteY62" fmla="*/ 1068994 h 2000289"/>
                <a:gd name="connsiteX63" fmla="*/ 2629369 w 2635948"/>
                <a:gd name="connsiteY63" fmla="*/ 1098597 h 2000289"/>
                <a:gd name="connsiteX64" fmla="*/ 2635948 w 2635948"/>
                <a:gd name="connsiteY64" fmla="*/ 1085440 h 2000289"/>
                <a:gd name="connsiteX65" fmla="*/ 2633197 w 2635948"/>
                <a:gd name="connsiteY65" fmla="*/ 1990529 h 2000289"/>
                <a:gd name="connsiteX0" fmla="*/ 2625455 w 2635322"/>
                <a:gd name="connsiteY0" fmla="*/ 1999840 h 2000289"/>
                <a:gd name="connsiteX1" fmla="*/ 1773549 w 2635322"/>
                <a:gd name="connsiteY1" fmla="*/ 1999839 h 2000289"/>
                <a:gd name="connsiteX2" fmla="*/ 1773549 w 2635322"/>
                <a:gd name="connsiteY2" fmla="*/ 1937345 h 2000289"/>
                <a:gd name="connsiteX3" fmla="*/ 1359110 w 2635322"/>
                <a:gd name="connsiteY3" fmla="*/ 1940634 h 2000289"/>
                <a:gd name="connsiteX4" fmla="*/ 1368977 w 2635322"/>
                <a:gd name="connsiteY4" fmla="*/ 1572243 h 2000289"/>
                <a:gd name="connsiteX5" fmla="*/ 970982 w 2635322"/>
                <a:gd name="connsiteY5" fmla="*/ 1572244 h 2000289"/>
                <a:gd name="connsiteX6" fmla="*/ 967693 w 2635322"/>
                <a:gd name="connsiteY6" fmla="*/ 1825512 h 2000289"/>
                <a:gd name="connsiteX7" fmla="*/ 434840 w 2635322"/>
                <a:gd name="connsiteY7" fmla="*/ 1825513 h 2000289"/>
                <a:gd name="connsiteX8" fmla="*/ 431551 w 2635322"/>
                <a:gd name="connsiteY8" fmla="*/ 1703811 h 2000289"/>
                <a:gd name="connsiteX9" fmla="*/ 6 w 2635322"/>
                <a:gd name="connsiteY9" fmla="*/ 1698449 h 2000289"/>
                <a:gd name="connsiteX10" fmla="*/ 598684 w 2635322"/>
                <a:gd name="connsiteY10" fmla="*/ 14609 h 2000289"/>
                <a:gd name="connsiteX11" fmla="*/ 1944588 w 2635322"/>
                <a:gd name="connsiteY11" fmla="*/ 0 h 2000289"/>
                <a:gd name="connsiteX12" fmla="*/ 2010372 w 2635322"/>
                <a:gd name="connsiteY12" fmla="*/ 59207 h 2000289"/>
                <a:gd name="connsiteX13" fmla="*/ 2053131 w 2635322"/>
                <a:gd name="connsiteY13" fmla="*/ 82232 h 2000289"/>
                <a:gd name="connsiteX14" fmla="*/ 2076156 w 2635322"/>
                <a:gd name="connsiteY14" fmla="*/ 95388 h 2000289"/>
                <a:gd name="connsiteX15" fmla="*/ 2072866 w 2635322"/>
                <a:gd name="connsiteY15" fmla="*/ 148016 h 2000289"/>
                <a:gd name="connsiteX16" fmla="*/ 2112337 w 2635322"/>
                <a:gd name="connsiteY16" fmla="*/ 144726 h 2000289"/>
                <a:gd name="connsiteX17" fmla="*/ 2138651 w 2635322"/>
                <a:gd name="connsiteY17" fmla="*/ 164462 h 2000289"/>
                <a:gd name="connsiteX18" fmla="*/ 2174832 w 2635322"/>
                <a:gd name="connsiteY18" fmla="*/ 187486 h 2000289"/>
                <a:gd name="connsiteX19" fmla="*/ 2217592 w 2635322"/>
                <a:gd name="connsiteY19" fmla="*/ 194065 h 2000289"/>
                <a:gd name="connsiteX20" fmla="*/ 2250484 w 2635322"/>
                <a:gd name="connsiteY20" fmla="*/ 177619 h 2000289"/>
                <a:gd name="connsiteX21" fmla="*/ 2283376 w 2635322"/>
                <a:gd name="connsiteY21" fmla="*/ 151305 h 2000289"/>
                <a:gd name="connsiteX22" fmla="*/ 2296533 w 2635322"/>
                <a:gd name="connsiteY22" fmla="*/ 161173 h 2000289"/>
                <a:gd name="connsiteX23" fmla="*/ 2322846 w 2635322"/>
                <a:gd name="connsiteY23" fmla="*/ 154594 h 2000289"/>
                <a:gd name="connsiteX24" fmla="*/ 2326136 w 2635322"/>
                <a:gd name="connsiteY24" fmla="*/ 200643 h 2000289"/>
                <a:gd name="connsiteX25" fmla="*/ 2349160 w 2635322"/>
                <a:gd name="connsiteY25" fmla="*/ 220378 h 2000289"/>
                <a:gd name="connsiteX26" fmla="*/ 2375474 w 2635322"/>
                <a:gd name="connsiteY26" fmla="*/ 236824 h 2000289"/>
                <a:gd name="connsiteX27" fmla="*/ 2378763 w 2635322"/>
                <a:gd name="connsiteY27" fmla="*/ 269716 h 2000289"/>
                <a:gd name="connsiteX28" fmla="*/ 2359028 w 2635322"/>
                <a:gd name="connsiteY28" fmla="*/ 289452 h 2000289"/>
                <a:gd name="connsiteX29" fmla="*/ 2352449 w 2635322"/>
                <a:gd name="connsiteY29" fmla="*/ 319055 h 2000289"/>
                <a:gd name="connsiteX30" fmla="*/ 2385341 w 2635322"/>
                <a:gd name="connsiteY30" fmla="*/ 315765 h 2000289"/>
                <a:gd name="connsiteX31" fmla="*/ 2391920 w 2635322"/>
                <a:gd name="connsiteY31" fmla="*/ 351947 h 2000289"/>
                <a:gd name="connsiteX32" fmla="*/ 2362317 w 2635322"/>
                <a:gd name="connsiteY32" fmla="*/ 361814 h 2000289"/>
                <a:gd name="connsiteX33" fmla="*/ 2332714 w 2635322"/>
                <a:gd name="connsiteY33" fmla="*/ 358525 h 2000289"/>
                <a:gd name="connsiteX34" fmla="*/ 2306400 w 2635322"/>
                <a:gd name="connsiteY34" fmla="*/ 351947 h 2000289"/>
                <a:gd name="connsiteX35" fmla="*/ 2293243 w 2635322"/>
                <a:gd name="connsiteY35" fmla="*/ 378260 h 2000289"/>
                <a:gd name="connsiteX36" fmla="*/ 2296533 w 2635322"/>
                <a:gd name="connsiteY36" fmla="*/ 411152 h 2000289"/>
                <a:gd name="connsiteX37" fmla="*/ 2260351 w 2635322"/>
                <a:gd name="connsiteY37" fmla="*/ 424309 h 2000289"/>
                <a:gd name="connsiteX38" fmla="*/ 2237327 w 2635322"/>
                <a:gd name="connsiteY38" fmla="*/ 460490 h 2000289"/>
                <a:gd name="connsiteX39" fmla="*/ 2220881 w 2635322"/>
                <a:gd name="connsiteY39" fmla="*/ 496672 h 2000289"/>
                <a:gd name="connsiteX40" fmla="*/ 2217592 w 2635322"/>
                <a:gd name="connsiteY40" fmla="*/ 526275 h 2000289"/>
                <a:gd name="connsiteX41" fmla="*/ 2184700 w 2635322"/>
                <a:gd name="connsiteY41" fmla="*/ 539431 h 2000289"/>
                <a:gd name="connsiteX42" fmla="*/ 2158386 w 2635322"/>
                <a:gd name="connsiteY42" fmla="*/ 555878 h 2000289"/>
                <a:gd name="connsiteX43" fmla="*/ 2164964 w 2635322"/>
                <a:gd name="connsiteY43" fmla="*/ 588770 h 2000289"/>
                <a:gd name="connsiteX44" fmla="*/ 2187989 w 2635322"/>
                <a:gd name="connsiteY44" fmla="*/ 621662 h 2000289"/>
                <a:gd name="connsiteX45" fmla="*/ 2214302 w 2635322"/>
                <a:gd name="connsiteY45" fmla="*/ 638108 h 2000289"/>
                <a:gd name="connsiteX46" fmla="*/ 2224170 w 2635322"/>
                <a:gd name="connsiteY46" fmla="*/ 677578 h 2000289"/>
                <a:gd name="connsiteX47" fmla="*/ 2263641 w 2635322"/>
                <a:gd name="connsiteY47" fmla="*/ 703892 h 2000289"/>
                <a:gd name="connsiteX48" fmla="*/ 2293243 w 2635322"/>
                <a:gd name="connsiteY48" fmla="*/ 730206 h 2000289"/>
                <a:gd name="connsiteX49" fmla="*/ 2316268 w 2635322"/>
                <a:gd name="connsiteY49" fmla="*/ 769676 h 2000289"/>
                <a:gd name="connsiteX50" fmla="*/ 2349160 w 2635322"/>
                <a:gd name="connsiteY50" fmla="*/ 772965 h 2000289"/>
                <a:gd name="connsiteX51" fmla="*/ 2372184 w 2635322"/>
                <a:gd name="connsiteY51" fmla="*/ 776255 h 2000289"/>
                <a:gd name="connsiteX52" fmla="*/ 2378763 w 2635322"/>
                <a:gd name="connsiteY52" fmla="*/ 812436 h 2000289"/>
                <a:gd name="connsiteX53" fmla="*/ 2362317 w 2635322"/>
                <a:gd name="connsiteY53" fmla="*/ 828882 h 2000289"/>
                <a:gd name="connsiteX54" fmla="*/ 2365606 w 2635322"/>
                <a:gd name="connsiteY54" fmla="*/ 858485 h 2000289"/>
                <a:gd name="connsiteX55" fmla="*/ 2362317 w 2635322"/>
                <a:gd name="connsiteY55" fmla="*/ 881509 h 2000289"/>
                <a:gd name="connsiteX56" fmla="*/ 2398498 w 2635322"/>
                <a:gd name="connsiteY56" fmla="*/ 911112 h 2000289"/>
                <a:gd name="connsiteX57" fmla="*/ 2421523 w 2635322"/>
                <a:gd name="connsiteY57" fmla="*/ 947293 h 2000289"/>
                <a:gd name="connsiteX58" fmla="*/ 2434679 w 2635322"/>
                <a:gd name="connsiteY58" fmla="*/ 980185 h 2000289"/>
                <a:gd name="connsiteX59" fmla="*/ 2477439 w 2635322"/>
                <a:gd name="connsiteY59" fmla="*/ 1009788 h 2000289"/>
                <a:gd name="connsiteX60" fmla="*/ 2500464 w 2635322"/>
                <a:gd name="connsiteY60" fmla="*/ 1039391 h 2000289"/>
                <a:gd name="connsiteX61" fmla="*/ 2559669 w 2635322"/>
                <a:gd name="connsiteY61" fmla="*/ 1022945 h 2000289"/>
                <a:gd name="connsiteX62" fmla="*/ 2592561 w 2635322"/>
                <a:gd name="connsiteY62" fmla="*/ 1068994 h 2000289"/>
                <a:gd name="connsiteX63" fmla="*/ 2628743 w 2635322"/>
                <a:gd name="connsiteY63" fmla="*/ 1098597 h 2000289"/>
                <a:gd name="connsiteX64" fmla="*/ 2635322 w 2635322"/>
                <a:gd name="connsiteY64" fmla="*/ 1085440 h 2000289"/>
                <a:gd name="connsiteX65" fmla="*/ 2632571 w 2635322"/>
                <a:gd name="connsiteY65" fmla="*/ 1990529 h 2000289"/>
                <a:gd name="connsiteX0" fmla="*/ 2625455 w 2635322"/>
                <a:gd name="connsiteY0" fmla="*/ 1999840 h 2000289"/>
                <a:gd name="connsiteX1" fmla="*/ 1773549 w 2635322"/>
                <a:gd name="connsiteY1" fmla="*/ 1999839 h 2000289"/>
                <a:gd name="connsiteX2" fmla="*/ 1773549 w 2635322"/>
                <a:gd name="connsiteY2" fmla="*/ 1937345 h 2000289"/>
                <a:gd name="connsiteX3" fmla="*/ 1359110 w 2635322"/>
                <a:gd name="connsiteY3" fmla="*/ 1940634 h 2000289"/>
                <a:gd name="connsiteX4" fmla="*/ 1368977 w 2635322"/>
                <a:gd name="connsiteY4" fmla="*/ 1572243 h 2000289"/>
                <a:gd name="connsiteX5" fmla="*/ 970982 w 2635322"/>
                <a:gd name="connsiteY5" fmla="*/ 1572244 h 2000289"/>
                <a:gd name="connsiteX6" fmla="*/ 967693 w 2635322"/>
                <a:gd name="connsiteY6" fmla="*/ 1825512 h 2000289"/>
                <a:gd name="connsiteX7" fmla="*/ 434840 w 2635322"/>
                <a:gd name="connsiteY7" fmla="*/ 1825513 h 2000289"/>
                <a:gd name="connsiteX8" fmla="*/ 431551 w 2635322"/>
                <a:gd name="connsiteY8" fmla="*/ 1703811 h 2000289"/>
                <a:gd name="connsiteX9" fmla="*/ 6 w 2635322"/>
                <a:gd name="connsiteY9" fmla="*/ 1698449 h 2000289"/>
                <a:gd name="connsiteX10" fmla="*/ 602028 w 2635322"/>
                <a:gd name="connsiteY10" fmla="*/ 21546 h 2000289"/>
                <a:gd name="connsiteX11" fmla="*/ 1944588 w 2635322"/>
                <a:gd name="connsiteY11" fmla="*/ 0 h 2000289"/>
                <a:gd name="connsiteX12" fmla="*/ 2010372 w 2635322"/>
                <a:gd name="connsiteY12" fmla="*/ 59207 h 2000289"/>
                <a:gd name="connsiteX13" fmla="*/ 2053131 w 2635322"/>
                <a:gd name="connsiteY13" fmla="*/ 82232 h 2000289"/>
                <a:gd name="connsiteX14" fmla="*/ 2076156 w 2635322"/>
                <a:gd name="connsiteY14" fmla="*/ 95388 h 2000289"/>
                <a:gd name="connsiteX15" fmla="*/ 2072866 w 2635322"/>
                <a:gd name="connsiteY15" fmla="*/ 148016 h 2000289"/>
                <a:gd name="connsiteX16" fmla="*/ 2112337 w 2635322"/>
                <a:gd name="connsiteY16" fmla="*/ 144726 h 2000289"/>
                <a:gd name="connsiteX17" fmla="*/ 2138651 w 2635322"/>
                <a:gd name="connsiteY17" fmla="*/ 164462 h 2000289"/>
                <a:gd name="connsiteX18" fmla="*/ 2174832 w 2635322"/>
                <a:gd name="connsiteY18" fmla="*/ 187486 h 2000289"/>
                <a:gd name="connsiteX19" fmla="*/ 2217592 w 2635322"/>
                <a:gd name="connsiteY19" fmla="*/ 194065 h 2000289"/>
                <a:gd name="connsiteX20" fmla="*/ 2250484 w 2635322"/>
                <a:gd name="connsiteY20" fmla="*/ 177619 h 2000289"/>
                <a:gd name="connsiteX21" fmla="*/ 2283376 w 2635322"/>
                <a:gd name="connsiteY21" fmla="*/ 151305 h 2000289"/>
                <a:gd name="connsiteX22" fmla="*/ 2296533 w 2635322"/>
                <a:gd name="connsiteY22" fmla="*/ 161173 h 2000289"/>
                <a:gd name="connsiteX23" fmla="*/ 2322846 w 2635322"/>
                <a:gd name="connsiteY23" fmla="*/ 154594 h 2000289"/>
                <a:gd name="connsiteX24" fmla="*/ 2326136 w 2635322"/>
                <a:gd name="connsiteY24" fmla="*/ 200643 h 2000289"/>
                <a:gd name="connsiteX25" fmla="*/ 2349160 w 2635322"/>
                <a:gd name="connsiteY25" fmla="*/ 220378 h 2000289"/>
                <a:gd name="connsiteX26" fmla="*/ 2375474 w 2635322"/>
                <a:gd name="connsiteY26" fmla="*/ 236824 h 2000289"/>
                <a:gd name="connsiteX27" fmla="*/ 2378763 w 2635322"/>
                <a:gd name="connsiteY27" fmla="*/ 269716 h 2000289"/>
                <a:gd name="connsiteX28" fmla="*/ 2359028 w 2635322"/>
                <a:gd name="connsiteY28" fmla="*/ 289452 h 2000289"/>
                <a:gd name="connsiteX29" fmla="*/ 2352449 w 2635322"/>
                <a:gd name="connsiteY29" fmla="*/ 319055 h 2000289"/>
                <a:gd name="connsiteX30" fmla="*/ 2385341 w 2635322"/>
                <a:gd name="connsiteY30" fmla="*/ 315765 h 2000289"/>
                <a:gd name="connsiteX31" fmla="*/ 2391920 w 2635322"/>
                <a:gd name="connsiteY31" fmla="*/ 351947 h 2000289"/>
                <a:gd name="connsiteX32" fmla="*/ 2362317 w 2635322"/>
                <a:gd name="connsiteY32" fmla="*/ 361814 h 2000289"/>
                <a:gd name="connsiteX33" fmla="*/ 2332714 w 2635322"/>
                <a:gd name="connsiteY33" fmla="*/ 358525 h 2000289"/>
                <a:gd name="connsiteX34" fmla="*/ 2306400 w 2635322"/>
                <a:gd name="connsiteY34" fmla="*/ 351947 h 2000289"/>
                <a:gd name="connsiteX35" fmla="*/ 2293243 w 2635322"/>
                <a:gd name="connsiteY35" fmla="*/ 378260 h 2000289"/>
                <a:gd name="connsiteX36" fmla="*/ 2296533 w 2635322"/>
                <a:gd name="connsiteY36" fmla="*/ 411152 h 2000289"/>
                <a:gd name="connsiteX37" fmla="*/ 2260351 w 2635322"/>
                <a:gd name="connsiteY37" fmla="*/ 424309 h 2000289"/>
                <a:gd name="connsiteX38" fmla="*/ 2237327 w 2635322"/>
                <a:gd name="connsiteY38" fmla="*/ 460490 h 2000289"/>
                <a:gd name="connsiteX39" fmla="*/ 2220881 w 2635322"/>
                <a:gd name="connsiteY39" fmla="*/ 496672 h 2000289"/>
                <a:gd name="connsiteX40" fmla="*/ 2217592 w 2635322"/>
                <a:gd name="connsiteY40" fmla="*/ 526275 h 2000289"/>
                <a:gd name="connsiteX41" fmla="*/ 2184700 w 2635322"/>
                <a:gd name="connsiteY41" fmla="*/ 539431 h 2000289"/>
                <a:gd name="connsiteX42" fmla="*/ 2158386 w 2635322"/>
                <a:gd name="connsiteY42" fmla="*/ 555878 h 2000289"/>
                <a:gd name="connsiteX43" fmla="*/ 2164964 w 2635322"/>
                <a:gd name="connsiteY43" fmla="*/ 588770 h 2000289"/>
                <a:gd name="connsiteX44" fmla="*/ 2187989 w 2635322"/>
                <a:gd name="connsiteY44" fmla="*/ 621662 h 2000289"/>
                <a:gd name="connsiteX45" fmla="*/ 2214302 w 2635322"/>
                <a:gd name="connsiteY45" fmla="*/ 638108 h 2000289"/>
                <a:gd name="connsiteX46" fmla="*/ 2224170 w 2635322"/>
                <a:gd name="connsiteY46" fmla="*/ 677578 h 2000289"/>
                <a:gd name="connsiteX47" fmla="*/ 2263641 w 2635322"/>
                <a:gd name="connsiteY47" fmla="*/ 703892 h 2000289"/>
                <a:gd name="connsiteX48" fmla="*/ 2293243 w 2635322"/>
                <a:gd name="connsiteY48" fmla="*/ 730206 h 2000289"/>
                <a:gd name="connsiteX49" fmla="*/ 2316268 w 2635322"/>
                <a:gd name="connsiteY49" fmla="*/ 769676 h 2000289"/>
                <a:gd name="connsiteX50" fmla="*/ 2349160 w 2635322"/>
                <a:gd name="connsiteY50" fmla="*/ 772965 h 2000289"/>
                <a:gd name="connsiteX51" fmla="*/ 2372184 w 2635322"/>
                <a:gd name="connsiteY51" fmla="*/ 776255 h 2000289"/>
                <a:gd name="connsiteX52" fmla="*/ 2378763 w 2635322"/>
                <a:gd name="connsiteY52" fmla="*/ 812436 h 2000289"/>
                <a:gd name="connsiteX53" fmla="*/ 2362317 w 2635322"/>
                <a:gd name="connsiteY53" fmla="*/ 828882 h 2000289"/>
                <a:gd name="connsiteX54" fmla="*/ 2365606 w 2635322"/>
                <a:gd name="connsiteY54" fmla="*/ 858485 h 2000289"/>
                <a:gd name="connsiteX55" fmla="*/ 2362317 w 2635322"/>
                <a:gd name="connsiteY55" fmla="*/ 881509 h 2000289"/>
                <a:gd name="connsiteX56" fmla="*/ 2398498 w 2635322"/>
                <a:gd name="connsiteY56" fmla="*/ 911112 h 2000289"/>
                <a:gd name="connsiteX57" fmla="*/ 2421523 w 2635322"/>
                <a:gd name="connsiteY57" fmla="*/ 947293 h 2000289"/>
                <a:gd name="connsiteX58" fmla="*/ 2434679 w 2635322"/>
                <a:gd name="connsiteY58" fmla="*/ 980185 h 2000289"/>
                <a:gd name="connsiteX59" fmla="*/ 2477439 w 2635322"/>
                <a:gd name="connsiteY59" fmla="*/ 1009788 h 2000289"/>
                <a:gd name="connsiteX60" fmla="*/ 2500464 w 2635322"/>
                <a:gd name="connsiteY60" fmla="*/ 1039391 h 2000289"/>
                <a:gd name="connsiteX61" fmla="*/ 2559669 w 2635322"/>
                <a:gd name="connsiteY61" fmla="*/ 1022945 h 2000289"/>
                <a:gd name="connsiteX62" fmla="*/ 2592561 w 2635322"/>
                <a:gd name="connsiteY62" fmla="*/ 1068994 h 2000289"/>
                <a:gd name="connsiteX63" fmla="*/ 2628743 w 2635322"/>
                <a:gd name="connsiteY63" fmla="*/ 1098597 h 2000289"/>
                <a:gd name="connsiteX64" fmla="*/ 2635322 w 2635322"/>
                <a:gd name="connsiteY64" fmla="*/ 1085440 h 2000289"/>
                <a:gd name="connsiteX65" fmla="*/ 2632571 w 2635322"/>
                <a:gd name="connsiteY65" fmla="*/ 1990529 h 2000289"/>
                <a:gd name="connsiteX0" fmla="*/ 2193904 w 2203771"/>
                <a:gd name="connsiteY0" fmla="*/ 1999840 h 2000289"/>
                <a:gd name="connsiteX1" fmla="*/ 1341998 w 2203771"/>
                <a:gd name="connsiteY1" fmla="*/ 1999839 h 2000289"/>
                <a:gd name="connsiteX2" fmla="*/ 1341998 w 2203771"/>
                <a:gd name="connsiteY2" fmla="*/ 1937345 h 2000289"/>
                <a:gd name="connsiteX3" fmla="*/ 927559 w 2203771"/>
                <a:gd name="connsiteY3" fmla="*/ 1940634 h 2000289"/>
                <a:gd name="connsiteX4" fmla="*/ 937426 w 2203771"/>
                <a:gd name="connsiteY4" fmla="*/ 1572243 h 2000289"/>
                <a:gd name="connsiteX5" fmla="*/ 539431 w 2203771"/>
                <a:gd name="connsiteY5" fmla="*/ 1572244 h 2000289"/>
                <a:gd name="connsiteX6" fmla="*/ 536142 w 2203771"/>
                <a:gd name="connsiteY6" fmla="*/ 1825512 h 2000289"/>
                <a:gd name="connsiteX7" fmla="*/ 3289 w 2203771"/>
                <a:gd name="connsiteY7" fmla="*/ 1825513 h 2000289"/>
                <a:gd name="connsiteX8" fmla="*/ 0 w 2203771"/>
                <a:gd name="connsiteY8" fmla="*/ 1703811 h 2000289"/>
                <a:gd name="connsiteX9" fmla="*/ 167131 w 2203771"/>
                <a:gd name="connsiteY9" fmla="*/ 536398 h 2000289"/>
                <a:gd name="connsiteX10" fmla="*/ 170477 w 2203771"/>
                <a:gd name="connsiteY10" fmla="*/ 21546 h 2000289"/>
                <a:gd name="connsiteX11" fmla="*/ 1513037 w 2203771"/>
                <a:gd name="connsiteY11" fmla="*/ 0 h 2000289"/>
                <a:gd name="connsiteX12" fmla="*/ 1578821 w 2203771"/>
                <a:gd name="connsiteY12" fmla="*/ 59207 h 2000289"/>
                <a:gd name="connsiteX13" fmla="*/ 1621580 w 2203771"/>
                <a:gd name="connsiteY13" fmla="*/ 82232 h 2000289"/>
                <a:gd name="connsiteX14" fmla="*/ 1644605 w 2203771"/>
                <a:gd name="connsiteY14" fmla="*/ 95388 h 2000289"/>
                <a:gd name="connsiteX15" fmla="*/ 1641315 w 2203771"/>
                <a:gd name="connsiteY15" fmla="*/ 148016 h 2000289"/>
                <a:gd name="connsiteX16" fmla="*/ 1680786 w 2203771"/>
                <a:gd name="connsiteY16" fmla="*/ 144726 h 2000289"/>
                <a:gd name="connsiteX17" fmla="*/ 1707100 w 2203771"/>
                <a:gd name="connsiteY17" fmla="*/ 164462 h 2000289"/>
                <a:gd name="connsiteX18" fmla="*/ 1743281 w 2203771"/>
                <a:gd name="connsiteY18" fmla="*/ 187486 h 2000289"/>
                <a:gd name="connsiteX19" fmla="*/ 1786041 w 2203771"/>
                <a:gd name="connsiteY19" fmla="*/ 194065 h 2000289"/>
                <a:gd name="connsiteX20" fmla="*/ 1818933 w 2203771"/>
                <a:gd name="connsiteY20" fmla="*/ 177619 h 2000289"/>
                <a:gd name="connsiteX21" fmla="*/ 1851825 w 2203771"/>
                <a:gd name="connsiteY21" fmla="*/ 151305 h 2000289"/>
                <a:gd name="connsiteX22" fmla="*/ 1864982 w 2203771"/>
                <a:gd name="connsiteY22" fmla="*/ 161173 h 2000289"/>
                <a:gd name="connsiteX23" fmla="*/ 1891295 w 2203771"/>
                <a:gd name="connsiteY23" fmla="*/ 154594 h 2000289"/>
                <a:gd name="connsiteX24" fmla="*/ 1894585 w 2203771"/>
                <a:gd name="connsiteY24" fmla="*/ 200643 h 2000289"/>
                <a:gd name="connsiteX25" fmla="*/ 1917609 w 2203771"/>
                <a:gd name="connsiteY25" fmla="*/ 220378 h 2000289"/>
                <a:gd name="connsiteX26" fmla="*/ 1943923 w 2203771"/>
                <a:gd name="connsiteY26" fmla="*/ 236824 h 2000289"/>
                <a:gd name="connsiteX27" fmla="*/ 1947212 w 2203771"/>
                <a:gd name="connsiteY27" fmla="*/ 269716 h 2000289"/>
                <a:gd name="connsiteX28" fmla="*/ 1927477 w 2203771"/>
                <a:gd name="connsiteY28" fmla="*/ 289452 h 2000289"/>
                <a:gd name="connsiteX29" fmla="*/ 1920898 w 2203771"/>
                <a:gd name="connsiteY29" fmla="*/ 319055 h 2000289"/>
                <a:gd name="connsiteX30" fmla="*/ 1953790 w 2203771"/>
                <a:gd name="connsiteY30" fmla="*/ 315765 h 2000289"/>
                <a:gd name="connsiteX31" fmla="*/ 1960369 w 2203771"/>
                <a:gd name="connsiteY31" fmla="*/ 351947 h 2000289"/>
                <a:gd name="connsiteX32" fmla="*/ 1930766 w 2203771"/>
                <a:gd name="connsiteY32" fmla="*/ 361814 h 2000289"/>
                <a:gd name="connsiteX33" fmla="*/ 1901163 w 2203771"/>
                <a:gd name="connsiteY33" fmla="*/ 358525 h 2000289"/>
                <a:gd name="connsiteX34" fmla="*/ 1874849 w 2203771"/>
                <a:gd name="connsiteY34" fmla="*/ 351947 h 2000289"/>
                <a:gd name="connsiteX35" fmla="*/ 1861692 w 2203771"/>
                <a:gd name="connsiteY35" fmla="*/ 378260 h 2000289"/>
                <a:gd name="connsiteX36" fmla="*/ 1864982 w 2203771"/>
                <a:gd name="connsiteY36" fmla="*/ 411152 h 2000289"/>
                <a:gd name="connsiteX37" fmla="*/ 1828800 w 2203771"/>
                <a:gd name="connsiteY37" fmla="*/ 424309 h 2000289"/>
                <a:gd name="connsiteX38" fmla="*/ 1805776 w 2203771"/>
                <a:gd name="connsiteY38" fmla="*/ 460490 h 2000289"/>
                <a:gd name="connsiteX39" fmla="*/ 1789330 w 2203771"/>
                <a:gd name="connsiteY39" fmla="*/ 496672 h 2000289"/>
                <a:gd name="connsiteX40" fmla="*/ 1786041 w 2203771"/>
                <a:gd name="connsiteY40" fmla="*/ 526275 h 2000289"/>
                <a:gd name="connsiteX41" fmla="*/ 1753149 w 2203771"/>
                <a:gd name="connsiteY41" fmla="*/ 539431 h 2000289"/>
                <a:gd name="connsiteX42" fmla="*/ 1726835 w 2203771"/>
                <a:gd name="connsiteY42" fmla="*/ 555878 h 2000289"/>
                <a:gd name="connsiteX43" fmla="*/ 1733413 w 2203771"/>
                <a:gd name="connsiteY43" fmla="*/ 588770 h 2000289"/>
                <a:gd name="connsiteX44" fmla="*/ 1756438 w 2203771"/>
                <a:gd name="connsiteY44" fmla="*/ 621662 h 2000289"/>
                <a:gd name="connsiteX45" fmla="*/ 1782751 w 2203771"/>
                <a:gd name="connsiteY45" fmla="*/ 638108 h 2000289"/>
                <a:gd name="connsiteX46" fmla="*/ 1792619 w 2203771"/>
                <a:gd name="connsiteY46" fmla="*/ 677578 h 2000289"/>
                <a:gd name="connsiteX47" fmla="*/ 1832090 w 2203771"/>
                <a:gd name="connsiteY47" fmla="*/ 703892 h 2000289"/>
                <a:gd name="connsiteX48" fmla="*/ 1861692 w 2203771"/>
                <a:gd name="connsiteY48" fmla="*/ 730206 h 2000289"/>
                <a:gd name="connsiteX49" fmla="*/ 1884717 w 2203771"/>
                <a:gd name="connsiteY49" fmla="*/ 769676 h 2000289"/>
                <a:gd name="connsiteX50" fmla="*/ 1917609 w 2203771"/>
                <a:gd name="connsiteY50" fmla="*/ 772965 h 2000289"/>
                <a:gd name="connsiteX51" fmla="*/ 1940633 w 2203771"/>
                <a:gd name="connsiteY51" fmla="*/ 776255 h 2000289"/>
                <a:gd name="connsiteX52" fmla="*/ 1947212 w 2203771"/>
                <a:gd name="connsiteY52" fmla="*/ 812436 h 2000289"/>
                <a:gd name="connsiteX53" fmla="*/ 1930766 w 2203771"/>
                <a:gd name="connsiteY53" fmla="*/ 828882 h 2000289"/>
                <a:gd name="connsiteX54" fmla="*/ 1934055 w 2203771"/>
                <a:gd name="connsiteY54" fmla="*/ 858485 h 2000289"/>
                <a:gd name="connsiteX55" fmla="*/ 1930766 w 2203771"/>
                <a:gd name="connsiteY55" fmla="*/ 881509 h 2000289"/>
                <a:gd name="connsiteX56" fmla="*/ 1966947 w 2203771"/>
                <a:gd name="connsiteY56" fmla="*/ 911112 h 2000289"/>
                <a:gd name="connsiteX57" fmla="*/ 1989972 w 2203771"/>
                <a:gd name="connsiteY57" fmla="*/ 947293 h 2000289"/>
                <a:gd name="connsiteX58" fmla="*/ 2003128 w 2203771"/>
                <a:gd name="connsiteY58" fmla="*/ 980185 h 2000289"/>
                <a:gd name="connsiteX59" fmla="*/ 2045888 w 2203771"/>
                <a:gd name="connsiteY59" fmla="*/ 1009788 h 2000289"/>
                <a:gd name="connsiteX60" fmla="*/ 2068913 w 2203771"/>
                <a:gd name="connsiteY60" fmla="*/ 1039391 h 2000289"/>
                <a:gd name="connsiteX61" fmla="*/ 2128118 w 2203771"/>
                <a:gd name="connsiteY61" fmla="*/ 1022945 h 2000289"/>
                <a:gd name="connsiteX62" fmla="*/ 2161010 w 2203771"/>
                <a:gd name="connsiteY62" fmla="*/ 1068994 h 2000289"/>
                <a:gd name="connsiteX63" fmla="*/ 2197192 w 2203771"/>
                <a:gd name="connsiteY63" fmla="*/ 1098597 h 2000289"/>
                <a:gd name="connsiteX64" fmla="*/ 2203771 w 2203771"/>
                <a:gd name="connsiteY64" fmla="*/ 1085440 h 2000289"/>
                <a:gd name="connsiteX65" fmla="*/ 2201020 w 2203771"/>
                <a:gd name="connsiteY65" fmla="*/ 1990529 h 2000289"/>
                <a:gd name="connsiteX0" fmla="*/ 2193904 w 2203771"/>
                <a:gd name="connsiteY0" fmla="*/ 1999840 h 2000289"/>
                <a:gd name="connsiteX1" fmla="*/ 1341998 w 2203771"/>
                <a:gd name="connsiteY1" fmla="*/ 1999839 h 2000289"/>
                <a:gd name="connsiteX2" fmla="*/ 1341998 w 2203771"/>
                <a:gd name="connsiteY2" fmla="*/ 1937345 h 2000289"/>
                <a:gd name="connsiteX3" fmla="*/ 927559 w 2203771"/>
                <a:gd name="connsiteY3" fmla="*/ 1940634 h 2000289"/>
                <a:gd name="connsiteX4" fmla="*/ 937426 w 2203771"/>
                <a:gd name="connsiteY4" fmla="*/ 1572243 h 2000289"/>
                <a:gd name="connsiteX5" fmla="*/ 539431 w 2203771"/>
                <a:gd name="connsiteY5" fmla="*/ 1572244 h 2000289"/>
                <a:gd name="connsiteX6" fmla="*/ 536142 w 2203771"/>
                <a:gd name="connsiteY6" fmla="*/ 1825512 h 2000289"/>
                <a:gd name="connsiteX7" fmla="*/ 3289 w 2203771"/>
                <a:gd name="connsiteY7" fmla="*/ 1825513 h 2000289"/>
                <a:gd name="connsiteX8" fmla="*/ 0 w 2203771"/>
                <a:gd name="connsiteY8" fmla="*/ 1703811 h 2000289"/>
                <a:gd name="connsiteX9" fmla="*/ 167131 w 2203771"/>
                <a:gd name="connsiteY9" fmla="*/ 536398 h 2000289"/>
                <a:gd name="connsiteX10" fmla="*/ 170477 w 2203771"/>
                <a:gd name="connsiteY10" fmla="*/ 21546 h 2000289"/>
                <a:gd name="connsiteX11" fmla="*/ 1513037 w 2203771"/>
                <a:gd name="connsiteY11" fmla="*/ 0 h 2000289"/>
                <a:gd name="connsiteX12" fmla="*/ 1578821 w 2203771"/>
                <a:gd name="connsiteY12" fmla="*/ 59207 h 2000289"/>
                <a:gd name="connsiteX13" fmla="*/ 1621580 w 2203771"/>
                <a:gd name="connsiteY13" fmla="*/ 82232 h 2000289"/>
                <a:gd name="connsiteX14" fmla="*/ 1644605 w 2203771"/>
                <a:gd name="connsiteY14" fmla="*/ 95388 h 2000289"/>
                <a:gd name="connsiteX15" fmla="*/ 1641315 w 2203771"/>
                <a:gd name="connsiteY15" fmla="*/ 148016 h 2000289"/>
                <a:gd name="connsiteX16" fmla="*/ 1680786 w 2203771"/>
                <a:gd name="connsiteY16" fmla="*/ 144726 h 2000289"/>
                <a:gd name="connsiteX17" fmla="*/ 1707100 w 2203771"/>
                <a:gd name="connsiteY17" fmla="*/ 164462 h 2000289"/>
                <a:gd name="connsiteX18" fmla="*/ 1743281 w 2203771"/>
                <a:gd name="connsiteY18" fmla="*/ 187486 h 2000289"/>
                <a:gd name="connsiteX19" fmla="*/ 1786041 w 2203771"/>
                <a:gd name="connsiteY19" fmla="*/ 194065 h 2000289"/>
                <a:gd name="connsiteX20" fmla="*/ 1818933 w 2203771"/>
                <a:gd name="connsiteY20" fmla="*/ 177619 h 2000289"/>
                <a:gd name="connsiteX21" fmla="*/ 1851825 w 2203771"/>
                <a:gd name="connsiteY21" fmla="*/ 151305 h 2000289"/>
                <a:gd name="connsiteX22" fmla="*/ 1864982 w 2203771"/>
                <a:gd name="connsiteY22" fmla="*/ 161173 h 2000289"/>
                <a:gd name="connsiteX23" fmla="*/ 1891295 w 2203771"/>
                <a:gd name="connsiteY23" fmla="*/ 154594 h 2000289"/>
                <a:gd name="connsiteX24" fmla="*/ 1894585 w 2203771"/>
                <a:gd name="connsiteY24" fmla="*/ 200643 h 2000289"/>
                <a:gd name="connsiteX25" fmla="*/ 1917609 w 2203771"/>
                <a:gd name="connsiteY25" fmla="*/ 220378 h 2000289"/>
                <a:gd name="connsiteX26" fmla="*/ 1943923 w 2203771"/>
                <a:gd name="connsiteY26" fmla="*/ 236824 h 2000289"/>
                <a:gd name="connsiteX27" fmla="*/ 1947212 w 2203771"/>
                <a:gd name="connsiteY27" fmla="*/ 269716 h 2000289"/>
                <a:gd name="connsiteX28" fmla="*/ 1927477 w 2203771"/>
                <a:gd name="connsiteY28" fmla="*/ 289452 h 2000289"/>
                <a:gd name="connsiteX29" fmla="*/ 1920898 w 2203771"/>
                <a:gd name="connsiteY29" fmla="*/ 319055 h 2000289"/>
                <a:gd name="connsiteX30" fmla="*/ 1953790 w 2203771"/>
                <a:gd name="connsiteY30" fmla="*/ 315765 h 2000289"/>
                <a:gd name="connsiteX31" fmla="*/ 1960369 w 2203771"/>
                <a:gd name="connsiteY31" fmla="*/ 351947 h 2000289"/>
                <a:gd name="connsiteX32" fmla="*/ 1930766 w 2203771"/>
                <a:gd name="connsiteY32" fmla="*/ 361814 h 2000289"/>
                <a:gd name="connsiteX33" fmla="*/ 1901163 w 2203771"/>
                <a:gd name="connsiteY33" fmla="*/ 358525 h 2000289"/>
                <a:gd name="connsiteX34" fmla="*/ 1874849 w 2203771"/>
                <a:gd name="connsiteY34" fmla="*/ 351947 h 2000289"/>
                <a:gd name="connsiteX35" fmla="*/ 1861692 w 2203771"/>
                <a:gd name="connsiteY35" fmla="*/ 378260 h 2000289"/>
                <a:gd name="connsiteX36" fmla="*/ 1864982 w 2203771"/>
                <a:gd name="connsiteY36" fmla="*/ 411152 h 2000289"/>
                <a:gd name="connsiteX37" fmla="*/ 1828800 w 2203771"/>
                <a:gd name="connsiteY37" fmla="*/ 424309 h 2000289"/>
                <a:gd name="connsiteX38" fmla="*/ 1805776 w 2203771"/>
                <a:gd name="connsiteY38" fmla="*/ 460490 h 2000289"/>
                <a:gd name="connsiteX39" fmla="*/ 1789330 w 2203771"/>
                <a:gd name="connsiteY39" fmla="*/ 496672 h 2000289"/>
                <a:gd name="connsiteX40" fmla="*/ 1786041 w 2203771"/>
                <a:gd name="connsiteY40" fmla="*/ 526275 h 2000289"/>
                <a:gd name="connsiteX41" fmla="*/ 1753149 w 2203771"/>
                <a:gd name="connsiteY41" fmla="*/ 539431 h 2000289"/>
                <a:gd name="connsiteX42" fmla="*/ 1726835 w 2203771"/>
                <a:gd name="connsiteY42" fmla="*/ 555878 h 2000289"/>
                <a:gd name="connsiteX43" fmla="*/ 1733413 w 2203771"/>
                <a:gd name="connsiteY43" fmla="*/ 588770 h 2000289"/>
                <a:gd name="connsiteX44" fmla="*/ 1756438 w 2203771"/>
                <a:gd name="connsiteY44" fmla="*/ 621662 h 2000289"/>
                <a:gd name="connsiteX45" fmla="*/ 1782751 w 2203771"/>
                <a:gd name="connsiteY45" fmla="*/ 638108 h 2000289"/>
                <a:gd name="connsiteX46" fmla="*/ 1792619 w 2203771"/>
                <a:gd name="connsiteY46" fmla="*/ 677578 h 2000289"/>
                <a:gd name="connsiteX47" fmla="*/ 1832090 w 2203771"/>
                <a:gd name="connsiteY47" fmla="*/ 703892 h 2000289"/>
                <a:gd name="connsiteX48" fmla="*/ 1861692 w 2203771"/>
                <a:gd name="connsiteY48" fmla="*/ 730206 h 2000289"/>
                <a:gd name="connsiteX49" fmla="*/ 1884717 w 2203771"/>
                <a:gd name="connsiteY49" fmla="*/ 769676 h 2000289"/>
                <a:gd name="connsiteX50" fmla="*/ 1917609 w 2203771"/>
                <a:gd name="connsiteY50" fmla="*/ 772965 h 2000289"/>
                <a:gd name="connsiteX51" fmla="*/ 1940633 w 2203771"/>
                <a:gd name="connsiteY51" fmla="*/ 776255 h 2000289"/>
                <a:gd name="connsiteX52" fmla="*/ 1947212 w 2203771"/>
                <a:gd name="connsiteY52" fmla="*/ 812436 h 2000289"/>
                <a:gd name="connsiteX53" fmla="*/ 1930766 w 2203771"/>
                <a:gd name="connsiteY53" fmla="*/ 828882 h 2000289"/>
                <a:gd name="connsiteX54" fmla="*/ 1934055 w 2203771"/>
                <a:gd name="connsiteY54" fmla="*/ 858485 h 2000289"/>
                <a:gd name="connsiteX55" fmla="*/ 1930766 w 2203771"/>
                <a:gd name="connsiteY55" fmla="*/ 881509 h 2000289"/>
                <a:gd name="connsiteX56" fmla="*/ 1966947 w 2203771"/>
                <a:gd name="connsiteY56" fmla="*/ 911112 h 2000289"/>
                <a:gd name="connsiteX57" fmla="*/ 1989972 w 2203771"/>
                <a:gd name="connsiteY57" fmla="*/ 947293 h 2000289"/>
                <a:gd name="connsiteX58" fmla="*/ 2003128 w 2203771"/>
                <a:gd name="connsiteY58" fmla="*/ 980185 h 2000289"/>
                <a:gd name="connsiteX59" fmla="*/ 2045888 w 2203771"/>
                <a:gd name="connsiteY59" fmla="*/ 1009788 h 2000289"/>
                <a:gd name="connsiteX60" fmla="*/ 2068913 w 2203771"/>
                <a:gd name="connsiteY60" fmla="*/ 1039391 h 2000289"/>
                <a:gd name="connsiteX61" fmla="*/ 2128118 w 2203771"/>
                <a:gd name="connsiteY61" fmla="*/ 1022945 h 2000289"/>
                <a:gd name="connsiteX62" fmla="*/ 2161010 w 2203771"/>
                <a:gd name="connsiteY62" fmla="*/ 1068994 h 2000289"/>
                <a:gd name="connsiteX63" fmla="*/ 2197192 w 2203771"/>
                <a:gd name="connsiteY63" fmla="*/ 1098597 h 2000289"/>
                <a:gd name="connsiteX64" fmla="*/ 2203771 w 2203771"/>
                <a:gd name="connsiteY64" fmla="*/ 1085440 h 2000289"/>
                <a:gd name="connsiteX65" fmla="*/ 2201020 w 2203771"/>
                <a:gd name="connsiteY65" fmla="*/ 1990529 h 2000289"/>
                <a:gd name="connsiteX0" fmla="*/ 2190618 w 2200485"/>
                <a:gd name="connsiteY0" fmla="*/ 1999840 h 2000289"/>
                <a:gd name="connsiteX1" fmla="*/ 1338712 w 2200485"/>
                <a:gd name="connsiteY1" fmla="*/ 1999839 h 2000289"/>
                <a:gd name="connsiteX2" fmla="*/ 1338712 w 2200485"/>
                <a:gd name="connsiteY2" fmla="*/ 1937345 h 2000289"/>
                <a:gd name="connsiteX3" fmla="*/ 924273 w 2200485"/>
                <a:gd name="connsiteY3" fmla="*/ 1940634 h 2000289"/>
                <a:gd name="connsiteX4" fmla="*/ 934140 w 2200485"/>
                <a:gd name="connsiteY4" fmla="*/ 1572243 h 2000289"/>
                <a:gd name="connsiteX5" fmla="*/ 536145 w 2200485"/>
                <a:gd name="connsiteY5" fmla="*/ 1572244 h 2000289"/>
                <a:gd name="connsiteX6" fmla="*/ 532856 w 2200485"/>
                <a:gd name="connsiteY6" fmla="*/ 1825512 h 2000289"/>
                <a:gd name="connsiteX7" fmla="*/ 3 w 2200485"/>
                <a:gd name="connsiteY7" fmla="*/ 1825513 h 2000289"/>
                <a:gd name="connsiteX8" fmla="*/ 388027 w 2200485"/>
                <a:gd name="connsiteY8" fmla="*/ 538291 h 2000289"/>
                <a:gd name="connsiteX9" fmla="*/ 163845 w 2200485"/>
                <a:gd name="connsiteY9" fmla="*/ 536398 h 2000289"/>
                <a:gd name="connsiteX10" fmla="*/ 167191 w 2200485"/>
                <a:gd name="connsiteY10" fmla="*/ 21546 h 2000289"/>
                <a:gd name="connsiteX11" fmla="*/ 1509751 w 2200485"/>
                <a:gd name="connsiteY11" fmla="*/ 0 h 2000289"/>
                <a:gd name="connsiteX12" fmla="*/ 1575535 w 2200485"/>
                <a:gd name="connsiteY12" fmla="*/ 59207 h 2000289"/>
                <a:gd name="connsiteX13" fmla="*/ 1618294 w 2200485"/>
                <a:gd name="connsiteY13" fmla="*/ 82232 h 2000289"/>
                <a:gd name="connsiteX14" fmla="*/ 1641319 w 2200485"/>
                <a:gd name="connsiteY14" fmla="*/ 95388 h 2000289"/>
                <a:gd name="connsiteX15" fmla="*/ 1638029 w 2200485"/>
                <a:gd name="connsiteY15" fmla="*/ 148016 h 2000289"/>
                <a:gd name="connsiteX16" fmla="*/ 1677500 w 2200485"/>
                <a:gd name="connsiteY16" fmla="*/ 144726 h 2000289"/>
                <a:gd name="connsiteX17" fmla="*/ 1703814 w 2200485"/>
                <a:gd name="connsiteY17" fmla="*/ 164462 h 2000289"/>
                <a:gd name="connsiteX18" fmla="*/ 1739995 w 2200485"/>
                <a:gd name="connsiteY18" fmla="*/ 187486 h 2000289"/>
                <a:gd name="connsiteX19" fmla="*/ 1782755 w 2200485"/>
                <a:gd name="connsiteY19" fmla="*/ 194065 h 2000289"/>
                <a:gd name="connsiteX20" fmla="*/ 1815647 w 2200485"/>
                <a:gd name="connsiteY20" fmla="*/ 177619 h 2000289"/>
                <a:gd name="connsiteX21" fmla="*/ 1848539 w 2200485"/>
                <a:gd name="connsiteY21" fmla="*/ 151305 h 2000289"/>
                <a:gd name="connsiteX22" fmla="*/ 1861696 w 2200485"/>
                <a:gd name="connsiteY22" fmla="*/ 161173 h 2000289"/>
                <a:gd name="connsiteX23" fmla="*/ 1888009 w 2200485"/>
                <a:gd name="connsiteY23" fmla="*/ 154594 h 2000289"/>
                <a:gd name="connsiteX24" fmla="*/ 1891299 w 2200485"/>
                <a:gd name="connsiteY24" fmla="*/ 200643 h 2000289"/>
                <a:gd name="connsiteX25" fmla="*/ 1914323 w 2200485"/>
                <a:gd name="connsiteY25" fmla="*/ 220378 h 2000289"/>
                <a:gd name="connsiteX26" fmla="*/ 1940637 w 2200485"/>
                <a:gd name="connsiteY26" fmla="*/ 236824 h 2000289"/>
                <a:gd name="connsiteX27" fmla="*/ 1943926 w 2200485"/>
                <a:gd name="connsiteY27" fmla="*/ 269716 h 2000289"/>
                <a:gd name="connsiteX28" fmla="*/ 1924191 w 2200485"/>
                <a:gd name="connsiteY28" fmla="*/ 289452 h 2000289"/>
                <a:gd name="connsiteX29" fmla="*/ 1917612 w 2200485"/>
                <a:gd name="connsiteY29" fmla="*/ 319055 h 2000289"/>
                <a:gd name="connsiteX30" fmla="*/ 1950504 w 2200485"/>
                <a:gd name="connsiteY30" fmla="*/ 315765 h 2000289"/>
                <a:gd name="connsiteX31" fmla="*/ 1957083 w 2200485"/>
                <a:gd name="connsiteY31" fmla="*/ 351947 h 2000289"/>
                <a:gd name="connsiteX32" fmla="*/ 1927480 w 2200485"/>
                <a:gd name="connsiteY32" fmla="*/ 361814 h 2000289"/>
                <a:gd name="connsiteX33" fmla="*/ 1897877 w 2200485"/>
                <a:gd name="connsiteY33" fmla="*/ 358525 h 2000289"/>
                <a:gd name="connsiteX34" fmla="*/ 1871563 w 2200485"/>
                <a:gd name="connsiteY34" fmla="*/ 351947 h 2000289"/>
                <a:gd name="connsiteX35" fmla="*/ 1858406 w 2200485"/>
                <a:gd name="connsiteY35" fmla="*/ 378260 h 2000289"/>
                <a:gd name="connsiteX36" fmla="*/ 1861696 w 2200485"/>
                <a:gd name="connsiteY36" fmla="*/ 411152 h 2000289"/>
                <a:gd name="connsiteX37" fmla="*/ 1825514 w 2200485"/>
                <a:gd name="connsiteY37" fmla="*/ 424309 h 2000289"/>
                <a:gd name="connsiteX38" fmla="*/ 1802490 w 2200485"/>
                <a:gd name="connsiteY38" fmla="*/ 460490 h 2000289"/>
                <a:gd name="connsiteX39" fmla="*/ 1786044 w 2200485"/>
                <a:gd name="connsiteY39" fmla="*/ 496672 h 2000289"/>
                <a:gd name="connsiteX40" fmla="*/ 1782755 w 2200485"/>
                <a:gd name="connsiteY40" fmla="*/ 526275 h 2000289"/>
                <a:gd name="connsiteX41" fmla="*/ 1749863 w 2200485"/>
                <a:gd name="connsiteY41" fmla="*/ 539431 h 2000289"/>
                <a:gd name="connsiteX42" fmla="*/ 1723549 w 2200485"/>
                <a:gd name="connsiteY42" fmla="*/ 555878 h 2000289"/>
                <a:gd name="connsiteX43" fmla="*/ 1730127 w 2200485"/>
                <a:gd name="connsiteY43" fmla="*/ 588770 h 2000289"/>
                <a:gd name="connsiteX44" fmla="*/ 1753152 w 2200485"/>
                <a:gd name="connsiteY44" fmla="*/ 621662 h 2000289"/>
                <a:gd name="connsiteX45" fmla="*/ 1779465 w 2200485"/>
                <a:gd name="connsiteY45" fmla="*/ 638108 h 2000289"/>
                <a:gd name="connsiteX46" fmla="*/ 1789333 w 2200485"/>
                <a:gd name="connsiteY46" fmla="*/ 677578 h 2000289"/>
                <a:gd name="connsiteX47" fmla="*/ 1828804 w 2200485"/>
                <a:gd name="connsiteY47" fmla="*/ 703892 h 2000289"/>
                <a:gd name="connsiteX48" fmla="*/ 1858406 w 2200485"/>
                <a:gd name="connsiteY48" fmla="*/ 730206 h 2000289"/>
                <a:gd name="connsiteX49" fmla="*/ 1881431 w 2200485"/>
                <a:gd name="connsiteY49" fmla="*/ 769676 h 2000289"/>
                <a:gd name="connsiteX50" fmla="*/ 1914323 w 2200485"/>
                <a:gd name="connsiteY50" fmla="*/ 772965 h 2000289"/>
                <a:gd name="connsiteX51" fmla="*/ 1937347 w 2200485"/>
                <a:gd name="connsiteY51" fmla="*/ 776255 h 2000289"/>
                <a:gd name="connsiteX52" fmla="*/ 1943926 w 2200485"/>
                <a:gd name="connsiteY52" fmla="*/ 812436 h 2000289"/>
                <a:gd name="connsiteX53" fmla="*/ 1927480 w 2200485"/>
                <a:gd name="connsiteY53" fmla="*/ 828882 h 2000289"/>
                <a:gd name="connsiteX54" fmla="*/ 1930769 w 2200485"/>
                <a:gd name="connsiteY54" fmla="*/ 858485 h 2000289"/>
                <a:gd name="connsiteX55" fmla="*/ 1927480 w 2200485"/>
                <a:gd name="connsiteY55" fmla="*/ 881509 h 2000289"/>
                <a:gd name="connsiteX56" fmla="*/ 1963661 w 2200485"/>
                <a:gd name="connsiteY56" fmla="*/ 911112 h 2000289"/>
                <a:gd name="connsiteX57" fmla="*/ 1986686 w 2200485"/>
                <a:gd name="connsiteY57" fmla="*/ 947293 h 2000289"/>
                <a:gd name="connsiteX58" fmla="*/ 1999842 w 2200485"/>
                <a:gd name="connsiteY58" fmla="*/ 980185 h 2000289"/>
                <a:gd name="connsiteX59" fmla="*/ 2042602 w 2200485"/>
                <a:gd name="connsiteY59" fmla="*/ 1009788 h 2000289"/>
                <a:gd name="connsiteX60" fmla="*/ 2065627 w 2200485"/>
                <a:gd name="connsiteY60" fmla="*/ 1039391 h 2000289"/>
                <a:gd name="connsiteX61" fmla="*/ 2124832 w 2200485"/>
                <a:gd name="connsiteY61" fmla="*/ 1022945 h 2000289"/>
                <a:gd name="connsiteX62" fmla="*/ 2157724 w 2200485"/>
                <a:gd name="connsiteY62" fmla="*/ 1068994 h 2000289"/>
                <a:gd name="connsiteX63" fmla="*/ 2193906 w 2200485"/>
                <a:gd name="connsiteY63" fmla="*/ 1098597 h 2000289"/>
                <a:gd name="connsiteX64" fmla="*/ 2200485 w 2200485"/>
                <a:gd name="connsiteY64" fmla="*/ 1085440 h 2000289"/>
                <a:gd name="connsiteX65" fmla="*/ 2197734 w 2200485"/>
                <a:gd name="connsiteY65" fmla="*/ 1990529 h 2000289"/>
                <a:gd name="connsiteX0" fmla="*/ 2192212 w 2202079"/>
                <a:gd name="connsiteY0" fmla="*/ 1999840 h 2000289"/>
                <a:gd name="connsiteX1" fmla="*/ 1340306 w 2202079"/>
                <a:gd name="connsiteY1" fmla="*/ 1999839 h 2000289"/>
                <a:gd name="connsiteX2" fmla="*/ 1340306 w 2202079"/>
                <a:gd name="connsiteY2" fmla="*/ 1937345 h 2000289"/>
                <a:gd name="connsiteX3" fmla="*/ 925867 w 2202079"/>
                <a:gd name="connsiteY3" fmla="*/ 1940634 h 2000289"/>
                <a:gd name="connsiteX4" fmla="*/ 935734 w 2202079"/>
                <a:gd name="connsiteY4" fmla="*/ 1572243 h 2000289"/>
                <a:gd name="connsiteX5" fmla="*/ 537739 w 2202079"/>
                <a:gd name="connsiteY5" fmla="*/ 1572244 h 2000289"/>
                <a:gd name="connsiteX6" fmla="*/ 534450 w 2202079"/>
                <a:gd name="connsiteY6" fmla="*/ 1825512 h 2000289"/>
                <a:gd name="connsiteX7" fmla="*/ 1597 w 2202079"/>
                <a:gd name="connsiteY7" fmla="*/ 1825513 h 2000289"/>
                <a:gd name="connsiteX8" fmla="*/ 358046 w 2202079"/>
                <a:gd name="connsiteY8" fmla="*/ 585373 h 2000289"/>
                <a:gd name="connsiteX9" fmla="*/ 389621 w 2202079"/>
                <a:gd name="connsiteY9" fmla="*/ 538291 h 2000289"/>
                <a:gd name="connsiteX10" fmla="*/ 165439 w 2202079"/>
                <a:gd name="connsiteY10" fmla="*/ 536398 h 2000289"/>
                <a:gd name="connsiteX11" fmla="*/ 168785 w 2202079"/>
                <a:gd name="connsiteY11" fmla="*/ 21546 h 2000289"/>
                <a:gd name="connsiteX12" fmla="*/ 1511345 w 2202079"/>
                <a:gd name="connsiteY12" fmla="*/ 0 h 2000289"/>
                <a:gd name="connsiteX13" fmla="*/ 1577129 w 2202079"/>
                <a:gd name="connsiteY13" fmla="*/ 59207 h 2000289"/>
                <a:gd name="connsiteX14" fmla="*/ 1619888 w 2202079"/>
                <a:gd name="connsiteY14" fmla="*/ 82232 h 2000289"/>
                <a:gd name="connsiteX15" fmla="*/ 1642913 w 2202079"/>
                <a:gd name="connsiteY15" fmla="*/ 95388 h 2000289"/>
                <a:gd name="connsiteX16" fmla="*/ 1639623 w 2202079"/>
                <a:gd name="connsiteY16" fmla="*/ 148016 h 2000289"/>
                <a:gd name="connsiteX17" fmla="*/ 1679094 w 2202079"/>
                <a:gd name="connsiteY17" fmla="*/ 144726 h 2000289"/>
                <a:gd name="connsiteX18" fmla="*/ 1705408 w 2202079"/>
                <a:gd name="connsiteY18" fmla="*/ 164462 h 2000289"/>
                <a:gd name="connsiteX19" fmla="*/ 1741589 w 2202079"/>
                <a:gd name="connsiteY19" fmla="*/ 187486 h 2000289"/>
                <a:gd name="connsiteX20" fmla="*/ 1784349 w 2202079"/>
                <a:gd name="connsiteY20" fmla="*/ 194065 h 2000289"/>
                <a:gd name="connsiteX21" fmla="*/ 1817241 w 2202079"/>
                <a:gd name="connsiteY21" fmla="*/ 177619 h 2000289"/>
                <a:gd name="connsiteX22" fmla="*/ 1850133 w 2202079"/>
                <a:gd name="connsiteY22" fmla="*/ 151305 h 2000289"/>
                <a:gd name="connsiteX23" fmla="*/ 1863290 w 2202079"/>
                <a:gd name="connsiteY23" fmla="*/ 161173 h 2000289"/>
                <a:gd name="connsiteX24" fmla="*/ 1889603 w 2202079"/>
                <a:gd name="connsiteY24" fmla="*/ 154594 h 2000289"/>
                <a:gd name="connsiteX25" fmla="*/ 1892893 w 2202079"/>
                <a:gd name="connsiteY25" fmla="*/ 200643 h 2000289"/>
                <a:gd name="connsiteX26" fmla="*/ 1915917 w 2202079"/>
                <a:gd name="connsiteY26" fmla="*/ 220378 h 2000289"/>
                <a:gd name="connsiteX27" fmla="*/ 1942231 w 2202079"/>
                <a:gd name="connsiteY27" fmla="*/ 236824 h 2000289"/>
                <a:gd name="connsiteX28" fmla="*/ 1945520 w 2202079"/>
                <a:gd name="connsiteY28" fmla="*/ 269716 h 2000289"/>
                <a:gd name="connsiteX29" fmla="*/ 1925785 w 2202079"/>
                <a:gd name="connsiteY29" fmla="*/ 289452 h 2000289"/>
                <a:gd name="connsiteX30" fmla="*/ 1919206 w 2202079"/>
                <a:gd name="connsiteY30" fmla="*/ 319055 h 2000289"/>
                <a:gd name="connsiteX31" fmla="*/ 1952098 w 2202079"/>
                <a:gd name="connsiteY31" fmla="*/ 315765 h 2000289"/>
                <a:gd name="connsiteX32" fmla="*/ 1958677 w 2202079"/>
                <a:gd name="connsiteY32" fmla="*/ 351947 h 2000289"/>
                <a:gd name="connsiteX33" fmla="*/ 1929074 w 2202079"/>
                <a:gd name="connsiteY33" fmla="*/ 361814 h 2000289"/>
                <a:gd name="connsiteX34" fmla="*/ 1899471 w 2202079"/>
                <a:gd name="connsiteY34" fmla="*/ 358525 h 2000289"/>
                <a:gd name="connsiteX35" fmla="*/ 1873157 w 2202079"/>
                <a:gd name="connsiteY35" fmla="*/ 351947 h 2000289"/>
                <a:gd name="connsiteX36" fmla="*/ 1860000 w 2202079"/>
                <a:gd name="connsiteY36" fmla="*/ 378260 h 2000289"/>
                <a:gd name="connsiteX37" fmla="*/ 1863290 w 2202079"/>
                <a:gd name="connsiteY37" fmla="*/ 411152 h 2000289"/>
                <a:gd name="connsiteX38" fmla="*/ 1827108 w 2202079"/>
                <a:gd name="connsiteY38" fmla="*/ 424309 h 2000289"/>
                <a:gd name="connsiteX39" fmla="*/ 1804084 w 2202079"/>
                <a:gd name="connsiteY39" fmla="*/ 460490 h 2000289"/>
                <a:gd name="connsiteX40" fmla="*/ 1787638 w 2202079"/>
                <a:gd name="connsiteY40" fmla="*/ 496672 h 2000289"/>
                <a:gd name="connsiteX41" fmla="*/ 1784349 w 2202079"/>
                <a:gd name="connsiteY41" fmla="*/ 526275 h 2000289"/>
                <a:gd name="connsiteX42" fmla="*/ 1751457 w 2202079"/>
                <a:gd name="connsiteY42" fmla="*/ 539431 h 2000289"/>
                <a:gd name="connsiteX43" fmla="*/ 1725143 w 2202079"/>
                <a:gd name="connsiteY43" fmla="*/ 555878 h 2000289"/>
                <a:gd name="connsiteX44" fmla="*/ 1731721 w 2202079"/>
                <a:gd name="connsiteY44" fmla="*/ 588770 h 2000289"/>
                <a:gd name="connsiteX45" fmla="*/ 1754746 w 2202079"/>
                <a:gd name="connsiteY45" fmla="*/ 621662 h 2000289"/>
                <a:gd name="connsiteX46" fmla="*/ 1781059 w 2202079"/>
                <a:gd name="connsiteY46" fmla="*/ 638108 h 2000289"/>
                <a:gd name="connsiteX47" fmla="*/ 1790927 w 2202079"/>
                <a:gd name="connsiteY47" fmla="*/ 677578 h 2000289"/>
                <a:gd name="connsiteX48" fmla="*/ 1830398 w 2202079"/>
                <a:gd name="connsiteY48" fmla="*/ 703892 h 2000289"/>
                <a:gd name="connsiteX49" fmla="*/ 1860000 w 2202079"/>
                <a:gd name="connsiteY49" fmla="*/ 730206 h 2000289"/>
                <a:gd name="connsiteX50" fmla="*/ 1883025 w 2202079"/>
                <a:gd name="connsiteY50" fmla="*/ 769676 h 2000289"/>
                <a:gd name="connsiteX51" fmla="*/ 1915917 w 2202079"/>
                <a:gd name="connsiteY51" fmla="*/ 772965 h 2000289"/>
                <a:gd name="connsiteX52" fmla="*/ 1938941 w 2202079"/>
                <a:gd name="connsiteY52" fmla="*/ 776255 h 2000289"/>
                <a:gd name="connsiteX53" fmla="*/ 1945520 w 2202079"/>
                <a:gd name="connsiteY53" fmla="*/ 812436 h 2000289"/>
                <a:gd name="connsiteX54" fmla="*/ 1929074 w 2202079"/>
                <a:gd name="connsiteY54" fmla="*/ 828882 h 2000289"/>
                <a:gd name="connsiteX55" fmla="*/ 1932363 w 2202079"/>
                <a:gd name="connsiteY55" fmla="*/ 858485 h 2000289"/>
                <a:gd name="connsiteX56" fmla="*/ 1929074 w 2202079"/>
                <a:gd name="connsiteY56" fmla="*/ 881509 h 2000289"/>
                <a:gd name="connsiteX57" fmla="*/ 1965255 w 2202079"/>
                <a:gd name="connsiteY57" fmla="*/ 911112 h 2000289"/>
                <a:gd name="connsiteX58" fmla="*/ 1988280 w 2202079"/>
                <a:gd name="connsiteY58" fmla="*/ 947293 h 2000289"/>
                <a:gd name="connsiteX59" fmla="*/ 2001436 w 2202079"/>
                <a:gd name="connsiteY59" fmla="*/ 980185 h 2000289"/>
                <a:gd name="connsiteX60" fmla="*/ 2044196 w 2202079"/>
                <a:gd name="connsiteY60" fmla="*/ 1009788 h 2000289"/>
                <a:gd name="connsiteX61" fmla="*/ 2067221 w 2202079"/>
                <a:gd name="connsiteY61" fmla="*/ 1039391 h 2000289"/>
                <a:gd name="connsiteX62" fmla="*/ 2126426 w 2202079"/>
                <a:gd name="connsiteY62" fmla="*/ 1022945 h 2000289"/>
                <a:gd name="connsiteX63" fmla="*/ 2159318 w 2202079"/>
                <a:gd name="connsiteY63" fmla="*/ 1068994 h 2000289"/>
                <a:gd name="connsiteX64" fmla="*/ 2195500 w 2202079"/>
                <a:gd name="connsiteY64" fmla="*/ 1098597 h 2000289"/>
                <a:gd name="connsiteX65" fmla="*/ 2202079 w 2202079"/>
                <a:gd name="connsiteY65" fmla="*/ 1085440 h 2000289"/>
                <a:gd name="connsiteX66" fmla="*/ 2199328 w 2202079"/>
                <a:gd name="connsiteY66" fmla="*/ 1990529 h 2000289"/>
                <a:gd name="connsiteX0" fmla="*/ 2192212 w 2202079"/>
                <a:gd name="connsiteY0" fmla="*/ 1999840 h 2000289"/>
                <a:gd name="connsiteX1" fmla="*/ 1340306 w 2202079"/>
                <a:gd name="connsiteY1" fmla="*/ 1999839 h 2000289"/>
                <a:gd name="connsiteX2" fmla="*/ 1340306 w 2202079"/>
                <a:gd name="connsiteY2" fmla="*/ 1937345 h 2000289"/>
                <a:gd name="connsiteX3" fmla="*/ 925867 w 2202079"/>
                <a:gd name="connsiteY3" fmla="*/ 1940634 h 2000289"/>
                <a:gd name="connsiteX4" fmla="*/ 935734 w 2202079"/>
                <a:gd name="connsiteY4" fmla="*/ 1572243 h 2000289"/>
                <a:gd name="connsiteX5" fmla="*/ 537739 w 2202079"/>
                <a:gd name="connsiteY5" fmla="*/ 1572244 h 2000289"/>
                <a:gd name="connsiteX6" fmla="*/ 534450 w 2202079"/>
                <a:gd name="connsiteY6" fmla="*/ 1825512 h 2000289"/>
                <a:gd name="connsiteX7" fmla="*/ 1597 w 2202079"/>
                <a:gd name="connsiteY7" fmla="*/ 1825513 h 2000289"/>
                <a:gd name="connsiteX8" fmla="*/ 358046 w 2202079"/>
                <a:gd name="connsiteY8" fmla="*/ 585373 h 2000289"/>
                <a:gd name="connsiteX9" fmla="*/ 389621 w 2202079"/>
                <a:gd name="connsiteY9" fmla="*/ 538291 h 2000289"/>
                <a:gd name="connsiteX10" fmla="*/ 165439 w 2202079"/>
                <a:gd name="connsiteY10" fmla="*/ 536398 h 2000289"/>
                <a:gd name="connsiteX11" fmla="*/ 168785 w 2202079"/>
                <a:gd name="connsiteY11" fmla="*/ 21546 h 2000289"/>
                <a:gd name="connsiteX12" fmla="*/ 1511345 w 2202079"/>
                <a:gd name="connsiteY12" fmla="*/ 0 h 2000289"/>
                <a:gd name="connsiteX13" fmla="*/ 1577129 w 2202079"/>
                <a:gd name="connsiteY13" fmla="*/ 59207 h 2000289"/>
                <a:gd name="connsiteX14" fmla="*/ 1619888 w 2202079"/>
                <a:gd name="connsiteY14" fmla="*/ 82232 h 2000289"/>
                <a:gd name="connsiteX15" fmla="*/ 1642913 w 2202079"/>
                <a:gd name="connsiteY15" fmla="*/ 95388 h 2000289"/>
                <a:gd name="connsiteX16" fmla="*/ 1639623 w 2202079"/>
                <a:gd name="connsiteY16" fmla="*/ 148016 h 2000289"/>
                <a:gd name="connsiteX17" fmla="*/ 1679094 w 2202079"/>
                <a:gd name="connsiteY17" fmla="*/ 144726 h 2000289"/>
                <a:gd name="connsiteX18" fmla="*/ 1705408 w 2202079"/>
                <a:gd name="connsiteY18" fmla="*/ 164462 h 2000289"/>
                <a:gd name="connsiteX19" fmla="*/ 1741589 w 2202079"/>
                <a:gd name="connsiteY19" fmla="*/ 187486 h 2000289"/>
                <a:gd name="connsiteX20" fmla="*/ 1784349 w 2202079"/>
                <a:gd name="connsiteY20" fmla="*/ 194065 h 2000289"/>
                <a:gd name="connsiteX21" fmla="*/ 1817241 w 2202079"/>
                <a:gd name="connsiteY21" fmla="*/ 177619 h 2000289"/>
                <a:gd name="connsiteX22" fmla="*/ 1850133 w 2202079"/>
                <a:gd name="connsiteY22" fmla="*/ 151305 h 2000289"/>
                <a:gd name="connsiteX23" fmla="*/ 1863290 w 2202079"/>
                <a:gd name="connsiteY23" fmla="*/ 161173 h 2000289"/>
                <a:gd name="connsiteX24" fmla="*/ 1889603 w 2202079"/>
                <a:gd name="connsiteY24" fmla="*/ 154594 h 2000289"/>
                <a:gd name="connsiteX25" fmla="*/ 1892893 w 2202079"/>
                <a:gd name="connsiteY25" fmla="*/ 200643 h 2000289"/>
                <a:gd name="connsiteX26" fmla="*/ 1915917 w 2202079"/>
                <a:gd name="connsiteY26" fmla="*/ 220378 h 2000289"/>
                <a:gd name="connsiteX27" fmla="*/ 1942231 w 2202079"/>
                <a:gd name="connsiteY27" fmla="*/ 236824 h 2000289"/>
                <a:gd name="connsiteX28" fmla="*/ 1945520 w 2202079"/>
                <a:gd name="connsiteY28" fmla="*/ 269716 h 2000289"/>
                <a:gd name="connsiteX29" fmla="*/ 1925785 w 2202079"/>
                <a:gd name="connsiteY29" fmla="*/ 289452 h 2000289"/>
                <a:gd name="connsiteX30" fmla="*/ 1919206 w 2202079"/>
                <a:gd name="connsiteY30" fmla="*/ 319055 h 2000289"/>
                <a:gd name="connsiteX31" fmla="*/ 1952098 w 2202079"/>
                <a:gd name="connsiteY31" fmla="*/ 315765 h 2000289"/>
                <a:gd name="connsiteX32" fmla="*/ 1958677 w 2202079"/>
                <a:gd name="connsiteY32" fmla="*/ 351947 h 2000289"/>
                <a:gd name="connsiteX33" fmla="*/ 1929074 w 2202079"/>
                <a:gd name="connsiteY33" fmla="*/ 361814 h 2000289"/>
                <a:gd name="connsiteX34" fmla="*/ 1899471 w 2202079"/>
                <a:gd name="connsiteY34" fmla="*/ 358525 h 2000289"/>
                <a:gd name="connsiteX35" fmla="*/ 1873157 w 2202079"/>
                <a:gd name="connsiteY35" fmla="*/ 351947 h 2000289"/>
                <a:gd name="connsiteX36" fmla="*/ 1860000 w 2202079"/>
                <a:gd name="connsiteY36" fmla="*/ 378260 h 2000289"/>
                <a:gd name="connsiteX37" fmla="*/ 1863290 w 2202079"/>
                <a:gd name="connsiteY37" fmla="*/ 411152 h 2000289"/>
                <a:gd name="connsiteX38" fmla="*/ 1827108 w 2202079"/>
                <a:gd name="connsiteY38" fmla="*/ 424309 h 2000289"/>
                <a:gd name="connsiteX39" fmla="*/ 1804084 w 2202079"/>
                <a:gd name="connsiteY39" fmla="*/ 460490 h 2000289"/>
                <a:gd name="connsiteX40" fmla="*/ 1787638 w 2202079"/>
                <a:gd name="connsiteY40" fmla="*/ 496672 h 2000289"/>
                <a:gd name="connsiteX41" fmla="*/ 1784349 w 2202079"/>
                <a:gd name="connsiteY41" fmla="*/ 526275 h 2000289"/>
                <a:gd name="connsiteX42" fmla="*/ 1751457 w 2202079"/>
                <a:gd name="connsiteY42" fmla="*/ 539431 h 2000289"/>
                <a:gd name="connsiteX43" fmla="*/ 1725143 w 2202079"/>
                <a:gd name="connsiteY43" fmla="*/ 555878 h 2000289"/>
                <a:gd name="connsiteX44" fmla="*/ 1731721 w 2202079"/>
                <a:gd name="connsiteY44" fmla="*/ 588770 h 2000289"/>
                <a:gd name="connsiteX45" fmla="*/ 1754746 w 2202079"/>
                <a:gd name="connsiteY45" fmla="*/ 621662 h 2000289"/>
                <a:gd name="connsiteX46" fmla="*/ 1781059 w 2202079"/>
                <a:gd name="connsiteY46" fmla="*/ 638108 h 2000289"/>
                <a:gd name="connsiteX47" fmla="*/ 1790927 w 2202079"/>
                <a:gd name="connsiteY47" fmla="*/ 677578 h 2000289"/>
                <a:gd name="connsiteX48" fmla="*/ 1830398 w 2202079"/>
                <a:gd name="connsiteY48" fmla="*/ 703892 h 2000289"/>
                <a:gd name="connsiteX49" fmla="*/ 1860000 w 2202079"/>
                <a:gd name="connsiteY49" fmla="*/ 730206 h 2000289"/>
                <a:gd name="connsiteX50" fmla="*/ 1883025 w 2202079"/>
                <a:gd name="connsiteY50" fmla="*/ 769676 h 2000289"/>
                <a:gd name="connsiteX51" fmla="*/ 1915917 w 2202079"/>
                <a:gd name="connsiteY51" fmla="*/ 772965 h 2000289"/>
                <a:gd name="connsiteX52" fmla="*/ 1938941 w 2202079"/>
                <a:gd name="connsiteY52" fmla="*/ 776255 h 2000289"/>
                <a:gd name="connsiteX53" fmla="*/ 1945520 w 2202079"/>
                <a:gd name="connsiteY53" fmla="*/ 812436 h 2000289"/>
                <a:gd name="connsiteX54" fmla="*/ 1929074 w 2202079"/>
                <a:gd name="connsiteY54" fmla="*/ 828882 h 2000289"/>
                <a:gd name="connsiteX55" fmla="*/ 1932363 w 2202079"/>
                <a:gd name="connsiteY55" fmla="*/ 858485 h 2000289"/>
                <a:gd name="connsiteX56" fmla="*/ 1929074 w 2202079"/>
                <a:gd name="connsiteY56" fmla="*/ 881509 h 2000289"/>
                <a:gd name="connsiteX57" fmla="*/ 1965255 w 2202079"/>
                <a:gd name="connsiteY57" fmla="*/ 911112 h 2000289"/>
                <a:gd name="connsiteX58" fmla="*/ 1988280 w 2202079"/>
                <a:gd name="connsiteY58" fmla="*/ 947293 h 2000289"/>
                <a:gd name="connsiteX59" fmla="*/ 2001436 w 2202079"/>
                <a:gd name="connsiteY59" fmla="*/ 980185 h 2000289"/>
                <a:gd name="connsiteX60" fmla="*/ 2044196 w 2202079"/>
                <a:gd name="connsiteY60" fmla="*/ 1009788 h 2000289"/>
                <a:gd name="connsiteX61" fmla="*/ 2067221 w 2202079"/>
                <a:gd name="connsiteY61" fmla="*/ 1039391 h 2000289"/>
                <a:gd name="connsiteX62" fmla="*/ 2126426 w 2202079"/>
                <a:gd name="connsiteY62" fmla="*/ 1022945 h 2000289"/>
                <a:gd name="connsiteX63" fmla="*/ 2159318 w 2202079"/>
                <a:gd name="connsiteY63" fmla="*/ 1068994 h 2000289"/>
                <a:gd name="connsiteX64" fmla="*/ 2195500 w 2202079"/>
                <a:gd name="connsiteY64" fmla="*/ 1098597 h 2000289"/>
                <a:gd name="connsiteX65" fmla="*/ 2202079 w 2202079"/>
                <a:gd name="connsiteY65" fmla="*/ 1085440 h 2000289"/>
                <a:gd name="connsiteX66" fmla="*/ 2199328 w 2202079"/>
                <a:gd name="connsiteY66" fmla="*/ 1990529 h 2000289"/>
                <a:gd name="connsiteX0" fmla="*/ 2193133 w 2203000"/>
                <a:gd name="connsiteY0" fmla="*/ 1999840 h 2000289"/>
                <a:gd name="connsiteX1" fmla="*/ 1341227 w 2203000"/>
                <a:gd name="connsiteY1" fmla="*/ 1999839 h 2000289"/>
                <a:gd name="connsiteX2" fmla="*/ 1341227 w 2203000"/>
                <a:gd name="connsiteY2" fmla="*/ 1937345 h 2000289"/>
                <a:gd name="connsiteX3" fmla="*/ 926788 w 2203000"/>
                <a:gd name="connsiteY3" fmla="*/ 1940634 h 2000289"/>
                <a:gd name="connsiteX4" fmla="*/ 936655 w 2203000"/>
                <a:gd name="connsiteY4" fmla="*/ 1572243 h 2000289"/>
                <a:gd name="connsiteX5" fmla="*/ 538660 w 2203000"/>
                <a:gd name="connsiteY5" fmla="*/ 1572244 h 2000289"/>
                <a:gd name="connsiteX6" fmla="*/ 535371 w 2203000"/>
                <a:gd name="connsiteY6" fmla="*/ 1825512 h 2000289"/>
                <a:gd name="connsiteX7" fmla="*/ 2518 w 2203000"/>
                <a:gd name="connsiteY7" fmla="*/ 1825513 h 2000289"/>
                <a:gd name="connsiteX8" fmla="*/ 312283 w 2203000"/>
                <a:gd name="connsiteY8" fmla="*/ 620880 h 2000289"/>
                <a:gd name="connsiteX9" fmla="*/ 358967 w 2203000"/>
                <a:gd name="connsiteY9" fmla="*/ 585373 h 2000289"/>
                <a:gd name="connsiteX10" fmla="*/ 390542 w 2203000"/>
                <a:gd name="connsiteY10" fmla="*/ 538291 h 2000289"/>
                <a:gd name="connsiteX11" fmla="*/ 166360 w 2203000"/>
                <a:gd name="connsiteY11" fmla="*/ 536398 h 2000289"/>
                <a:gd name="connsiteX12" fmla="*/ 169706 w 2203000"/>
                <a:gd name="connsiteY12" fmla="*/ 21546 h 2000289"/>
                <a:gd name="connsiteX13" fmla="*/ 1512266 w 2203000"/>
                <a:gd name="connsiteY13" fmla="*/ 0 h 2000289"/>
                <a:gd name="connsiteX14" fmla="*/ 1578050 w 2203000"/>
                <a:gd name="connsiteY14" fmla="*/ 59207 h 2000289"/>
                <a:gd name="connsiteX15" fmla="*/ 1620809 w 2203000"/>
                <a:gd name="connsiteY15" fmla="*/ 82232 h 2000289"/>
                <a:gd name="connsiteX16" fmla="*/ 1643834 w 2203000"/>
                <a:gd name="connsiteY16" fmla="*/ 95388 h 2000289"/>
                <a:gd name="connsiteX17" fmla="*/ 1640544 w 2203000"/>
                <a:gd name="connsiteY17" fmla="*/ 148016 h 2000289"/>
                <a:gd name="connsiteX18" fmla="*/ 1680015 w 2203000"/>
                <a:gd name="connsiteY18" fmla="*/ 144726 h 2000289"/>
                <a:gd name="connsiteX19" fmla="*/ 1706329 w 2203000"/>
                <a:gd name="connsiteY19" fmla="*/ 164462 h 2000289"/>
                <a:gd name="connsiteX20" fmla="*/ 1742510 w 2203000"/>
                <a:gd name="connsiteY20" fmla="*/ 187486 h 2000289"/>
                <a:gd name="connsiteX21" fmla="*/ 1785270 w 2203000"/>
                <a:gd name="connsiteY21" fmla="*/ 194065 h 2000289"/>
                <a:gd name="connsiteX22" fmla="*/ 1818162 w 2203000"/>
                <a:gd name="connsiteY22" fmla="*/ 177619 h 2000289"/>
                <a:gd name="connsiteX23" fmla="*/ 1851054 w 2203000"/>
                <a:gd name="connsiteY23" fmla="*/ 151305 h 2000289"/>
                <a:gd name="connsiteX24" fmla="*/ 1864211 w 2203000"/>
                <a:gd name="connsiteY24" fmla="*/ 161173 h 2000289"/>
                <a:gd name="connsiteX25" fmla="*/ 1890524 w 2203000"/>
                <a:gd name="connsiteY25" fmla="*/ 154594 h 2000289"/>
                <a:gd name="connsiteX26" fmla="*/ 1893814 w 2203000"/>
                <a:gd name="connsiteY26" fmla="*/ 200643 h 2000289"/>
                <a:gd name="connsiteX27" fmla="*/ 1916838 w 2203000"/>
                <a:gd name="connsiteY27" fmla="*/ 220378 h 2000289"/>
                <a:gd name="connsiteX28" fmla="*/ 1943152 w 2203000"/>
                <a:gd name="connsiteY28" fmla="*/ 236824 h 2000289"/>
                <a:gd name="connsiteX29" fmla="*/ 1946441 w 2203000"/>
                <a:gd name="connsiteY29" fmla="*/ 269716 h 2000289"/>
                <a:gd name="connsiteX30" fmla="*/ 1926706 w 2203000"/>
                <a:gd name="connsiteY30" fmla="*/ 289452 h 2000289"/>
                <a:gd name="connsiteX31" fmla="*/ 1920127 w 2203000"/>
                <a:gd name="connsiteY31" fmla="*/ 319055 h 2000289"/>
                <a:gd name="connsiteX32" fmla="*/ 1953019 w 2203000"/>
                <a:gd name="connsiteY32" fmla="*/ 315765 h 2000289"/>
                <a:gd name="connsiteX33" fmla="*/ 1959598 w 2203000"/>
                <a:gd name="connsiteY33" fmla="*/ 351947 h 2000289"/>
                <a:gd name="connsiteX34" fmla="*/ 1929995 w 2203000"/>
                <a:gd name="connsiteY34" fmla="*/ 361814 h 2000289"/>
                <a:gd name="connsiteX35" fmla="*/ 1900392 w 2203000"/>
                <a:gd name="connsiteY35" fmla="*/ 358525 h 2000289"/>
                <a:gd name="connsiteX36" fmla="*/ 1874078 w 2203000"/>
                <a:gd name="connsiteY36" fmla="*/ 351947 h 2000289"/>
                <a:gd name="connsiteX37" fmla="*/ 1860921 w 2203000"/>
                <a:gd name="connsiteY37" fmla="*/ 378260 h 2000289"/>
                <a:gd name="connsiteX38" fmla="*/ 1864211 w 2203000"/>
                <a:gd name="connsiteY38" fmla="*/ 411152 h 2000289"/>
                <a:gd name="connsiteX39" fmla="*/ 1828029 w 2203000"/>
                <a:gd name="connsiteY39" fmla="*/ 424309 h 2000289"/>
                <a:gd name="connsiteX40" fmla="*/ 1805005 w 2203000"/>
                <a:gd name="connsiteY40" fmla="*/ 460490 h 2000289"/>
                <a:gd name="connsiteX41" fmla="*/ 1788559 w 2203000"/>
                <a:gd name="connsiteY41" fmla="*/ 496672 h 2000289"/>
                <a:gd name="connsiteX42" fmla="*/ 1785270 w 2203000"/>
                <a:gd name="connsiteY42" fmla="*/ 526275 h 2000289"/>
                <a:gd name="connsiteX43" fmla="*/ 1752378 w 2203000"/>
                <a:gd name="connsiteY43" fmla="*/ 539431 h 2000289"/>
                <a:gd name="connsiteX44" fmla="*/ 1726064 w 2203000"/>
                <a:gd name="connsiteY44" fmla="*/ 555878 h 2000289"/>
                <a:gd name="connsiteX45" fmla="*/ 1732642 w 2203000"/>
                <a:gd name="connsiteY45" fmla="*/ 588770 h 2000289"/>
                <a:gd name="connsiteX46" fmla="*/ 1755667 w 2203000"/>
                <a:gd name="connsiteY46" fmla="*/ 621662 h 2000289"/>
                <a:gd name="connsiteX47" fmla="*/ 1781980 w 2203000"/>
                <a:gd name="connsiteY47" fmla="*/ 638108 h 2000289"/>
                <a:gd name="connsiteX48" fmla="*/ 1791848 w 2203000"/>
                <a:gd name="connsiteY48" fmla="*/ 677578 h 2000289"/>
                <a:gd name="connsiteX49" fmla="*/ 1831319 w 2203000"/>
                <a:gd name="connsiteY49" fmla="*/ 703892 h 2000289"/>
                <a:gd name="connsiteX50" fmla="*/ 1860921 w 2203000"/>
                <a:gd name="connsiteY50" fmla="*/ 730206 h 2000289"/>
                <a:gd name="connsiteX51" fmla="*/ 1883946 w 2203000"/>
                <a:gd name="connsiteY51" fmla="*/ 769676 h 2000289"/>
                <a:gd name="connsiteX52" fmla="*/ 1916838 w 2203000"/>
                <a:gd name="connsiteY52" fmla="*/ 772965 h 2000289"/>
                <a:gd name="connsiteX53" fmla="*/ 1939862 w 2203000"/>
                <a:gd name="connsiteY53" fmla="*/ 776255 h 2000289"/>
                <a:gd name="connsiteX54" fmla="*/ 1946441 w 2203000"/>
                <a:gd name="connsiteY54" fmla="*/ 812436 h 2000289"/>
                <a:gd name="connsiteX55" fmla="*/ 1929995 w 2203000"/>
                <a:gd name="connsiteY55" fmla="*/ 828882 h 2000289"/>
                <a:gd name="connsiteX56" fmla="*/ 1933284 w 2203000"/>
                <a:gd name="connsiteY56" fmla="*/ 858485 h 2000289"/>
                <a:gd name="connsiteX57" fmla="*/ 1929995 w 2203000"/>
                <a:gd name="connsiteY57" fmla="*/ 881509 h 2000289"/>
                <a:gd name="connsiteX58" fmla="*/ 1966176 w 2203000"/>
                <a:gd name="connsiteY58" fmla="*/ 911112 h 2000289"/>
                <a:gd name="connsiteX59" fmla="*/ 1989201 w 2203000"/>
                <a:gd name="connsiteY59" fmla="*/ 947293 h 2000289"/>
                <a:gd name="connsiteX60" fmla="*/ 2002357 w 2203000"/>
                <a:gd name="connsiteY60" fmla="*/ 980185 h 2000289"/>
                <a:gd name="connsiteX61" fmla="*/ 2045117 w 2203000"/>
                <a:gd name="connsiteY61" fmla="*/ 1009788 h 2000289"/>
                <a:gd name="connsiteX62" fmla="*/ 2068142 w 2203000"/>
                <a:gd name="connsiteY62" fmla="*/ 1039391 h 2000289"/>
                <a:gd name="connsiteX63" fmla="*/ 2127347 w 2203000"/>
                <a:gd name="connsiteY63" fmla="*/ 1022945 h 2000289"/>
                <a:gd name="connsiteX64" fmla="*/ 2160239 w 2203000"/>
                <a:gd name="connsiteY64" fmla="*/ 1068994 h 2000289"/>
                <a:gd name="connsiteX65" fmla="*/ 2196421 w 2203000"/>
                <a:gd name="connsiteY65" fmla="*/ 1098597 h 2000289"/>
                <a:gd name="connsiteX66" fmla="*/ 2203000 w 2203000"/>
                <a:gd name="connsiteY66" fmla="*/ 1085440 h 2000289"/>
                <a:gd name="connsiteX67" fmla="*/ 2200249 w 2203000"/>
                <a:gd name="connsiteY67" fmla="*/ 1990529 h 2000289"/>
                <a:gd name="connsiteX0" fmla="*/ 2193133 w 2203000"/>
                <a:gd name="connsiteY0" fmla="*/ 1999840 h 2000289"/>
                <a:gd name="connsiteX1" fmla="*/ 1341227 w 2203000"/>
                <a:gd name="connsiteY1" fmla="*/ 1999839 h 2000289"/>
                <a:gd name="connsiteX2" fmla="*/ 1341227 w 2203000"/>
                <a:gd name="connsiteY2" fmla="*/ 1937345 h 2000289"/>
                <a:gd name="connsiteX3" fmla="*/ 926788 w 2203000"/>
                <a:gd name="connsiteY3" fmla="*/ 1940634 h 2000289"/>
                <a:gd name="connsiteX4" fmla="*/ 936655 w 2203000"/>
                <a:gd name="connsiteY4" fmla="*/ 1572243 h 2000289"/>
                <a:gd name="connsiteX5" fmla="*/ 538660 w 2203000"/>
                <a:gd name="connsiteY5" fmla="*/ 1572244 h 2000289"/>
                <a:gd name="connsiteX6" fmla="*/ 535371 w 2203000"/>
                <a:gd name="connsiteY6" fmla="*/ 1825512 h 2000289"/>
                <a:gd name="connsiteX7" fmla="*/ 2518 w 2203000"/>
                <a:gd name="connsiteY7" fmla="*/ 1825513 h 2000289"/>
                <a:gd name="connsiteX8" fmla="*/ 312283 w 2203000"/>
                <a:gd name="connsiteY8" fmla="*/ 620880 h 2000289"/>
                <a:gd name="connsiteX9" fmla="*/ 358967 w 2203000"/>
                <a:gd name="connsiteY9" fmla="*/ 585373 h 2000289"/>
                <a:gd name="connsiteX10" fmla="*/ 390542 w 2203000"/>
                <a:gd name="connsiteY10" fmla="*/ 538291 h 2000289"/>
                <a:gd name="connsiteX11" fmla="*/ 166360 w 2203000"/>
                <a:gd name="connsiteY11" fmla="*/ 536398 h 2000289"/>
                <a:gd name="connsiteX12" fmla="*/ 169706 w 2203000"/>
                <a:gd name="connsiteY12" fmla="*/ 21546 h 2000289"/>
                <a:gd name="connsiteX13" fmla="*/ 1512266 w 2203000"/>
                <a:gd name="connsiteY13" fmla="*/ 0 h 2000289"/>
                <a:gd name="connsiteX14" fmla="*/ 1578050 w 2203000"/>
                <a:gd name="connsiteY14" fmla="*/ 59207 h 2000289"/>
                <a:gd name="connsiteX15" fmla="*/ 1620809 w 2203000"/>
                <a:gd name="connsiteY15" fmla="*/ 82232 h 2000289"/>
                <a:gd name="connsiteX16" fmla="*/ 1643834 w 2203000"/>
                <a:gd name="connsiteY16" fmla="*/ 95388 h 2000289"/>
                <a:gd name="connsiteX17" fmla="*/ 1640544 w 2203000"/>
                <a:gd name="connsiteY17" fmla="*/ 148016 h 2000289"/>
                <a:gd name="connsiteX18" fmla="*/ 1680015 w 2203000"/>
                <a:gd name="connsiteY18" fmla="*/ 144726 h 2000289"/>
                <a:gd name="connsiteX19" fmla="*/ 1706329 w 2203000"/>
                <a:gd name="connsiteY19" fmla="*/ 164462 h 2000289"/>
                <a:gd name="connsiteX20" fmla="*/ 1742510 w 2203000"/>
                <a:gd name="connsiteY20" fmla="*/ 187486 h 2000289"/>
                <a:gd name="connsiteX21" fmla="*/ 1785270 w 2203000"/>
                <a:gd name="connsiteY21" fmla="*/ 194065 h 2000289"/>
                <a:gd name="connsiteX22" fmla="*/ 1818162 w 2203000"/>
                <a:gd name="connsiteY22" fmla="*/ 177619 h 2000289"/>
                <a:gd name="connsiteX23" fmla="*/ 1851054 w 2203000"/>
                <a:gd name="connsiteY23" fmla="*/ 151305 h 2000289"/>
                <a:gd name="connsiteX24" fmla="*/ 1864211 w 2203000"/>
                <a:gd name="connsiteY24" fmla="*/ 161173 h 2000289"/>
                <a:gd name="connsiteX25" fmla="*/ 1890524 w 2203000"/>
                <a:gd name="connsiteY25" fmla="*/ 154594 h 2000289"/>
                <a:gd name="connsiteX26" fmla="*/ 1893814 w 2203000"/>
                <a:gd name="connsiteY26" fmla="*/ 200643 h 2000289"/>
                <a:gd name="connsiteX27" fmla="*/ 1916838 w 2203000"/>
                <a:gd name="connsiteY27" fmla="*/ 220378 h 2000289"/>
                <a:gd name="connsiteX28" fmla="*/ 1943152 w 2203000"/>
                <a:gd name="connsiteY28" fmla="*/ 236824 h 2000289"/>
                <a:gd name="connsiteX29" fmla="*/ 1946441 w 2203000"/>
                <a:gd name="connsiteY29" fmla="*/ 269716 h 2000289"/>
                <a:gd name="connsiteX30" fmla="*/ 1926706 w 2203000"/>
                <a:gd name="connsiteY30" fmla="*/ 289452 h 2000289"/>
                <a:gd name="connsiteX31" fmla="*/ 1920127 w 2203000"/>
                <a:gd name="connsiteY31" fmla="*/ 319055 h 2000289"/>
                <a:gd name="connsiteX32" fmla="*/ 1953019 w 2203000"/>
                <a:gd name="connsiteY32" fmla="*/ 315765 h 2000289"/>
                <a:gd name="connsiteX33" fmla="*/ 1959598 w 2203000"/>
                <a:gd name="connsiteY33" fmla="*/ 351947 h 2000289"/>
                <a:gd name="connsiteX34" fmla="*/ 1929995 w 2203000"/>
                <a:gd name="connsiteY34" fmla="*/ 361814 h 2000289"/>
                <a:gd name="connsiteX35" fmla="*/ 1900392 w 2203000"/>
                <a:gd name="connsiteY35" fmla="*/ 358525 h 2000289"/>
                <a:gd name="connsiteX36" fmla="*/ 1874078 w 2203000"/>
                <a:gd name="connsiteY36" fmla="*/ 351947 h 2000289"/>
                <a:gd name="connsiteX37" fmla="*/ 1860921 w 2203000"/>
                <a:gd name="connsiteY37" fmla="*/ 378260 h 2000289"/>
                <a:gd name="connsiteX38" fmla="*/ 1864211 w 2203000"/>
                <a:gd name="connsiteY38" fmla="*/ 411152 h 2000289"/>
                <a:gd name="connsiteX39" fmla="*/ 1828029 w 2203000"/>
                <a:gd name="connsiteY39" fmla="*/ 424309 h 2000289"/>
                <a:gd name="connsiteX40" fmla="*/ 1805005 w 2203000"/>
                <a:gd name="connsiteY40" fmla="*/ 460490 h 2000289"/>
                <a:gd name="connsiteX41" fmla="*/ 1788559 w 2203000"/>
                <a:gd name="connsiteY41" fmla="*/ 496672 h 2000289"/>
                <a:gd name="connsiteX42" fmla="*/ 1785270 w 2203000"/>
                <a:gd name="connsiteY42" fmla="*/ 526275 h 2000289"/>
                <a:gd name="connsiteX43" fmla="*/ 1752378 w 2203000"/>
                <a:gd name="connsiteY43" fmla="*/ 539431 h 2000289"/>
                <a:gd name="connsiteX44" fmla="*/ 1726064 w 2203000"/>
                <a:gd name="connsiteY44" fmla="*/ 555878 h 2000289"/>
                <a:gd name="connsiteX45" fmla="*/ 1732642 w 2203000"/>
                <a:gd name="connsiteY45" fmla="*/ 588770 h 2000289"/>
                <a:gd name="connsiteX46" fmla="*/ 1755667 w 2203000"/>
                <a:gd name="connsiteY46" fmla="*/ 621662 h 2000289"/>
                <a:gd name="connsiteX47" fmla="*/ 1781980 w 2203000"/>
                <a:gd name="connsiteY47" fmla="*/ 638108 h 2000289"/>
                <a:gd name="connsiteX48" fmla="*/ 1791848 w 2203000"/>
                <a:gd name="connsiteY48" fmla="*/ 677578 h 2000289"/>
                <a:gd name="connsiteX49" fmla="*/ 1831319 w 2203000"/>
                <a:gd name="connsiteY49" fmla="*/ 703892 h 2000289"/>
                <a:gd name="connsiteX50" fmla="*/ 1860921 w 2203000"/>
                <a:gd name="connsiteY50" fmla="*/ 730206 h 2000289"/>
                <a:gd name="connsiteX51" fmla="*/ 1883946 w 2203000"/>
                <a:gd name="connsiteY51" fmla="*/ 769676 h 2000289"/>
                <a:gd name="connsiteX52" fmla="*/ 1916838 w 2203000"/>
                <a:gd name="connsiteY52" fmla="*/ 772965 h 2000289"/>
                <a:gd name="connsiteX53" fmla="*/ 1939862 w 2203000"/>
                <a:gd name="connsiteY53" fmla="*/ 776255 h 2000289"/>
                <a:gd name="connsiteX54" fmla="*/ 1946441 w 2203000"/>
                <a:gd name="connsiteY54" fmla="*/ 812436 h 2000289"/>
                <a:gd name="connsiteX55" fmla="*/ 1929995 w 2203000"/>
                <a:gd name="connsiteY55" fmla="*/ 828882 h 2000289"/>
                <a:gd name="connsiteX56" fmla="*/ 1933284 w 2203000"/>
                <a:gd name="connsiteY56" fmla="*/ 858485 h 2000289"/>
                <a:gd name="connsiteX57" fmla="*/ 1929995 w 2203000"/>
                <a:gd name="connsiteY57" fmla="*/ 881509 h 2000289"/>
                <a:gd name="connsiteX58" fmla="*/ 1966176 w 2203000"/>
                <a:gd name="connsiteY58" fmla="*/ 911112 h 2000289"/>
                <a:gd name="connsiteX59" fmla="*/ 1989201 w 2203000"/>
                <a:gd name="connsiteY59" fmla="*/ 947293 h 2000289"/>
                <a:gd name="connsiteX60" fmla="*/ 2002357 w 2203000"/>
                <a:gd name="connsiteY60" fmla="*/ 980185 h 2000289"/>
                <a:gd name="connsiteX61" fmla="*/ 2045117 w 2203000"/>
                <a:gd name="connsiteY61" fmla="*/ 1009788 h 2000289"/>
                <a:gd name="connsiteX62" fmla="*/ 2068142 w 2203000"/>
                <a:gd name="connsiteY62" fmla="*/ 1039391 h 2000289"/>
                <a:gd name="connsiteX63" fmla="*/ 2127347 w 2203000"/>
                <a:gd name="connsiteY63" fmla="*/ 1022945 h 2000289"/>
                <a:gd name="connsiteX64" fmla="*/ 2160239 w 2203000"/>
                <a:gd name="connsiteY64" fmla="*/ 1068994 h 2000289"/>
                <a:gd name="connsiteX65" fmla="*/ 2196421 w 2203000"/>
                <a:gd name="connsiteY65" fmla="*/ 1098597 h 2000289"/>
                <a:gd name="connsiteX66" fmla="*/ 2203000 w 2203000"/>
                <a:gd name="connsiteY66" fmla="*/ 1085440 h 2000289"/>
                <a:gd name="connsiteX67" fmla="*/ 2200249 w 2203000"/>
                <a:gd name="connsiteY67" fmla="*/ 1990529 h 2000289"/>
                <a:gd name="connsiteX0" fmla="*/ 2194558 w 2204425"/>
                <a:gd name="connsiteY0" fmla="*/ 1999840 h 2000289"/>
                <a:gd name="connsiteX1" fmla="*/ 1342652 w 2204425"/>
                <a:gd name="connsiteY1" fmla="*/ 1999839 h 2000289"/>
                <a:gd name="connsiteX2" fmla="*/ 1342652 w 2204425"/>
                <a:gd name="connsiteY2" fmla="*/ 1937345 h 2000289"/>
                <a:gd name="connsiteX3" fmla="*/ 928213 w 2204425"/>
                <a:gd name="connsiteY3" fmla="*/ 1940634 h 2000289"/>
                <a:gd name="connsiteX4" fmla="*/ 938080 w 2204425"/>
                <a:gd name="connsiteY4" fmla="*/ 1572243 h 2000289"/>
                <a:gd name="connsiteX5" fmla="*/ 540085 w 2204425"/>
                <a:gd name="connsiteY5" fmla="*/ 1572244 h 2000289"/>
                <a:gd name="connsiteX6" fmla="*/ 536796 w 2204425"/>
                <a:gd name="connsiteY6" fmla="*/ 1825512 h 2000289"/>
                <a:gd name="connsiteX7" fmla="*/ 3943 w 2204425"/>
                <a:gd name="connsiteY7" fmla="*/ 1825513 h 2000289"/>
                <a:gd name="connsiteX8" fmla="*/ 288810 w 2204425"/>
                <a:gd name="connsiteY8" fmla="*/ 662843 h 2000289"/>
                <a:gd name="connsiteX9" fmla="*/ 313708 w 2204425"/>
                <a:gd name="connsiteY9" fmla="*/ 620880 h 2000289"/>
                <a:gd name="connsiteX10" fmla="*/ 360392 w 2204425"/>
                <a:gd name="connsiteY10" fmla="*/ 585373 h 2000289"/>
                <a:gd name="connsiteX11" fmla="*/ 391967 w 2204425"/>
                <a:gd name="connsiteY11" fmla="*/ 538291 h 2000289"/>
                <a:gd name="connsiteX12" fmla="*/ 167785 w 2204425"/>
                <a:gd name="connsiteY12" fmla="*/ 536398 h 2000289"/>
                <a:gd name="connsiteX13" fmla="*/ 171131 w 2204425"/>
                <a:gd name="connsiteY13" fmla="*/ 21546 h 2000289"/>
                <a:gd name="connsiteX14" fmla="*/ 1513691 w 2204425"/>
                <a:gd name="connsiteY14" fmla="*/ 0 h 2000289"/>
                <a:gd name="connsiteX15" fmla="*/ 1579475 w 2204425"/>
                <a:gd name="connsiteY15" fmla="*/ 59207 h 2000289"/>
                <a:gd name="connsiteX16" fmla="*/ 1622234 w 2204425"/>
                <a:gd name="connsiteY16" fmla="*/ 82232 h 2000289"/>
                <a:gd name="connsiteX17" fmla="*/ 1645259 w 2204425"/>
                <a:gd name="connsiteY17" fmla="*/ 95388 h 2000289"/>
                <a:gd name="connsiteX18" fmla="*/ 1641969 w 2204425"/>
                <a:gd name="connsiteY18" fmla="*/ 148016 h 2000289"/>
                <a:gd name="connsiteX19" fmla="*/ 1681440 w 2204425"/>
                <a:gd name="connsiteY19" fmla="*/ 144726 h 2000289"/>
                <a:gd name="connsiteX20" fmla="*/ 1707754 w 2204425"/>
                <a:gd name="connsiteY20" fmla="*/ 164462 h 2000289"/>
                <a:gd name="connsiteX21" fmla="*/ 1743935 w 2204425"/>
                <a:gd name="connsiteY21" fmla="*/ 187486 h 2000289"/>
                <a:gd name="connsiteX22" fmla="*/ 1786695 w 2204425"/>
                <a:gd name="connsiteY22" fmla="*/ 194065 h 2000289"/>
                <a:gd name="connsiteX23" fmla="*/ 1819587 w 2204425"/>
                <a:gd name="connsiteY23" fmla="*/ 177619 h 2000289"/>
                <a:gd name="connsiteX24" fmla="*/ 1852479 w 2204425"/>
                <a:gd name="connsiteY24" fmla="*/ 151305 h 2000289"/>
                <a:gd name="connsiteX25" fmla="*/ 1865636 w 2204425"/>
                <a:gd name="connsiteY25" fmla="*/ 161173 h 2000289"/>
                <a:gd name="connsiteX26" fmla="*/ 1891949 w 2204425"/>
                <a:gd name="connsiteY26" fmla="*/ 154594 h 2000289"/>
                <a:gd name="connsiteX27" fmla="*/ 1895239 w 2204425"/>
                <a:gd name="connsiteY27" fmla="*/ 200643 h 2000289"/>
                <a:gd name="connsiteX28" fmla="*/ 1918263 w 2204425"/>
                <a:gd name="connsiteY28" fmla="*/ 220378 h 2000289"/>
                <a:gd name="connsiteX29" fmla="*/ 1944577 w 2204425"/>
                <a:gd name="connsiteY29" fmla="*/ 236824 h 2000289"/>
                <a:gd name="connsiteX30" fmla="*/ 1947866 w 2204425"/>
                <a:gd name="connsiteY30" fmla="*/ 269716 h 2000289"/>
                <a:gd name="connsiteX31" fmla="*/ 1928131 w 2204425"/>
                <a:gd name="connsiteY31" fmla="*/ 289452 h 2000289"/>
                <a:gd name="connsiteX32" fmla="*/ 1921552 w 2204425"/>
                <a:gd name="connsiteY32" fmla="*/ 319055 h 2000289"/>
                <a:gd name="connsiteX33" fmla="*/ 1954444 w 2204425"/>
                <a:gd name="connsiteY33" fmla="*/ 315765 h 2000289"/>
                <a:gd name="connsiteX34" fmla="*/ 1961023 w 2204425"/>
                <a:gd name="connsiteY34" fmla="*/ 351947 h 2000289"/>
                <a:gd name="connsiteX35" fmla="*/ 1931420 w 2204425"/>
                <a:gd name="connsiteY35" fmla="*/ 361814 h 2000289"/>
                <a:gd name="connsiteX36" fmla="*/ 1901817 w 2204425"/>
                <a:gd name="connsiteY36" fmla="*/ 358525 h 2000289"/>
                <a:gd name="connsiteX37" fmla="*/ 1875503 w 2204425"/>
                <a:gd name="connsiteY37" fmla="*/ 351947 h 2000289"/>
                <a:gd name="connsiteX38" fmla="*/ 1862346 w 2204425"/>
                <a:gd name="connsiteY38" fmla="*/ 378260 h 2000289"/>
                <a:gd name="connsiteX39" fmla="*/ 1865636 w 2204425"/>
                <a:gd name="connsiteY39" fmla="*/ 411152 h 2000289"/>
                <a:gd name="connsiteX40" fmla="*/ 1829454 w 2204425"/>
                <a:gd name="connsiteY40" fmla="*/ 424309 h 2000289"/>
                <a:gd name="connsiteX41" fmla="*/ 1806430 w 2204425"/>
                <a:gd name="connsiteY41" fmla="*/ 460490 h 2000289"/>
                <a:gd name="connsiteX42" fmla="*/ 1789984 w 2204425"/>
                <a:gd name="connsiteY42" fmla="*/ 496672 h 2000289"/>
                <a:gd name="connsiteX43" fmla="*/ 1786695 w 2204425"/>
                <a:gd name="connsiteY43" fmla="*/ 526275 h 2000289"/>
                <a:gd name="connsiteX44" fmla="*/ 1753803 w 2204425"/>
                <a:gd name="connsiteY44" fmla="*/ 539431 h 2000289"/>
                <a:gd name="connsiteX45" fmla="*/ 1727489 w 2204425"/>
                <a:gd name="connsiteY45" fmla="*/ 555878 h 2000289"/>
                <a:gd name="connsiteX46" fmla="*/ 1734067 w 2204425"/>
                <a:gd name="connsiteY46" fmla="*/ 588770 h 2000289"/>
                <a:gd name="connsiteX47" fmla="*/ 1757092 w 2204425"/>
                <a:gd name="connsiteY47" fmla="*/ 621662 h 2000289"/>
                <a:gd name="connsiteX48" fmla="*/ 1783405 w 2204425"/>
                <a:gd name="connsiteY48" fmla="*/ 638108 h 2000289"/>
                <a:gd name="connsiteX49" fmla="*/ 1793273 w 2204425"/>
                <a:gd name="connsiteY49" fmla="*/ 677578 h 2000289"/>
                <a:gd name="connsiteX50" fmla="*/ 1832744 w 2204425"/>
                <a:gd name="connsiteY50" fmla="*/ 703892 h 2000289"/>
                <a:gd name="connsiteX51" fmla="*/ 1862346 w 2204425"/>
                <a:gd name="connsiteY51" fmla="*/ 730206 h 2000289"/>
                <a:gd name="connsiteX52" fmla="*/ 1885371 w 2204425"/>
                <a:gd name="connsiteY52" fmla="*/ 769676 h 2000289"/>
                <a:gd name="connsiteX53" fmla="*/ 1918263 w 2204425"/>
                <a:gd name="connsiteY53" fmla="*/ 772965 h 2000289"/>
                <a:gd name="connsiteX54" fmla="*/ 1941287 w 2204425"/>
                <a:gd name="connsiteY54" fmla="*/ 776255 h 2000289"/>
                <a:gd name="connsiteX55" fmla="*/ 1947866 w 2204425"/>
                <a:gd name="connsiteY55" fmla="*/ 812436 h 2000289"/>
                <a:gd name="connsiteX56" fmla="*/ 1931420 w 2204425"/>
                <a:gd name="connsiteY56" fmla="*/ 828882 h 2000289"/>
                <a:gd name="connsiteX57" fmla="*/ 1934709 w 2204425"/>
                <a:gd name="connsiteY57" fmla="*/ 858485 h 2000289"/>
                <a:gd name="connsiteX58" fmla="*/ 1931420 w 2204425"/>
                <a:gd name="connsiteY58" fmla="*/ 881509 h 2000289"/>
                <a:gd name="connsiteX59" fmla="*/ 1967601 w 2204425"/>
                <a:gd name="connsiteY59" fmla="*/ 911112 h 2000289"/>
                <a:gd name="connsiteX60" fmla="*/ 1990626 w 2204425"/>
                <a:gd name="connsiteY60" fmla="*/ 947293 h 2000289"/>
                <a:gd name="connsiteX61" fmla="*/ 2003782 w 2204425"/>
                <a:gd name="connsiteY61" fmla="*/ 980185 h 2000289"/>
                <a:gd name="connsiteX62" fmla="*/ 2046542 w 2204425"/>
                <a:gd name="connsiteY62" fmla="*/ 1009788 h 2000289"/>
                <a:gd name="connsiteX63" fmla="*/ 2069567 w 2204425"/>
                <a:gd name="connsiteY63" fmla="*/ 1039391 h 2000289"/>
                <a:gd name="connsiteX64" fmla="*/ 2128772 w 2204425"/>
                <a:gd name="connsiteY64" fmla="*/ 1022945 h 2000289"/>
                <a:gd name="connsiteX65" fmla="*/ 2161664 w 2204425"/>
                <a:gd name="connsiteY65" fmla="*/ 1068994 h 2000289"/>
                <a:gd name="connsiteX66" fmla="*/ 2197846 w 2204425"/>
                <a:gd name="connsiteY66" fmla="*/ 1098597 h 2000289"/>
                <a:gd name="connsiteX67" fmla="*/ 2204425 w 2204425"/>
                <a:gd name="connsiteY67" fmla="*/ 1085440 h 2000289"/>
                <a:gd name="connsiteX68" fmla="*/ 2201674 w 2204425"/>
                <a:gd name="connsiteY68" fmla="*/ 1990529 h 2000289"/>
                <a:gd name="connsiteX0" fmla="*/ 2194558 w 2204425"/>
                <a:gd name="connsiteY0" fmla="*/ 1999840 h 2000289"/>
                <a:gd name="connsiteX1" fmla="*/ 1342652 w 2204425"/>
                <a:gd name="connsiteY1" fmla="*/ 1999839 h 2000289"/>
                <a:gd name="connsiteX2" fmla="*/ 1342652 w 2204425"/>
                <a:gd name="connsiteY2" fmla="*/ 1937345 h 2000289"/>
                <a:gd name="connsiteX3" fmla="*/ 928213 w 2204425"/>
                <a:gd name="connsiteY3" fmla="*/ 1940634 h 2000289"/>
                <a:gd name="connsiteX4" fmla="*/ 938080 w 2204425"/>
                <a:gd name="connsiteY4" fmla="*/ 1572243 h 2000289"/>
                <a:gd name="connsiteX5" fmla="*/ 540085 w 2204425"/>
                <a:gd name="connsiteY5" fmla="*/ 1572244 h 2000289"/>
                <a:gd name="connsiteX6" fmla="*/ 536796 w 2204425"/>
                <a:gd name="connsiteY6" fmla="*/ 1825512 h 2000289"/>
                <a:gd name="connsiteX7" fmla="*/ 3943 w 2204425"/>
                <a:gd name="connsiteY7" fmla="*/ 1825513 h 2000289"/>
                <a:gd name="connsiteX8" fmla="*/ 288810 w 2204425"/>
                <a:gd name="connsiteY8" fmla="*/ 662843 h 2000289"/>
                <a:gd name="connsiteX9" fmla="*/ 313708 w 2204425"/>
                <a:gd name="connsiteY9" fmla="*/ 620880 h 2000289"/>
                <a:gd name="connsiteX10" fmla="*/ 360392 w 2204425"/>
                <a:gd name="connsiteY10" fmla="*/ 585373 h 2000289"/>
                <a:gd name="connsiteX11" fmla="*/ 391967 w 2204425"/>
                <a:gd name="connsiteY11" fmla="*/ 538291 h 2000289"/>
                <a:gd name="connsiteX12" fmla="*/ 167785 w 2204425"/>
                <a:gd name="connsiteY12" fmla="*/ 536398 h 2000289"/>
                <a:gd name="connsiteX13" fmla="*/ 171131 w 2204425"/>
                <a:gd name="connsiteY13" fmla="*/ 21546 h 2000289"/>
                <a:gd name="connsiteX14" fmla="*/ 1513691 w 2204425"/>
                <a:gd name="connsiteY14" fmla="*/ 0 h 2000289"/>
                <a:gd name="connsiteX15" fmla="*/ 1579475 w 2204425"/>
                <a:gd name="connsiteY15" fmla="*/ 59207 h 2000289"/>
                <a:gd name="connsiteX16" fmla="*/ 1622234 w 2204425"/>
                <a:gd name="connsiteY16" fmla="*/ 82232 h 2000289"/>
                <a:gd name="connsiteX17" fmla="*/ 1645259 w 2204425"/>
                <a:gd name="connsiteY17" fmla="*/ 95388 h 2000289"/>
                <a:gd name="connsiteX18" fmla="*/ 1641969 w 2204425"/>
                <a:gd name="connsiteY18" fmla="*/ 148016 h 2000289"/>
                <a:gd name="connsiteX19" fmla="*/ 1681440 w 2204425"/>
                <a:gd name="connsiteY19" fmla="*/ 144726 h 2000289"/>
                <a:gd name="connsiteX20" fmla="*/ 1707754 w 2204425"/>
                <a:gd name="connsiteY20" fmla="*/ 164462 h 2000289"/>
                <a:gd name="connsiteX21" fmla="*/ 1743935 w 2204425"/>
                <a:gd name="connsiteY21" fmla="*/ 187486 h 2000289"/>
                <a:gd name="connsiteX22" fmla="*/ 1786695 w 2204425"/>
                <a:gd name="connsiteY22" fmla="*/ 194065 h 2000289"/>
                <a:gd name="connsiteX23" fmla="*/ 1819587 w 2204425"/>
                <a:gd name="connsiteY23" fmla="*/ 177619 h 2000289"/>
                <a:gd name="connsiteX24" fmla="*/ 1852479 w 2204425"/>
                <a:gd name="connsiteY24" fmla="*/ 151305 h 2000289"/>
                <a:gd name="connsiteX25" fmla="*/ 1865636 w 2204425"/>
                <a:gd name="connsiteY25" fmla="*/ 161173 h 2000289"/>
                <a:gd name="connsiteX26" fmla="*/ 1891949 w 2204425"/>
                <a:gd name="connsiteY26" fmla="*/ 154594 h 2000289"/>
                <a:gd name="connsiteX27" fmla="*/ 1895239 w 2204425"/>
                <a:gd name="connsiteY27" fmla="*/ 200643 h 2000289"/>
                <a:gd name="connsiteX28" fmla="*/ 1918263 w 2204425"/>
                <a:gd name="connsiteY28" fmla="*/ 220378 h 2000289"/>
                <a:gd name="connsiteX29" fmla="*/ 1944577 w 2204425"/>
                <a:gd name="connsiteY29" fmla="*/ 236824 h 2000289"/>
                <a:gd name="connsiteX30" fmla="*/ 1947866 w 2204425"/>
                <a:gd name="connsiteY30" fmla="*/ 269716 h 2000289"/>
                <a:gd name="connsiteX31" fmla="*/ 1928131 w 2204425"/>
                <a:gd name="connsiteY31" fmla="*/ 289452 h 2000289"/>
                <a:gd name="connsiteX32" fmla="*/ 1921552 w 2204425"/>
                <a:gd name="connsiteY32" fmla="*/ 319055 h 2000289"/>
                <a:gd name="connsiteX33" fmla="*/ 1954444 w 2204425"/>
                <a:gd name="connsiteY33" fmla="*/ 315765 h 2000289"/>
                <a:gd name="connsiteX34" fmla="*/ 1961023 w 2204425"/>
                <a:gd name="connsiteY34" fmla="*/ 351947 h 2000289"/>
                <a:gd name="connsiteX35" fmla="*/ 1931420 w 2204425"/>
                <a:gd name="connsiteY35" fmla="*/ 361814 h 2000289"/>
                <a:gd name="connsiteX36" fmla="*/ 1901817 w 2204425"/>
                <a:gd name="connsiteY36" fmla="*/ 358525 h 2000289"/>
                <a:gd name="connsiteX37" fmla="*/ 1875503 w 2204425"/>
                <a:gd name="connsiteY37" fmla="*/ 351947 h 2000289"/>
                <a:gd name="connsiteX38" fmla="*/ 1862346 w 2204425"/>
                <a:gd name="connsiteY38" fmla="*/ 378260 h 2000289"/>
                <a:gd name="connsiteX39" fmla="*/ 1865636 w 2204425"/>
                <a:gd name="connsiteY39" fmla="*/ 411152 h 2000289"/>
                <a:gd name="connsiteX40" fmla="*/ 1829454 w 2204425"/>
                <a:gd name="connsiteY40" fmla="*/ 424309 h 2000289"/>
                <a:gd name="connsiteX41" fmla="*/ 1806430 w 2204425"/>
                <a:gd name="connsiteY41" fmla="*/ 460490 h 2000289"/>
                <a:gd name="connsiteX42" fmla="*/ 1789984 w 2204425"/>
                <a:gd name="connsiteY42" fmla="*/ 496672 h 2000289"/>
                <a:gd name="connsiteX43" fmla="*/ 1786695 w 2204425"/>
                <a:gd name="connsiteY43" fmla="*/ 526275 h 2000289"/>
                <a:gd name="connsiteX44" fmla="*/ 1753803 w 2204425"/>
                <a:gd name="connsiteY44" fmla="*/ 539431 h 2000289"/>
                <a:gd name="connsiteX45" fmla="*/ 1727489 w 2204425"/>
                <a:gd name="connsiteY45" fmla="*/ 555878 h 2000289"/>
                <a:gd name="connsiteX46" fmla="*/ 1734067 w 2204425"/>
                <a:gd name="connsiteY46" fmla="*/ 588770 h 2000289"/>
                <a:gd name="connsiteX47" fmla="*/ 1757092 w 2204425"/>
                <a:gd name="connsiteY47" fmla="*/ 621662 h 2000289"/>
                <a:gd name="connsiteX48" fmla="*/ 1783405 w 2204425"/>
                <a:gd name="connsiteY48" fmla="*/ 638108 h 2000289"/>
                <a:gd name="connsiteX49" fmla="*/ 1793273 w 2204425"/>
                <a:gd name="connsiteY49" fmla="*/ 677578 h 2000289"/>
                <a:gd name="connsiteX50" fmla="*/ 1832744 w 2204425"/>
                <a:gd name="connsiteY50" fmla="*/ 703892 h 2000289"/>
                <a:gd name="connsiteX51" fmla="*/ 1862346 w 2204425"/>
                <a:gd name="connsiteY51" fmla="*/ 730206 h 2000289"/>
                <a:gd name="connsiteX52" fmla="*/ 1885371 w 2204425"/>
                <a:gd name="connsiteY52" fmla="*/ 769676 h 2000289"/>
                <a:gd name="connsiteX53" fmla="*/ 1918263 w 2204425"/>
                <a:gd name="connsiteY53" fmla="*/ 772965 h 2000289"/>
                <a:gd name="connsiteX54" fmla="*/ 1941287 w 2204425"/>
                <a:gd name="connsiteY54" fmla="*/ 776255 h 2000289"/>
                <a:gd name="connsiteX55" fmla="*/ 1947866 w 2204425"/>
                <a:gd name="connsiteY55" fmla="*/ 812436 h 2000289"/>
                <a:gd name="connsiteX56" fmla="*/ 1931420 w 2204425"/>
                <a:gd name="connsiteY56" fmla="*/ 828882 h 2000289"/>
                <a:gd name="connsiteX57" fmla="*/ 1934709 w 2204425"/>
                <a:gd name="connsiteY57" fmla="*/ 858485 h 2000289"/>
                <a:gd name="connsiteX58" fmla="*/ 1931420 w 2204425"/>
                <a:gd name="connsiteY58" fmla="*/ 881509 h 2000289"/>
                <a:gd name="connsiteX59" fmla="*/ 1967601 w 2204425"/>
                <a:gd name="connsiteY59" fmla="*/ 911112 h 2000289"/>
                <a:gd name="connsiteX60" fmla="*/ 1990626 w 2204425"/>
                <a:gd name="connsiteY60" fmla="*/ 947293 h 2000289"/>
                <a:gd name="connsiteX61" fmla="*/ 2003782 w 2204425"/>
                <a:gd name="connsiteY61" fmla="*/ 980185 h 2000289"/>
                <a:gd name="connsiteX62" fmla="*/ 2046542 w 2204425"/>
                <a:gd name="connsiteY62" fmla="*/ 1009788 h 2000289"/>
                <a:gd name="connsiteX63" fmla="*/ 2069567 w 2204425"/>
                <a:gd name="connsiteY63" fmla="*/ 1039391 h 2000289"/>
                <a:gd name="connsiteX64" fmla="*/ 2128772 w 2204425"/>
                <a:gd name="connsiteY64" fmla="*/ 1022945 h 2000289"/>
                <a:gd name="connsiteX65" fmla="*/ 2161664 w 2204425"/>
                <a:gd name="connsiteY65" fmla="*/ 1068994 h 2000289"/>
                <a:gd name="connsiteX66" fmla="*/ 2197846 w 2204425"/>
                <a:gd name="connsiteY66" fmla="*/ 1098597 h 2000289"/>
                <a:gd name="connsiteX67" fmla="*/ 2204425 w 2204425"/>
                <a:gd name="connsiteY67" fmla="*/ 1085440 h 2000289"/>
                <a:gd name="connsiteX68" fmla="*/ 2201674 w 2204425"/>
                <a:gd name="connsiteY68" fmla="*/ 1990529 h 2000289"/>
                <a:gd name="connsiteX0" fmla="*/ 2194558 w 2204425"/>
                <a:gd name="connsiteY0" fmla="*/ 1999840 h 2000289"/>
                <a:gd name="connsiteX1" fmla="*/ 1342652 w 2204425"/>
                <a:gd name="connsiteY1" fmla="*/ 1999839 h 2000289"/>
                <a:gd name="connsiteX2" fmla="*/ 1342652 w 2204425"/>
                <a:gd name="connsiteY2" fmla="*/ 1937345 h 2000289"/>
                <a:gd name="connsiteX3" fmla="*/ 928213 w 2204425"/>
                <a:gd name="connsiteY3" fmla="*/ 1940634 h 2000289"/>
                <a:gd name="connsiteX4" fmla="*/ 938080 w 2204425"/>
                <a:gd name="connsiteY4" fmla="*/ 1572243 h 2000289"/>
                <a:gd name="connsiteX5" fmla="*/ 540085 w 2204425"/>
                <a:gd name="connsiteY5" fmla="*/ 1572244 h 2000289"/>
                <a:gd name="connsiteX6" fmla="*/ 536796 w 2204425"/>
                <a:gd name="connsiteY6" fmla="*/ 1825512 h 2000289"/>
                <a:gd name="connsiteX7" fmla="*/ 3943 w 2204425"/>
                <a:gd name="connsiteY7" fmla="*/ 1825513 h 2000289"/>
                <a:gd name="connsiteX8" fmla="*/ 288810 w 2204425"/>
                <a:gd name="connsiteY8" fmla="*/ 662843 h 2000289"/>
                <a:gd name="connsiteX9" fmla="*/ 313708 w 2204425"/>
                <a:gd name="connsiteY9" fmla="*/ 620880 h 2000289"/>
                <a:gd name="connsiteX10" fmla="*/ 360392 w 2204425"/>
                <a:gd name="connsiteY10" fmla="*/ 585373 h 2000289"/>
                <a:gd name="connsiteX11" fmla="*/ 391967 w 2204425"/>
                <a:gd name="connsiteY11" fmla="*/ 538291 h 2000289"/>
                <a:gd name="connsiteX12" fmla="*/ 167785 w 2204425"/>
                <a:gd name="connsiteY12" fmla="*/ 536398 h 2000289"/>
                <a:gd name="connsiteX13" fmla="*/ 171131 w 2204425"/>
                <a:gd name="connsiteY13" fmla="*/ 21546 h 2000289"/>
                <a:gd name="connsiteX14" fmla="*/ 1513691 w 2204425"/>
                <a:gd name="connsiteY14" fmla="*/ 0 h 2000289"/>
                <a:gd name="connsiteX15" fmla="*/ 1579475 w 2204425"/>
                <a:gd name="connsiteY15" fmla="*/ 59207 h 2000289"/>
                <a:gd name="connsiteX16" fmla="*/ 1622234 w 2204425"/>
                <a:gd name="connsiteY16" fmla="*/ 82232 h 2000289"/>
                <a:gd name="connsiteX17" fmla="*/ 1645259 w 2204425"/>
                <a:gd name="connsiteY17" fmla="*/ 95388 h 2000289"/>
                <a:gd name="connsiteX18" fmla="*/ 1641969 w 2204425"/>
                <a:gd name="connsiteY18" fmla="*/ 148016 h 2000289"/>
                <a:gd name="connsiteX19" fmla="*/ 1681440 w 2204425"/>
                <a:gd name="connsiteY19" fmla="*/ 144726 h 2000289"/>
                <a:gd name="connsiteX20" fmla="*/ 1707754 w 2204425"/>
                <a:gd name="connsiteY20" fmla="*/ 164462 h 2000289"/>
                <a:gd name="connsiteX21" fmla="*/ 1743935 w 2204425"/>
                <a:gd name="connsiteY21" fmla="*/ 187486 h 2000289"/>
                <a:gd name="connsiteX22" fmla="*/ 1786695 w 2204425"/>
                <a:gd name="connsiteY22" fmla="*/ 194065 h 2000289"/>
                <a:gd name="connsiteX23" fmla="*/ 1819587 w 2204425"/>
                <a:gd name="connsiteY23" fmla="*/ 177619 h 2000289"/>
                <a:gd name="connsiteX24" fmla="*/ 1852479 w 2204425"/>
                <a:gd name="connsiteY24" fmla="*/ 151305 h 2000289"/>
                <a:gd name="connsiteX25" fmla="*/ 1865636 w 2204425"/>
                <a:gd name="connsiteY25" fmla="*/ 161173 h 2000289"/>
                <a:gd name="connsiteX26" fmla="*/ 1891949 w 2204425"/>
                <a:gd name="connsiteY26" fmla="*/ 154594 h 2000289"/>
                <a:gd name="connsiteX27" fmla="*/ 1895239 w 2204425"/>
                <a:gd name="connsiteY27" fmla="*/ 200643 h 2000289"/>
                <a:gd name="connsiteX28" fmla="*/ 1918263 w 2204425"/>
                <a:gd name="connsiteY28" fmla="*/ 220378 h 2000289"/>
                <a:gd name="connsiteX29" fmla="*/ 1944577 w 2204425"/>
                <a:gd name="connsiteY29" fmla="*/ 236824 h 2000289"/>
                <a:gd name="connsiteX30" fmla="*/ 1947866 w 2204425"/>
                <a:gd name="connsiteY30" fmla="*/ 269716 h 2000289"/>
                <a:gd name="connsiteX31" fmla="*/ 1928131 w 2204425"/>
                <a:gd name="connsiteY31" fmla="*/ 289452 h 2000289"/>
                <a:gd name="connsiteX32" fmla="*/ 1921552 w 2204425"/>
                <a:gd name="connsiteY32" fmla="*/ 319055 h 2000289"/>
                <a:gd name="connsiteX33" fmla="*/ 1954444 w 2204425"/>
                <a:gd name="connsiteY33" fmla="*/ 315765 h 2000289"/>
                <a:gd name="connsiteX34" fmla="*/ 1961023 w 2204425"/>
                <a:gd name="connsiteY34" fmla="*/ 351947 h 2000289"/>
                <a:gd name="connsiteX35" fmla="*/ 1931420 w 2204425"/>
                <a:gd name="connsiteY35" fmla="*/ 361814 h 2000289"/>
                <a:gd name="connsiteX36" fmla="*/ 1901817 w 2204425"/>
                <a:gd name="connsiteY36" fmla="*/ 358525 h 2000289"/>
                <a:gd name="connsiteX37" fmla="*/ 1875503 w 2204425"/>
                <a:gd name="connsiteY37" fmla="*/ 351947 h 2000289"/>
                <a:gd name="connsiteX38" fmla="*/ 1862346 w 2204425"/>
                <a:gd name="connsiteY38" fmla="*/ 378260 h 2000289"/>
                <a:gd name="connsiteX39" fmla="*/ 1865636 w 2204425"/>
                <a:gd name="connsiteY39" fmla="*/ 411152 h 2000289"/>
                <a:gd name="connsiteX40" fmla="*/ 1829454 w 2204425"/>
                <a:gd name="connsiteY40" fmla="*/ 424309 h 2000289"/>
                <a:gd name="connsiteX41" fmla="*/ 1806430 w 2204425"/>
                <a:gd name="connsiteY41" fmla="*/ 460490 h 2000289"/>
                <a:gd name="connsiteX42" fmla="*/ 1789984 w 2204425"/>
                <a:gd name="connsiteY42" fmla="*/ 496672 h 2000289"/>
                <a:gd name="connsiteX43" fmla="*/ 1786695 w 2204425"/>
                <a:gd name="connsiteY43" fmla="*/ 526275 h 2000289"/>
                <a:gd name="connsiteX44" fmla="*/ 1753803 w 2204425"/>
                <a:gd name="connsiteY44" fmla="*/ 539431 h 2000289"/>
                <a:gd name="connsiteX45" fmla="*/ 1727489 w 2204425"/>
                <a:gd name="connsiteY45" fmla="*/ 555878 h 2000289"/>
                <a:gd name="connsiteX46" fmla="*/ 1734067 w 2204425"/>
                <a:gd name="connsiteY46" fmla="*/ 588770 h 2000289"/>
                <a:gd name="connsiteX47" fmla="*/ 1757092 w 2204425"/>
                <a:gd name="connsiteY47" fmla="*/ 621662 h 2000289"/>
                <a:gd name="connsiteX48" fmla="*/ 1783405 w 2204425"/>
                <a:gd name="connsiteY48" fmla="*/ 638108 h 2000289"/>
                <a:gd name="connsiteX49" fmla="*/ 1793273 w 2204425"/>
                <a:gd name="connsiteY49" fmla="*/ 677578 h 2000289"/>
                <a:gd name="connsiteX50" fmla="*/ 1832744 w 2204425"/>
                <a:gd name="connsiteY50" fmla="*/ 703892 h 2000289"/>
                <a:gd name="connsiteX51" fmla="*/ 1862346 w 2204425"/>
                <a:gd name="connsiteY51" fmla="*/ 730206 h 2000289"/>
                <a:gd name="connsiteX52" fmla="*/ 1885371 w 2204425"/>
                <a:gd name="connsiteY52" fmla="*/ 769676 h 2000289"/>
                <a:gd name="connsiteX53" fmla="*/ 1918263 w 2204425"/>
                <a:gd name="connsiteY53" fmla="*/ 772965 h 2000289"/>
                <a:gd name="connsiteX54" fmla="*/ 1941287 w 2204425"/>
                <a:gd name="connsiteY54" fmla="*/ 776255 h 2000289"/>
                <a:gd name="connsiteX55" fmla="*/ 1947866 w 2204425"/>
                <a:gd name="connsiteY55" fmla="*/ 812436 h 2000289"/>
                <a:gd name="connsiteX56" fmla="*/ 1931420 w 2204425"/>
                <a:gd name="connsiteY56" fmla="*/ 828882 h 2000289"/>
                <a:gd name="connsiteX57" fmla="*/ 1934709 w 2204425"/>
                <a:gd name="connsiteY57" fmla="*/ 858485 h 2000289"/>
                <a:gd name="connsiteX58" fmla="*/ 1931420 w 2204425"/>
                <a:gd name="connsiteY58" fmla="*/ 881509 h 2000289"/>
                <a:gd name="connsiteX59" fmla="*/ 1967601 w 2204425"/>
                <a:gd name="connsiteY59" fmla="*/ 911112 h 2000289"/>
                <a:gd name="connsiteX60" fmla="*/ 1990626 w 2204425"/>
                <a:gd name="connsiteY60" fmla="*/ 947293 h 2000289"/>
                <a:gd name="connsiteX61" fmla="*/ 2003782 w 2204425"/>
                <a:gd name="connsiteY61" fmla="*/ 980185 h 2000289"/>
                <a:gd name="connsiteX62" fmla="*/ 2046542 w 2204425"/>
                <a:gd name="connsiteY62" fmla="*/ 1009788 h 2000289"/>
                <a:gd name="connsiteX63" fmla="*/ 2069567 w 2204425"/>
                <a:gd name="connsiteY63" fmla="*/ 1039391 h 2000289"/>
                <a:gd name="connsiteX64" fmla="*/ 2128772 w 2204425"/>
                <a:gd name="connsiteY64" fmla="*/ 1022945 h 2000289"/>
                <a:gd name="connsiteX65" fmla="*/ 2161664 w 2204425"/>
                <a:gd name="connsiteY65" fmla="*/ 1068994 h 2000289"/>
                <a:gd name="connsiteX66" fmla="*/ 2197846 w 2204425"/>
                <a:gd name="connsiteY66" fmla="*/ 1098597 h 2000289"/>
                <a:gd name="connsiteX67" fmla="*/ 2204425 w 2204425"/>
                <a:gd name="connsiteY67" fmla="*/ 1085440 h 2000289"/>
                <a:gd name="connsiteX68" fmla="*/ 2201674 w 2204425"/>
                <a:gd name="connsiteY68" fmla="*/ 1990529 h 2000289"/>
                <a:gd name="connsiteX0" fmla="*/ 2194558 w 2204425"/>
                <a:gd name="connsiteY0" fmla="*/ 1999840 h 2000289"/>
                <a:gd name="connsiteX1" fmla="*/ 1342652 w 2204425"/>
                <a:gd name="connsiteY1" fmla="*/ 1999839 h 2000289"/>
                <a:gd name="connsiteX2" fmla="*/ 1342652 w 2204425"/>
                <a:gd name="connsiteY2" fmla="*/ 1937345 h 2000289"/>
                <a:gd name="connsiteX3" fmla="*/ 928213 w 2204425"/>
                <a:gd name="connsiteY3" fmla="*/ 1940634 h 2000289"/>
                <a:gd name="connsiteX4" fmla="*/ 938080 w 2204425"/>
                <a:gd name="connsiteY4" fmla="*/ 1572243 h 2000289"/>
                <a:gd name="connsiteX5" fmla="*/ 540085 w 2204425"/>
                <a:gd name="connsiteY5" fmla="*/ 1572244 h 2000289"/>
                <a:gd name="connsiteX6" fmla="*/ 536796 w 2204425"/>
                <a:gd name="connsiteY6" fmla="*/ 1825512 h 2000289"/>
                <a:gd name="connsiteX7" fmla="*/ 3943 w 2204425"/>
                <a:gd name="connsiteY7" fmla="*/ 1825513 h 2000289"/>
                <a:gd name="connsiteX8" fmla="*/ 288810 w 2204425"/>
                <a:gd name="connsiteY8" fmla="*/ 662843 h 2000289"/>
                <a:gd name="connsiteX9" fmla="*/ 319933 w 2204425"/>
                <a:gd name="connsiteY9" fmla="*/ 630564 h 2000289"/>
                <a:gd name="connsiteX10" fmla="*/ 360392 w 2204425"/>
                <a:gd name="connsiteY10" fmla="*/ 585373 h 2000289"/>
                <a:gd name="connsiteX11" fmla="*/ 391967 w 2204425"/>
                <a:gd name="connsiteY11" fmla="*/ 538291 h 2000289"/>
                <a:gd name="connsiteX12" fmla="*/ 167785 w 2204425"/>
                <a:gd name="connsiteY12" fmla="*/ 536398 h 2000289"/>
                <a:gd name="connsiteX13" fmla="*/ 171131 w 2204425"/>
                <a:gd name="connsiteY13" fmla="*/ 21546 h 2000289"/>
                <a:gd name="connsiteX14" fmla="*/ 1513691 w 2204425"/>
                <a:gd name="connsiteY14" fmla="*/ 0 h 2000289"/>
                <a:gd name="connsiteX15" fmla="*/ 1579475 w 2204425"/>
                <a:gd name="connsiteY15" fmla="*/ 59207 h 2000289"/>
                <a:gd name="connsiteX16" fmla="*/ 1622234 w 2204425"/>
                <a:gd name="connsiteY16" fmla="*/ 82232 h 2000289"/>
                <a:gd name="connsiteX17" fmla="*/ 1645259 w 2204425"/>
                <a:gd name="connsiteY17" fmla="*/ 95388 h 2000289"/>
                <a:gd name="connsiteX18" fmla="*/ 1641969 w 2204425"/>
                <a:gd name="connsiteY18" fmla="*/ 148016 h 2000289"/>
                <a:gd name="connsiteX19" fmla="*/ 1681440 w 2204425"/>
                <a:gd name="connsiteY19" fmla="*/ 144726 h 2000289"/>
                <a:gd name="connsiteX20" fmla="*/ 1707754 w 2204425"/>
                <a:gd name="connsiteY20" fmla="*/ 164462 h 2000289"/>
                <a:gd name="connsiteX21" fmla="*/ 1743935 w 2204425"/>
                <a:gd name="connsiteY21" fmla="*/ 187486 h 2000289"/>
                <a:gd name="connsiteX22" fmla="*/ 1786695 w 2204425"/>
                <a:gd name="connsiteY22" fmla="*/ 194065 h 2000289"/>
                <a:gd name="connsiteX23" fmla="*/ 1819587 w 2204425"/>
                <a:gd name="connsiteY23" fmla="*/ 177619 h 2000289"/>
                <a:gd name="connsiteX24" fmla="*/ 1852479 w 2204425"/>
                <a:gd name="connsiteY24" fmla="*/ 151305 h 2000289"/>
                <a:gd name="connsiteX25" fmla="*/ 1865636 w 2204425"/>
                <a:gd name="connsiteY25" fmla="*/ 161173 h 2000289"/>
                <a:gd name="connsiteX26" fmla="*/ 1891949 w 2204425"/>
                <a:gd name="connsiteY26" fmla="*/ 154594 h 2000289"/>
                <a:gd name="connsiteX27" fmla="*/ 1895239 w 2204425"/>
                <a:gd name="connsiteY27" fmla="*/ 200643 h 2000289"/>
                <a:gd name="connsiteX28" fmla="*/ 1918263 w 2204425"/>
                <a:gd name="connsiteY28" fmla="*/ 220378 h 2000289"/>
                <a:gd name="connsiteX29" fmla="*/ 1944577 w 2204425"/>
                <a:gd name="connsiteY29" fmla="*/ 236824 h 2000289"/>
                <a:gd name="connsiteX30" fmla="*/ 1947866 w 2204425"/>
                <a:gd name="connsiteY30" fmla="*/ 269716 h 2000289"/>
                <a:gd name="connsiteX31" fmla="*/ 1928131 w 2204425"/>
                <a:gd name="connsiteY31" fmla="*/ 289452 h 2000289"/>
                <a:gd name="connsiteX32" fmla="*/ 1921552 w 2204425"/>
                <a:gd name="connsiteY32" fmla="*/ 319055 h 2000289"/>
                <a:gd name="connsiteX33" fmla="*/ 1954444 w 2204425"/>
                <a:gd name="connsiteY33" fmla="*/ 315765 h 2000289"/>
                <a:gd name="connsiteX34" fmla="*/ 1961023 w 2204425"/>
                <a:gd name="connsiteY34" fmla="*/ 351947 h 2000289"/>
                <a:gd name="connsiteX35" fmla="*/ 1931420 w 2204425"/>
                <a:gd name="connsiteY35" fmla="*/ 361814 h 2000289"/>
                <a:gd name="connsiteX36" fmla="*/ 1901817 w 2204425"/>
                <a:gd name="connsiteY36" fmla="*/ 358525 h 2000289"/>
                <a:gd name="connsiteX37" fmla="*/ 1875503 w 2204425"/>
                <a:gd name="connsiteY37" fmla="*/ 351947 h 2000289"/>
                <a:gd name="connsiteX38" fmla="*/ 1862346 w 2204425"/>
                <a:gd name="connsiteY38" fmla="*/ 378260 h 2000289"/>
                <a:gd name="connsiteX39" fmla="*/ 1865636 w 2204425"/>
                <a:gd name="connsiteY39" fmla="*/ 411152 h 2000289"/>
                <a:gd name="connsiteX40" fmla="*/ 1829454 w 2204425"/>
                <a:gd name="connsiteY40" fmla="*/ 424309 h 2000289"/>
                <a:gd name="connsiteX41" fmla="*/ 1806430 w 2204425"/>
                <a:gd name="connsiteY41" fmla="*/ 460490 h 2000289"/>
                <a:gd name="connsiteX42" fmla="*/ 1789984 w 2204425"/>
                <a:gd name="connsiteY42" fmla="*/ 496672 h 2000289"/>
                <a:gd name="connsiteX43" fmla="*/ 1786695 w 2204425"/>
                <a:gd name="connsiteY43" fmla="*/ 526275 h 2000289"/>
                <a:gd name="connsiteX44" fmla="*/ 1753803 w 2204425"/>
                <a:gd name="connsiteY44" fmla="*/ 539431 h 2000289"/>
                <a:gd name="connsiteX45" fmla="*/ 1727489 w 2204425"/>
                <a:gd name="connsiteY45" fmla="*/ 555878 h 2000289"/>
                <a:gd name="connsiteX46" fmla="*/ 1734067 w 2204425"/>
                <a:gd name="connsiteY46" fmla="*/ 588770 h 2000289"/>
                <a:gd name="connsiteX47" fmla="*/ 1757092 w 2204425"/>
                <a:gd name="connsiteY47" fmla="*/ 621662 h 2000289"/>
                <a:gd name="connsiteX48" fmla="*/ 1783405 w 2204425"/>
                <a:gd name="connsiteY48" fmla="*/ 638108 h 2000289"/>
                <a:gd name="connsiteX49" fmla="*/ 1793273 w 2204425"/>
                <a:gd name="connsiteY49" fmla="*/ 677578 h 2000289"/>
                <a:gd name="connsiteX50" fmla="*/ 1832744 w 2204425"/>
                <a:gd name="connsiteY50" fmla="*/ 703892 h 2000289"/>
                <a:gd name="connsiteX51" fmla="*/ 1862346 w 2204425"/>
                <a:gd name="connsiteY51" fmla="*/ 730206 h 2000289"/>
                <a:gd name="connsiteX52" fmla="*/ 1885371 w 2204425"/>
                <a:gd name="connsiteY52" fmla="*/ 769676 h 2000289"/>
                <a:gd name="connsiteX53" fmla="*/ 1918263 w 2204425"/>
                <a:gd name="connsiteY53" fmla="*/ 772965 h 2000289"/>
                <a:gd name="connsiteX54" fmla="*/ 1941287 w 2204425"/>
                <a:gd name="connsiteY54" fmla="*/ 776255 h 2000289"/>
                <a:gd name="connsiteX55" fmla="*/ 1947866 w 2204425"/>
                <a:gd name="connsiteY55" fmla="*/ 812436 h 2000289"/>
                <a:gd name="connsiteX56" fmla="*/ 1931420 w 2204425"/>
                <a:gd name="connsiteY56" fmla="*/ 828882 h 2000289"/>
                <a:gd name="connsiteX57" fmla="*/ 1934709 w 2204425"/>
                <a:gd name="connsiteY57" fmla="*/ 858485 h 2000289"/>
                <a:gd name="connsiteX58" fmla="*/ 1931420 w 2204425"/>
                <a:gd name="connsiteY58" fmla="*/ 881509 h 2000289"/>
                <a:gd name="connsiteX59" fmla="*/ 1967601 w 2204425"/>
                <a:gd name="connsiteY59" fmla="*/ 911112 h 2000289"/>
                <a:gd name="connsiteX60" fmla="*/ 1990626 w 2204425"/>
                <a:gd name="connsiteY60" fmla="*/ 947293 h 2000289"/>
                <a:gd name="connsiteX61" fmla="*/ 2003782 w 2204425"/>
                <a:gd name="connsiteY61" fmla="*/ 980185 h 2000289"/>
                <a:gd name="connsiteX62" fmla="*/ 2046542 w 2204425"/>
                <a:gd name="connsiteY62" fmla="*/ 1009788 h 2000289"/>
                <a:gd name="connsiteX63" fmla="*/ 2069567 w 2204425"/>
                <a:gd name="connsiteY63" fmla="*/ 1039391 h 2000289"/>
                <a:gd name="connsiteX64" fmla="*/ 2128772 w 2204425"/>
                <a:gd name="connsiteY64" fmla="*/ 1022945 h 2000289"/>
                <a:gd name="connsiteX65" fmla="*/ 2161664 w 2204425"/>
                <a:gd name="connsiteY65" fmla="*/ 1068994 h 2000289"/>
                <a:gd name="connsiteX66" fmla="*/ 2197846 w 2204425"/>
                <a:gd name="connsiteY66" fmla="*/ 1098597 h 2000289"/>
                <a:gd name="connsiteX67" fmla="*/ 2204425 w 2204425"/>
                <a:gd name="connsiteY67" fmla="*/ 1085440 h 2000289"/>
                <a:gd name="connsiteX68" fmla="*/ 2201674 w 2204425"/>
                <a:gd name="connsiteY68" fmla="*/ 1990529 h 2000289"/>
                <a:gd name="connsiteX0" fmla="*/ 2194558 w 2204425"/>
                <a:gd name="connsiteY0" fmla="*/ 1999840 h 2000289"/>
                <a:gd name="connsiteX1" fmla="*/ 1342652 w 2204425"/>
                <a:gd name="connsiteY1" fmla="*/ 1999839 h 2000289"/>
                <a:gd name="connsiteX2" fmla="*/ 1342652 w 2204425"/>
                <a:gd name="connsiteY2" fmla="*/ 1937345 h 2000289"/>
                <a:gd name="connsiteX3" fmla="*/ 928213 w 2204425"/>
                <a:gd name="connsiteY3" fmla="*/ 1940634 h 2000289"/>
                <a:gd name="connsiteX4" fmla="*/ 938080 w 2204425"/>
                <a:gd name="connsiteY4" fmla="*/ 1572243 h 2000289"/>
                <a:gd name="connsiteX5" fmla="*/ 540085 w 2204425"/>
                <a:gd name="connsiteY5" fmla="*/ 1572244 h 2000289"/>
                <a:gd name="connsiteX6" fmla="*/ 536796 w 2204425"/>
                <a:gd name="connsiteY6" fmla="*/ 1825512 h 2000289"/>
                <a:gd name="connsiteX7" fmla="*/ 3943 w 2204425"/>
                <a:gd name="connsiteY7" fmla="*/ 1825513 h 2000289"/>
                <a:gd name="connsiteX8" fmla="*/ 288810 w 2204425"/>
                <a:gd name="connsiteY8" fmla="*/ 675755 h 2000289"/>
                <a:gd name="connsiteX9" fmla="*/ 319933 w 2204425"/>
                <a:gd name="connsiteY9" fmla="*/ 630564 h 2000289"/>
                <a:gd name="connsiteX10" fmla="*/ 360392 w 2204425"/>
                <a:gd name="connsiteY10" fmla="*/ 585373 h 2000289"/>
                <a:gd name="connsiteX11" fmla="*/ 391967 w 2204425"/>
                <a:gd name="connsiteY11" fmla="*/ 538291 h 2000289"/>
                <a:gd name="connsiteX12" fmla="*/ 167785 w 2204425"/>
                <a:gd name="connsiteY12" fmla="*/ 536398 h 2000289"/>
                <a:gd name="connsiteX13" fmla="*/ 171131 w 2204425"/>
                <a:gd name="connsiteY13" fmla="*/ 21546 h 2000289"/>
                <a:gd name="connsiteX14" fmla="*/ 1513691 w 2204425"/>
                <a:gd name="connsiteY14" fmla="*/ 0 h 2000289"/>
                <a:gd name="connsiteX15" fmla="*/ 1579475 w 2204425"/>
                <a:gd name="connsiteY15" fmla="*/ 59207 h 2000289"/>
                <a:gd name="connsiteX16" fmla="*/ 1622234 w 2204425"/>
                <a:gd name="connsiteY16" fmla="*/ 82232 h 2000289"/>
                <a:gd name="connsiteX17" fmla="*/ 1645259 w 2204425"/>
                <a:gd name="connsiteY17" fmla="*/ 95388 h 2000289"/>
                <a:gd name="connsiteX18" fmla="*/ 1641969 w 2204425"/>
                <a:gd name="connsiteY18" fmla="*/ 148016 h 2000289"/>
                <a:gd name="connsiteX19" fmla="*/ 1681440 w 2204425"/>
                <a:gd name="connsiteY19" fmla="*/ 144726 h 2000289"/>
                <a:gd name="connsiteX20" fmla="*/ 1707754 w 2204425"/>
                <a:gd name="connsiteY20" fmla="*/ 164462 h 2000289"/>
                <a:gd name="connsiteX21" fmla="*/ 1743935 w 2204425"/>
                <a:gd name="connsiteY21" fmla="*/ 187486 h 2000289"/>
                <a:gd name="connsiteX22" fmla="*/ 1786695 w 2204425"/>
                <a:gd name="connsiteY22" fmla="*/ 194065 h 2000289"/>
                <a:gd name="connsiteX23" fmla="*/ 1819587 w 2204425"/>
                <a:gd name="connsiteY23" fmla="*/ 177619 h 2000289"/>
                <a:gd name="connsiteX24" fmla="*/ 1852479 w 2204425"/>
                <a:gd name="connsiteY24" fmla="*/ 151305 h 2000289"/>
                <a:gd name="connsiteX25" fmla="*/ 1865636 w 2204425"/>
                <a:gd name="connsiteY25" fmla="*/ 161173 h 2000289"/>
                <a:gd name="connsiteX26" fmla="*/ 1891949 w 2204425"/>
                <a:gd name="connsiteY26" fmla="*/ 154594 h 2000289"/>
                <a:gd name="connsiteX27" fmla="*/ 1895239 w 2204425"/>
                <a:gd name="connsiteY27" fmla="*/ 200643 h 2000289"/>
                <a:gd name="connsiteX28" fmla="*/ 1918263 w 2204425"/>
                <a:gd name="connsiteY28" fmla="*/ 220378 h 2000289"/>
                <a:gd name="connsiteX29" fmla="*/ 1944577 w 2204425"/>
                <a:gd name="connsiteY29" fmla="*/ 236824 h 2000289"/>
                <a:gd name="connsiteX30" fmla="*/ 1947866 w 2204425"/>
                <a:gd name="connsiteY30" fmla="*/ 269716 h 2000289"/>
                <a:gd name="connsiteX31" fmla="*/ 1928131 w 2204425"/>
                <a:gd name="connsiteY31" fmla="*/ 289452 h 2000289"/>
                <a:gd name="connsiteX32" fmla="*/ 1921552 w 2204425"/>
                <a:gd name="connsiteY32" fmla="*/ 319055 h 2000289"/>
                <a:gd name="connsiteX33" fmla="*/ 1954444 w 2204425"/>
                <a:gd name="connsiteY33" fmla="*/ 315765 h 2000289"/>
                <a:gd name="connsiteX34" fmla="*/ 1961023 w 2204425"/>
                <a:gd name="connsiteY34" fmla="*/ 351947 h 2000289"/>
                <a:gd name="connsiteX35" fmla="*/ 1931420 w 2204425"/>
                <a:gd name="connsiteY35" fmla="*/ 361814 h 2000289"/>
                <a:gd name="connsiteX36" fmla="*/ 1901817 w 2204425"/>
                <a:gd name="connsiteY36" fmla="*/ 358525 h 2000289"/>
                <a:gd name="connsiteX37" fmla="*/ 1875503 w 2204425"/>
                <a:gd name="connsiteY37" fmla="*/ 351947 h 2000289"/>
                <a:gd name="connsiteX38" fmla="*/ 1862346 w 2204425"/>
                <a:gd name="connsiteY38" fmla="*/ 378260 h 2000289"/>
                <a:gd name="connsiteX39" fmla="*/ 1865636 w 2204425"/>
                <a:gd name="connsiteY39" fmla="*/ 411152 h 2000289"/>
                <a:gd name="connsiteX40" fmla="*/ 1829454 w 2204425"/>
                <a:gd name="connsiteY40" fmla="*/ 424309 h 2000289"/>
                <a:gd name="connsiteX41" fmla="*/ 1806430 w 2204425"/>
                <a:gd name="connsiteY41" fmla="*/ 460490 h 2000289"/>
                <a:gd name="connsiteX42" fmla="*/ 1789984 w 2204425"/>
                <a:gd name="connsiteY42" fmla="*/ 496672 h 2000289"/>
                <a:gd name="connsiteX43" fmla="*/ 1786695 w 2204425"/>
                <a:gd name="connsiteY43" fmla="*/ 526275 h 2000289"/>
                <a:gd name="connsiteX44" fmla="*/ 1753803 w 2204425"/>
                <a:gd name="connsiteY44" fmla="*/ 539431 h 2000289"/>
                <a:gd name="connsiteX45" fmla="*/ 1727489 w 2204425"/>
                <a:gd name="connsiteY45" fmla="*/ 555878 h 2000289"/>
                <a:gd name="connsiteX46" fmla="*/ 1734067 w 2204425"/>
                <a:gd name="connsiteY46" fmla="*/ 588770 h 2000289"/>
                <a:gd name="connsiteX47" fmla="*/ 1757092 w 2204425"/>
                <a:gd name="connsiteY47" fmla="*/ 621662 h 2000289"/>
                <a:gd name="connsiteX48" fmla="*/ 1783405 w 2204425"/>
                <a:gd name="connsiteY48" fmla="*/ 638108 h 2000289"/>
                <a:gd name="connsiteX49" fmla="*/ 1793273 w 2204425"/>
                <a:gd name="connsiteY49" fmla="*/ 677578 h 2000289"/>
                <a:gd name="connsiteX50" fmla="*/ 1832744 w 2204425"/>
                <a:gd name="connsiteY50" fmla="*/ 703892 h 2000289"/>
                <a:gd name="connsiteX51" fmla="*/ 1862346 w 2204425"/>
                <a:gd name="connsiteY51" fmla="*/ 730206 h 2000289"/>
                <a:gd name="connsiteX52" fmla="*/ 1885371 w 2204425"/>
                <a:gd name="connsiteY52" fmla="*/ 769676 h 2000289"/>
                <a:gd name="connsiteX53" fmla="*/ 1918263 w 2204425"/>
                <a:gd name="connsiteY53" fmla="*/ 772965 h 2000289"/>
                <a:gd name="connsiteX54" fmla="*/ 1941287 w 2204425"/>
                <a:gd name="connsiteY54" fmla="*/ 776255 h 2000289"/>
                <a:gd name="connsiteX55" fmla="*/ 1947866 w 2204425"/>
                <a:gd name="connsiteY55" fmla="*/ 812436 h 2000289"/>
                <a:gd name="connsiteX56" fmla="*/ 1931420 w 2204425"/>
                <a:gd name="connsiteY56" fmla="*/ 828882 h 2000289"/>
                <a:gd name="connsiteX57" fmla="*/ 1934709 w 2204425"/>
                <a:gd name="connsiteY57" fmla="*/ 858485 h 2000289"/>
                <a:gd name="connsiteX58" fmla="*/ 1931420 w 2204425"/>
                <a:gd name="connsiteY58" fmla="*/ 881509 h 2000289"/>
                <a:gd name="connsiteX59" fmla="*/ 1967601 w 2204425"/>
                <a:gd name="connsiteY59" fmla="*/ 911112 h 2000289"/>
                <a:gd name="connsiteX60" fmla="*/ 1990626 w 2204425"/>
                <a:gd name="connsiteY60" fmla="*/ 947293 h 2000289"/>
                <a:gd name="connsiteX61" fmla="*/ 2003782 w 2204425"/>
                <a:gd name="connsiteY61" fmla="*/ 980185 h 2000289"/>
                <a:gd name="connsiteX62" fmla="*/ 2046542 w 2204425"/>
                <a:gd name="connsiteY62" fmla="*/ 1009788 h 2000289"/>
                <a:gd name="connsiteX63" fmla="*/ 2069567 w 2204425"/>
                <a:gd name="connsiteY63" fmla="*/ 1039391 h 2000289"/>
                <a:gd name="connsiteX64" fmla="*/ 2128772 w 2204425"/>
                <a:gd name="connsiteY64" fmla="*/ 1022945 h 2000289"/>
                <a:gd name="connsiteX65" fmla="*/ 2161664 w 2204425"/>
                <a:gd name="connsiteY65" fmla="*/ 1068994 h 2000289"/>
                <a:gd name="connsiteX66" fmla="*/ 2197846 w 2204425"/>
                <a:gd name="connsiteY66" fmla="*/ 1098597 h 2000289"/>
                <a:gd name="connsiteX67" fmla="*/ 2204425 w 2204425"/>
                <a:gd name="connsiteY67" fmla="*/ 1085440 h 2000289"/>
                <a:gd name="connsiteX68" fmla="*/ 2201674 w 2204425"/>
                <a:gd name="connsiteY68" fmla="*/ 1990529 h 2000289"/>
                <a:gd name="connsiteX0" fmla="*/ 2194558 w 2204425"/>
                <a:gd name="connsiteY0" fmla="*/ 1999840 h 2000289"/>
                <a:gd name="connsiteX1" fmla="*/ 1342652 w 2204425"/>
                <a:gd name="connsiteY1" fmla="*/ 1999839 h 2000289"/>
                <a:gd name="connsiteX2" fmla="*/ 1342652 w 2204425"/>
                <a:gd name="connsiteY2" fmla="*/ 1937345 h 2000289"/>
                <a:gd name="connsiteX3" fmla="*/ 928213 w 2204425"/>
                <a:gd name="connsiteY3" fmla="*/ 1940634 h 2000289"/>
                <a:gd name="connsiteX4" fmla="*/ 938080 w 2204425"/>
                <a:gd name="connsiteY4" fmla="*/ 1572243 h 2000289"/>
                <a:gd name="connsiteX5" fmla="*/ 540085 w 2204425"/>
                <a:gd name="connsiteY5" fmla="*/ 1572244 h 2000289"/>
                <a:gd name="connsiteX6" fmla="*/ 536796 w 2204425"/>
                <a:gd name="connsiteY6" fmla="*/ 1825512 h 2000289"/>
                <a:gd name="connsiteX7" fmla="*/ 3943 w 2204425"/>
                <a:gd name="connsiteY7" fmla="*/ 1825513 h 2000289"/>
                <a:gd name="connsiteX8" fmla="*/ 288810 w 2204425"/>
                <a:gd name="connsiteY8" fmla="*/ 675755 h 2000289"/>
                <a:gd name="connsiteX9" fmla="*/ 316821 w 2204425"/>
                <a:gd name="connsiteY9" fmla="*/ 627336 h 2000289"/>
                <a:gd name="connsiteX10" fmla="*/ 360392 w 2204425"/>
                <a:gd name="connsiteY10" fmla="*/ 585373 h 2000289"/>
                <a:gd name="connsiteX11" fmla="*/ 391967 w 2204425"/>
                <a:gd name="connsiteY11" fmla="*/ 538291 h 2000289"/>
                <a:gd name="connsiteX12" fmla="*/ 167785 w 2204425"/>
                <a:gd name="connsiteY12" fmla="*/ 536398 h 2000289"/>
                <a:gd name="connsiteX13" fmla="*/ 171131 w 2204425"/>
                <a:gd name="connsiteY13" fmla="*/ 21546 h 2000289"/>
                <a:gd name="connsiteX14" fmla="*/ 1513691 w 2204425"/>
                <a:gd name="connsiteY14" fmla="*/ 0 h 2000289"/>
                <a:gd name="connsiteX15" fmla="*/ 1579475 w 2204425"/>
                <a:gd name="connsiteY15" fmla="*/ 59207 h 2000289"/>
                <a:gd name="connsiteX16" fmla="*/ 1622234 w 2204425"/>
                <a:gd name="connsiteY16" fmla="*/ 82232 h 2000289"/>
                <a:gd name="connsiteX17" fmla="*/ 1645259 w 2204425"/>
                <a:gd name="connsiteY17" fmla="*/ 95388 h 2000289"/>
                <a:gd name="connsiteX18" fmla="*/ 1641969 w 2204425"/>
                <a:gd name="connsiteY18" fmla="*/ 148016 h 2000289"/>
                <a:gd name="connsiteX19" fmla="*/ 1681440 w 2204425"/>
                <a:gd name="connsiteY19" fmla="*/ 144726 h 2000289"/>
                <a:gd name="connsiteX20" fmla="*/ 1707754 w 2204425"/>
                <a:gd name="connsiteY20" fmla="*/ 164462 h 2000289"/>
                <a:gd name="connsiteX21" fmla="*/ 1743935 w 2204425"/>
                <a:gd name="connsiteY21" fmla="*/ 187486 h 2000289"/>
                <a:gd name="connsiteX22" fmla="*/ 1786695 w 2204425"/>
                <a:gd name="connsiteY22" fmla="*/ 194065 h 2000289"/>
                <a:gd name="connsiteX23" fmla="*/ 1819587 w 2204425"/>
                <a:gd name="connsiteY23" fmla="*/ 177619 h 2000289"/>
                <a:gd name="connsiteX24" fmla="*/ 1852479 w 2204425"/>
                <a:gd name="connsiteY24" fmla="*/ 151305 h 2000289"/>
                <a:gd name="connsiteX25" fmla="*/ 1865636 w 2204425"/>
                <a:gd name="connsiteY25" fmla="*/ 161173 h 2000289"/>
                <a:gd name="connsiteX26" fmla="*/ 1891949 w 2204425"/>
                <a:gd name="connsiteY26" fmla="*/ 154594 h 2000289"/>
                <a:gd name="connsiteX27" fmla="*/ 1895239 w 2204425"/>
                <a:gd name="connsiteY27" fmla="*/ 200643 h 2000289"/>
                <a:gd name="connsiteX28" fmla="*/ 1918263 w 2204425"/>
                <a:gd name="connsiteY28" fmla="*/ 220378 h 2000289"/>
                <a:gd name="connsiteX29" fmla="*/ 1944577 w 2204425"/>
                <a:gd name="connsiteY29" fmla="*/ 236824 h 2000289"/>
                <a:gd name="connsiteX30" fmla="*/ 1947866 w 2204425"/>
                <a:gd name="connsiteY30" fmla="*/ 269716 h 2000289"/>
                <a:gd name="connsiteX31" fmla="*/ 1928131 w 2204425"/>
                <a:gd name="connsiteY31" fmla="*/ 289452 h 2000289"/>
                <a:gd name="connsiteX32" fmla="*/ 1921552 w 2204425"/>
                <a:gd name="connsiteY32" fmla="*/ 319055 h 2000289"/>
                <a:gd name="connsiteX33" fmla="*/ 1954444 w 2204425"/>
                <a:gd name="connsiteY33" fmla="*/ 315765 h 2000289"/>
                <a:gd name="connsiteX34" fmla="*/ 1961023 w 2204425"/>
                <a:gd name="connsiteY34" fmla="*/ 351947 h 2000289"/>
                <a:gd name="connsiteX35" fmla="*/ 1931420 w 2204425"/>
                <a:gd name="connsiteY35" fmla="*/ 361814 h 2000289"/>
                <a:gd name="connsiteX36" fmla="*/ 1901817 w 2204425"/>
                <a:gd name="connsiteY36" fmla="*/ 358525 h 2000289"/>
                <a:gd name="connsiteX37" fmla="*/ 1875503 w 2204425"/>
                <a:gd name="connsiteY37" fmla="*/ 351947 h 2000289"/>
                <a:gd name="connsiteX38" fmla="*/ 1862346 w 2204425"/>
                <a:gd name="connsiteY38" fmla="*/ 378260 h 2000289"/>
                <a:gd name="connsiteX39" fmla="*/ 1865636 w 2204425"/>
                <a:gd name="connsiteY39" fmla="*/ 411152 h 2000289"/>
                <a:gd name="connsiteX40" fmla="*/ 1829454 w 2204425"/>
                <a:gd name="connsiteY40" fmla="*/ 424309 h 2000289"/>
                <a:gd name="connsiteX41" fmla="*/ 1806430 w 2204425"/>
                <a:gd name="connsiteY41" fmla="*/ 460490 h 2000289"/>
                <a:gd name="connsiteX42" fmla="*/ 1789984 w 2204425"/>
                <a:gd name="connsiteY42" fmla="*/ 496672 h 2000289"/>
                <a:gd name="connsiteX43" fmla="*/ 1786695 w 2204425"/>
                <a:gd name="connsiteY43" fmla="*/ 526275 h 2000289"/>
                <a:gd name="connsiteX44" fmla="*/ 1753803 w 2204425"/>
                <a:gd name="connsiteY44" fmla="*/ 539431 h 2000289"/>
                <a:gd name="connsiteX45" fmla="*/ 1727489 w 2204425"/>
                <a:gd name="connsiteY45" fmla="*/ 555878 h 2000289"/>
                <a:gd name="connsiteX46" fmla="*/ 1734067 w 2204425"/>
                <a:gd name="connsiteY46" fmla="*/ 588770 h 2000289"/>
                <a:gd name="connsiteX47" fmla="*/ 1757092 w 2204425"/>
                <a:gd name="connsiteY47" fmla="*/ 621662 h 2000289"/>
                <a:gd name="connsiteX48" fmla="*/ 1783405 w 2204425"/>
                <a:gd name="connsiteY48" fmla="*/ 638108 h 2000289"/>
                <a:gd name="connsiteX49" fmla="*/ 1793273 w 2204425"/>
                <a:gd name="connsiteY49" fmla="*/ 677578 h 2000289"/>
                <a:gd name="connsiteX50" fmla="*/ 1832744 w 2204425"/>
                <a:gd name="connsiteY50" fmla="*/ 703892 h 2000289"/>
                <a:gd name="connsiteX51" fmla="*/ 1862346 w 2204425"/>
                <a:gd name="connsiteY51" fmla="*/ 730206 h 2000289"/>
                <a:gd name="connsiteX52" fmla="*/ 1885371 w 2204425"/>
                <a:gd name="connsiteY52" fmla="*/ 769676 h 2000289"/>
                <a:gd name="connsiteX53" fmla="*/ 1918263 w 2204425"/>
                <a:gd name="connsiteY53" fmla="*/ 772965 h 2000289"/>
                <a:gd name="connsiteX54" fmla="*/ 1941287 w 2204425"/>
                <a:gd name="connsiteY54" fmla="*/ 776255 h 2000289"/>
                <a:gd name="connsiteX55" fmla="*/ 1947866 w 2204425"/>
                <a:gd name="connsiteY55" fmla="*/ 812436 h 2000289"/>
                <a:gd name="connsiteX56" fmla="*/ 1931420 w 2204425"/>
                <a:gd name="connsiteY56" fmla="*/ 828882 h 2000289"/>
                <a:gd name="connsiteX57" fmla="*/ 1934709 w 2204425"/>
                <a:gd name="connsiteY57" fmla="*/ 858485 h 2000289"/>
                <a:gd name="connsiteX58" fmla="*/ 1931420 w 2204425"/>
                <a:gd name="connsiteY58" fmla="*/ 881509 h 2000289"/>
                <a:gd name="connsiteX59" fmla="*/ 1967601 w 2204425"/>
                <a:gd name="connsiteY59" fmla="*/ 911112 h 2000289"/>
                <a:gd name="connsiteX60" fmla="*/ 1990626 w 2204425"/>
                <a:gd name="connsiteY60" fmla="*/ 947293 h 2000289"/>
                <a:gd name="connsiteX61" fmla="*/ 2003782 w 2204425"/>
                <a:gd name="connsiteY61" fmla="*/ 980185 h 2000289"/>
                <a:gd name="connsiteX62" fmla="*/ 2046542 w 2204425"/>
                <a:gd name="connsiteY62" fmla="*/ 1009788 h 2000289"/>
                <a:gd name="connsiteX63" fmla="*/ 2069567 w 2204425"/>
                <a:gd name="connsiteY63" fmla="*/ 1039391 h 2000289"/>
                <a:gd name="connsiteX64" fmla="*/ 2128772 w 2204425"/>
                <a:gd name="connsiteY64" fmla="*/ 1022945 h 2000289"/>
                <a:gd name="connsiteX65" fmla="*/ 2161664 w 2204425"/>
                <a:gd name="connsiteY65" fmla="*/ 1068994 h 2000289"/>
                <a:gd name="connsiteX66" fmla="*/ 2197846 w 2204425"/>
                <a:gd name="connsiteY66" fmla="*/ 1098597 h 2000289"/>
                <a:gd name="connsiteX67" fmla="*/ 2204425 w 2204425"/>
                <a:gd name="connsiteY67" fmla="*/ 1085440 h 2000289"/>
                <a:gd name="connsiteX68" fmla="*/ 2201674 w 2204425"/>
                <a:gd name="connsiteY68" fmla="*/ 1990529 h 2000289"/>
                <a:gd name="connsiteX0" fmla="*/ 2194558 w 2204425"/>
                <a:gd name="connsiteY0" fmla="*/ 1999840 h 2000289"/>
                <a:gd name="connsiteX1" fmla="*/ 1342652 w 2204425"/>
                <a:gd name="connsiteY1" fmla="*/ 1999839 h 2000289"/>
                <a:gd name="connsiteX2" fmla="*/ 1342652 w 2204425"/>
                <a:gd name="connsiteY2" fmla="*/ 1937345 h 2000289"/>
                <a:gd name="connsiteX3" fmla="*/ 928213 w 2204425"/>
                <a:gd name="connsiteY3" fmla="*/ 1940634 h 2000289"/>
                <a:gd name="connsiteX4" fmla="*/ 938080 w 2204425"/>
                <a:gd name="connsiteY4" fmla="*/ 1572243 h 2000289"/>
                <a:gd name="connsiteX5" fmla="*/ 540085 w 2204425"/>
                <a:gd name="connsiteY5" fmla="*/ 1572244 h 2000289"/>
                <a:gd name="connsiteX6" fmla="*/ 536796 w 2204425"/>
                <a:gd name="connsiteY6" fmla="*/ 1825512 h 2000289"/>
                <a:gd name="connsiteX7" fmla="*/ 3943 w 2204425"/>
                <a:gd name="connsiteY7" fmla="*/ 1825513 h 2000289"/>
                <a:gd name="connsiteX8" fmla="*/ 288810 w 2204425"/>
                <a:gd name="connsiteY8" fmla="*/ 675755 h 2000289"/>
                <a:gd name="connsiteX9" fmla="*/ 301259 w 2204425"/>
                <a:gd name="connsiteY9" fmla="*/ 633792 h 2000289"/>
                <a:gd name="connsiteX10" fmla="*/ 360392 w 2204425"/>
                <a:gd name="connsiteY10" fmla="*/ 585373 h 2000289"/>
                <a:gd name="connsiteX11" fmla="*/ 391967 w 2204425"/>
                <a:gd name="connsiteY11" fmla="*/ 538291 h 2000289"/>
                <a:gd name="connsiteX12" fmla="*/ 167785 w 2204425"/>
                <a:gd name="connsiteY12" fmla="*/ 536398 h 2000289"/>
                <a:gd name="connsiteX13" fmla="*/ 171131 w 2204425"/>
                <a:gd name="connsiteY13" fmla="*/ 21546 h 2000289"/>
                <a:gd name="connsiteX14" fmla="*/ 1513691 w 2204425"/>
                <a:gd name="connsiteY14" fmla="*/ 0 h 2000289"/>
                <a:gd name="connsiteX15" fmla="*/ 1579475 w 2204425"/>
                <a:gd name="connsiteY15" fmla="*/ 59207 h 2000289"/>
                <a:gd name="connsiteX16" fmla="*/ 1622234 w 2204425"/>
                <a:gd name="connsiteY16" fmla="*/ 82232 h 2000289"/>
                <a:gd name="connsiteX17" fmla="*/ 1645259 w 2204425"/>
                <a:gd name="connsiteY17" fmla="*/ 95388 h 2000289"/>
                <a:gd name="connsiteX18" fmla="*/ 1641969 w 2204425"/>
                <a:gd name="connsiteY18" fmla="*/ 148016 h 2000289"/>
                <a:gd name="connsiteX19" fmla="*/ 1681440 w 2204425"/>
                <a:gd name="connsiteY19" fmla="*/ 144726 h 2000289"/>
                <a:gd name="connsiteX20" fmla="*/ 1707754 w 2204425"/>
                <a:gd name="connsiteY20" fmla="*/ 164462 h 2000289"/>
                <a:gd name="connsiteX21" fmla="*/ 1743935 w 2204425"/>
                <a:gd name="connsiteY21" fmla="*/ 187486 h 2000289"/>
                <a:gd name="connsiteX22" fmla="*/ 1786695 w 2204425"/>
                <a:gd name="connsiteY22" fmla="*/ 194065 h 2000289"/>
                <a:gd name="connsiteX23" fmla="*/ 1819587 w 2204425"/>
                <a:gd name="connsiteY23" fmla="*/ 177619 h 2000289"/>
                <a:gd name="connsiteX24" fmla="*/ 1852479 w 2204425"/>
                <a:gd name="connsiteY24" fmla="*/ 151305 h 2000289"/>
                <a:gd name="connsiteX25" fmla="*/ 1865636 w 2204425"/>
                <a:gd name="connsiteY25" fmla="*/ 161173 h 2000289"/>
                <a:gd name="connsiteX26" fmla="*/ 1891949 w 2204425"/>
                <a:gd name="connsiteY26" fmla="*/ 154594 h 2000289"/>
                <a:gd name="connsiteX27" fmla="*/ 1895239 w 2204425"/>
                <a:gd name="connsiteY27" fmla="*/ 200643 h 2000289"/>
                <a:gd name="connsiteX28" fmla="*/ 1918263 w 2204425"/>
                <a:gd name="connsiteY28" fmla="*/ 220378 h 2000289"/>
                <a:gd name="connsiteX29" fmla="*/ 1944577 w 2204425"/>
                <a:gd name="connsiteY29" fmla="*/ 236824 h 2000289"/>
                <a:gd name="connsiteX30" fmla="*/ 1947866 w 2204425"/>
                <a:gd name="connsiteY30" fmla="*/ 269716 h 2000289"/>
                <a:gd name="connsiteX31" fmla="*/ 1928131 w 2204425"/>
                <a:gd name="connsiteY31" fmla="*/ 289452 h 2000289"/>
                <a:gd name="connsiteX32" fmla="*/ 1921552 w 2204425"/>
                <a:gd name="connsiteY32" fmla="*/ 319055 h 2000289"/>
                <a:gd name="connsiteX33" fmla="*/ 1954444 w 2204425"/>
                <a:gd name="connsiteY33" fmla="*/ 315765 h 2000289"/>
                <a:gd name="connsiteX34" fmla="*/ 1961023 w 2204425"/>
                <a:gd name="connsiteY34" fmla="*/ 351947 h 2000289"/>
                <a:gd name="connsiteX35" fmla="*/ 1931420 w 2204425"/>
                <a:gd name="connsiteY35" fmla="*/ 361814 h 2000289"/>
                <a:gd name="connsiteX36" fmla="*/ 1901817 w 2204425"/>
                <a:gd name="connsiteY36" fmla="*/ 358525 h 2000289"/>
                <a:gd name="connsiteX37" fmla="*/ 1875503 w 2204425"/>
                <a:gd name="connsiteY37" fmla="*/ 351947 h 2000289"/>
                <a:gd name="connsiteX38" fmla="*/ 1862346 w 2204425"/>
                <a:gd name="connsiteY38" fmla="*/ 378260 h 2000289"/>
                <a:gd name="connsiteX39" fmla="*/ 1865636 w 2204425"/>
                <a:gd name="connsiteY39" fmla="*/ 411152 h 2000289"/>
                <a:gd name="connsiteX40" fmla="*/ 1829454 w 2204425"/>
                <a:gd name="connsiteY40" fmla="*/ 424309 h 2000289"/>
                <a:gd name="connsiteX41" fmla="*/ 1806430 w 2204425"/>
                <a:gd name="connsiteY41" fmla="*/ 460490 h 2000289"/>
                <a:gd name="connsiteX42" fmla="*/ 1789984 w 2204425"/>
                <a:gd name="connsiteY42" fmla="*/ 496672 h 2000289"/>
                <a:gd name="connsiteX43" fmla="*/ 1786695 w 2204425"/>
                <a:gd name="connsiteY43" fmla="*/ 526275 h 2000289"/>
                <a:gd name="connsiteX44" fmla="*/ 1753803 w 2204425"/>
                <a:gd name="connsiteY44" fmla="*/ 539431 h 2000289"/>
                <a:gd name="connsiteX45" fmla="*/ 1727489 w 2204425"/>
                <a:gd name="connsiteY45" fmla="*/ 555878 h 2000289"/>
                <a:gd name="connsiteX46" fmla="*/ 1734067 w 2204425"/>
                <a:gd name="connsiteY46" fmla="*/ 588770 h 2000289"/>
                <a:gd name="connsiteX47" fmla="*/ 1757092 w 2204425"/>
                <a:gd name="connsiteY47" fmla="*/ 621662 h 2000289"/>
                <a:gd name="connsiteX48" fmla="*/ 1783405 w 2204425"/>
                <a:gd name="connsiteY48" fmla="*/ 638108 h 2000289"/>
                <a:gd name="connsiteX49" fmla="*/ 1793273 w 2204425"/>
                <a:gd name="connsiteY49" fmla="*/ 677578 h 2000289"/>
                <a:gd name="connsiteX50" fmla="*/ 1832744 w 2204425"/>
                <a:gd name="connsiteY50" fmla="*/ 703892 h 2000289"/>
                <a:gd name="connsiteX51" fmla="*/ 1862346 w 2204425"/>
                <a:gd name="connsiteY51" fmla="*/ 730206 h 2000289"/>
                <a:gd name="connsiteX52" fmla="*/ 1885371 w 2204425"/>
                <a:gd name="connsiteY52" fmla="*/ 769676 h 2000289"/>
                <a:gd name="connsiteX53" fmla="*/ 1918263 w 2204425"/>
                <a:gd name="connsiteY53" fmla="*/ 772965 h 2000289"/>
                <a:gd name="connsiteX54" fmla="*/ 1941287 w 2204425"/>
                <a:gd name="connsiteY54" fmla="*/ 776255 h 2000289"/>
                <a:gd name="connsiteX55" fmla="*/ 1947866 w 2204425"/>
                <a:gd name="connsiteY55" fmla="*/ 812436 h 2000289"/>
                <a:gd name="connsiteX56" fmla="*/ 1931420 w 2204425"/>
                <a:gd name="connsiteY56" fmla="*/ 828882 h 2000289"/>
                <a:gd name="connsiteX57" fmla="*/ 1934709 w 2204425"/>
                <a:gd name="connsiteY57" fmla="*/ 858485 h 2000289"/>
                <a:gd name="connsiteX58" fmla="*/ 1931420 w 2204425"/>
                <a:gd name="connsiteY58" fmla="*/ 881509 h 2000289"/>
                <a:gd name="connsiteX59" fmla="*/ 1967601 w 2204425"/>
                <a:gd name="connsiteY59" fmla="*/ 911112 h 2000289"/>
                <a:gd name="connsiteX60" fmla="*/ 1990626 w 2204425"/>
                <a:gd name="connsiteY60" fmla="*/ 947293 h 2000289"/>
                <a:gd name="connsiteX61" fmla="*/ 2003782 w 2204425"/>
                <a:gd name="connsiteY61" fmla="*/ 980185 h 2000289"/>
                <a:gd name="connsiteX62" fmla="*/ 2046542 w 2204425"/>
                <a:gd name="connsiteY62" fmla="*/ 1009788 h 2000289"/>
                <a:gd name="connsiteX63" fmla="*/ 2069567 w 2204425"/>
                <a:gd name="connsiteY63" fmla="*/ 1039391 h 2000289"/>
                <a:gd name="connsiteX64" fmla="*/ 2128772 w 2204425"/>
                <a:gd name="connsiteY64" fmla="*/ 1022945 h 2000289"/>
                <a:gd name="connsiteX65" fmla="*/ 2161664 w 2204425"/>
                <a:gd name="connsiteY65" fmla="*/ 1068994 h 2000289"/>
                <a:gd name="connsiteX66" fmla="*/ 2197846 w 2204425"/>
                <a:gd name="connsiteY66" fmla="*/ 1098597 h 2000289"/>
                <a:gd name="connsiteX67" fmla="*/ 2204425 w 2204425"/>
                <a:gd name="connsiteY67" fmla="*/ 1085440 h 2000289"/>
                <a:gd name="connsiteX68" fmla="*/ 2201674 w 2204425"/>
                <a:gd name="connsiteY68" fmla="*/ 1990529 h 2000289"/>
                <a:gd name="connsiteX0" fmla="*/ 2195832 w 2205699"/>
                <a:gd name="connsiteY0" fmla="*/ 1999840 h 2000289"/>
                <a:gd name="connsiteX1" fmla="*/ 1343926 w 2205699"/>
                <a:gd name="connsiteY1" fmla="*/ 1999839 h 2000289"/>
                <a:gd name="connsiteX2" fmla="*/ 1343926 w 2205699"/>
                <a:gd name="connsiteY2" fmla="*/ 1937345 h 2000289"/>
                <a:gd name="connsiteX3" fmla="*/ 929487 w 2205699"/>
                <a:gd name="connsiteY3" fmla="*/ 1940634 h 2000289"/>
                <a:gd name="connsiteX4" fmla="*/ 939354 w 2205699"/>
                <a:gd name="connsiteY4" fmla="*/ 1572243 h 2000289"/>
                <a:gd name="connsiteX5" fmla="*/ 541359 w 2205699"/>
                <a:gd name="connsiteY5" fmla="*/ 1572244 h 2000289"/>
                <a:gd name="connsiteX6" fmla="*/ 538070 w 2205699"/>
                <a:gd name="connsiteY6" fmla="*/ 1825512 h 2000289"/>
                <a:gd name="connsiteX7" fmla="*/ 5217 w 2205699"/>
                <a:gd name="connsiteY7" fmla="*/ 1825513 h 2000289"/>
                <a:gd name="connsiteX8" fmla="*/ 249624 w 2205699"/>
                <a:gd name="connsiteY8" fmla="*/ 714490 h 2000289"/>
                <a:gd name="connsiteX9" fmla="*/ 290084 w 2205699"/>
                <a:gd name="connsiteY9" fmla="*/ 675755 h 2000289"/>
                <a:gd name="connsiteX10" fmla="*/ 302533 w 2205699"/>
                <a:gd name="connsiteY10" fmla="*/ 633792 h 2000289"/>
                <a:gd name="connsiteX11" fmla="*/ 361666 w 2205699"/>
                <a:gd name="connsiteY11" fmla="*/ 585373 h 2000289"/>
                <a:gd name="connsiteX12" fmla="*/ 393241 w 2205699"/>
                <a:gd name="connsiteY12" fmla="*/ 538291 h 2000289"/>
                <a:gd name="connsiteX13" fmla="*/ 169059 w 2205699"/>
                <a:gd name="connsiteY13" fmla="*/ 536398 h 2000289"/>
                <a:gd name="connsiteX14" fmla="*/ 172405 w 2205699"/>
                <a:gd name="connsiteY14" fmla="*/ 21546 h 2000289"/>
                <a:gd name="connsiteX15" fmla="*/ 1514965 w 2205699"/>
                <a:gd name="connsiteY15" fmla="*/ 0 h 2000289"/>
                <a:gd name="connsiteX16" fmla="*/ 1580749 w 2205699"/>
                <a:gd name="connsiteY16" fmla="*/ 59207 h 2000289"/>
                <a:gd name="connsiteX17" fmla="*/ 1623508 w 2205699"/>
                <a:gd name="connsiteY17" fmla="*/ 82232 h 2000289"/>
                <a:gd name="connsiteX18" fmla="*/ 1646533 w 2205699"/>
                <a:gd name="connsiteY18" fmla="*/ 95388 h 2000289"/>
                <a:gd name="connsiteX19" fmla="*/ 1643243 w 2205699"/>
                <a:gd name="connsiteY19" fmla="*/ 148016 h 2000289"/>
                <a:gd name="connsiteX20" fmla="*/ 1682714 w 2205699"/>
                <a:gd name="connsiteY20" fmla="*/ 144726 h 2000289"/>
                <a:gd name="connsiteX21" fmla="*/ 1709028 w 2205699"/>
                <a:gd name="connsiteY21" fmla="*/ 164462 h 2000289"/>
                <a:gd name="connsiteX22" fmla="*/ 1745209 w 2205699"/>
                <a:gd name="connsiteY22" fmla="*/ 187486 h 2000289"/>
                <a:gd name="connsiteX23" fmla="*/ 1787969 w 2205699"/>
                <a:gd name="connsiteY23" fmla="*/ 194065 h 2000289"/>
                <a:gd name="connsiteX24" fmla="*/ 1820861 w 2205699"/>
                <a:gd name="connsiteY24" fmla="*/ 177619 h 2000289"/>
                <a:gd name="connsiteX25" fmla="*/ 1853753 w 2205699"/>
                <a:gd name="connsiteY25" fmla="*/ 151305 h 2000289"/>
                <a:gd name="connsiteX26" fmla="*/ 1866910 w 2205699"/>
                <a:gd name="connsiteY26" fmla="*/ 161173 h 2000289"/>
                <a:gd name="connsiteX27" fmla="*/ 1893223 w 2205699"/>
                <a:gd name="connsiteY27" fmla="*/ 154594 h 2000289"/>
                <a:gd name="connsiteX28" fmla="*/ 1896513 w 2205699"/>
                <a:gd name="connsiteY28" fmla="*/ 200643 h 2000289"/>
                <a:gd name="connsiteX29" fmla="*/ 1919537 w 2205699"/>
                <a:gd name="connsiteY29" fmla="*/ 220378 h 2000289"/>
                <a:gd name="connsiteX30" fmla="*/ 1945851 w 2205699"/>
                <a:gd name="connsiteY30" fmla="*/ 236824 h 2000289"/>
                <a:gd name="connsiteX31" fmla="*/ 1949140 w 2205699"/>
                <a:gd name="connsiteY31" fmla="*/ 269716 h 2000289"/>
                <a:gd name="connsiteX32" fmla="*/ 1929405 w 2205699"/>
                <a:gd name="connsiteY32" fmla="*/ 289452 h 2000289"/>
                <a:gd name="connsiteX33" fmla="*/ 1922826 w 2205699"/>
                <a:gd name="connsiteY33" fmla="*/ 319055 h 2000289"/>
                <a:gd name="connsiteX34" fmla="*/ 1955718 w 2205699"/>
                <a:gd name="connsiteY34" fmla="*/ 315765 h 2000289"/>
                <a:gd name="connsiteX35" fmla="*/ 1962297 w 2205699"/>
                <a:gd name="connsiteY35" fmla="*/ 351947 h 2000289"/>
                <a:gd name="connsiteX36" fmla="*/ 1932694 w 2205699"/>
                <a:gd name="connsiteY36" fmla="*/ 361814 h 2000289"/>
                <a:gd name="connsiteX37" fmla="*/ 1903091 w 2205699"/>
                <a:gd name="connsiteY37" fmla="*/ 358525 h 2000289"/>
                <a:gd name="connsiteX38" fmla="*/ 1876777 w 2205699"/>
                <a:gd name="connsiteY38" fmla="*/ 351947 h 2000289"/>
                <a:gd name="connsiteX39" fmla="*/ 1863620 w 2205699"/>
                <a:gd name="connsiteY39" fmla="*/ 378260 h 2000289"/>
                <a:gd name="connsiteX40" fmla="*/ 1866910 w 2205699"/>
                <a:gd name="connsiteY40" fmla="*/ 411152 h 2000289"/>
                <a:gd name="connsiteX41" fmla="*/ 1830728 w 2205699"/>
                <a:gd name="connsiteY41" fmla="*/ 424309 h 2000289"/>
                <a:gd name="connsiteX42" fmla="*/ 1807704 w 2205699"/>
                <a:gd name="connsiteY42" fmla="*/ 460490 h 2000289"/>
                <a:gd name="connsiteX43" fmla="*/ 1791258 w 2205699"/>
                <a:gd name="connsiteY43" fmla="*/ 496672 h 2000289"/>
                <a:gd name="connsiteX44" fmla="*/ 1787969 w 2205699"/>
                <a:gd name="connsiteY44" fmla="*/ 526275 h 2000289"/>
                <a:gd name="connsiteX45" fmla="*/ 1755077 w 2205699"/>
                <a:gd name="connsiteY45" fmla="*/ 539431 h 2000289"/>
                <a:gd name="connsiteX46" fmla="*/ 1728763 w 2205699"/>
                <a:gd name="connsiteY46" fmla="*/ 555878 h 2000289"/>
                <a:gd name="connsiteX47" fmla="*/ 1735341 w 2205699"/>
                <a:gd name="connsiteY47" fmla="*/ 588770 h 2000289"/>
                <a:gd name="connsiteX48" fmla="*/ 1758366 w 2205699"/>
                <a:gd name="connsiteY48" fmla="*/ 621662 h 2000289"/>
                <a:gd name="connsiteX49" fmla="*/ 1784679 w 2205699"/>
                <a:gd name="connsiteY49" fmla="*/ 638108 h 2000289"/>
                <a:gd name="connsiteX50" fmla="*/ 1794547 w 2205699"/>
                <a:gd name="connsiteY50" fmla="*/ 677578 h 2000289"/>
                <a:gd name="connsiteX51" fmla="*/ 1834018 w 2205699"/>
                <a:gd name="connsiteY51" fmla="*/ 703892 h 2000289"/>
                <a:gd name="connsiteX52" fmla="*/ 1863620 w 2205699"/>
                <a:gd name="connsiteY52" fmla="*/ 730206 h 2000289"/>
                <a:gd name="connsiteX53" fmla="*/ 1886645 w 2205699"/>
                <a:gd name="connsiteY53" fmla="*/ 769676 h 2000289"/>
                <a:gd name="connsiteX54" fmla="*/ 1919537 w 2205699"/>
                <a:gd name="connsiteY54" fmla="*/ 772965 h 2000289"/>
                <a:gd name="connsiteX55" fmla="*/ 1942561 w 2205699"/>
                <a:gd name="connsiteY55" fmla="*/ 776255 h 2000289"/>
                <a:gd name="connsiteX56" fmla="*/ 1949140 w 2205699"/>
                <a:gd name="connsiteY56" fmla="*/ 812436 h 2000289"/>
                <a:gd name="connsiteX57" fmla="*/ 1932694 w 2205699"/>
                <a:gd name="connsiteY57" fmla="*/ 828882 h 2000289"/>
                <a:gd name="connsiteX58" fmla="*/ 1935983 w 2205699"/>
                <a:gd name="connsiteY58" fmla="*/ 858485 h 2000289"/>
                <a:gd name="connsiteX59" fmla="*/ 1932694 w 2205699"/>
                <a:gd name="connsiteY59" fmla="*/ 881509 h 2000289"/>
                <a:gd name="connsiteX60" fmla="*/ 1968875 w 2205699"/>
                <a:gd name="connsiteY60" fmla="*/ 911112 h 2000289"/>
                <a:gd name="connsiteX61" fmla="*/ 1991900 w 2205699"/>
                <a:gd name="connsiteY61" fmla="*/ 947293 h 2000289"/>
                <a:gd name="connsiteX62" fmla="*/ 2005056 w 2205699"/>
                <a:gd name="connsiteY62" fmla="*/ 980185 h 2000289"/>
                <a:gd name="connsiteX63" fmla="*/ 2047816 w 2205699"/>
                <a:gd name="connsiteY63" fmla="*/ 1009788 h 2000289"/>
                <a:gd name="connsiteX64" fmla="*/ 2070841 w 2205699"/>
                <a:gd name="connsiteY64" fmla="*/ 1039391 h 2000289"/>
                <a:gd name="connsiteX65" fmla="*/ 2130046 w 2205699"/>
                <a:gd name="connsiteY65" fmla="*/ 1022945 h 2000289"/>
                <a:gd name="connsiteX66" fmla="*/ 2162938 w 2205699"/>
                <a:gd name="connsiteY66" fmla="*/ 1068994 h 2000289"/>
                <a:gd name="connsiteX67" fmla="*/ 2199120 w 2205699"/>
                <a:gd name="connsiteY67" fmla="*/ 1098597 h 2000289"/>
                <a:gd name="connsiteX68" fmla="*/ 2205699 w 2205699"/>
                <a:gd name="connsiteY68" fmla="*/ 1085440 h 2000289"/>
                <a:gd name="connsiteX69" fmla="*/ 2202948 w 2205699"/>
                <a:gd name="connsiteY69" fmla="*/ 1990529 h 2000289"/>
                <a:gd name="connsiteX0" fmla="*/ 2195832 w 2205699"/>
                <a:gd name="connsiteY0" fmla="*/ 1999840 h 2000289"/>
                <a:gd name="connsiteX1" fmla="*/ 1343926 w 2205699"/>
                <a:gd name="connsiteY1" fmla="*/ 1999839 h 2000289"/>
                <a:gd name="connsiteX2" fmla="*/ 1343926 w 2205699"/>
                <a:gd name="connsiteY2" fmla="*/ 1937345 h 2000289"/>
                <a:gd name="connsiteX3" fmla="*/ 929487 w 2205699"/>
                <a:gd name="connsiteY3" fmla="*/ 1940634 h 2000289"/>
                <a:gd name="connsiteX4" fmla="*/ 939354 w 2205699"/>
                <a:gd name="connsiteY4" fmla="*/ 1572243 h 2000289"/>
                <a:gd name="connsiteX5" fmla="*/ 541359 w 2205699"/>
                <a:gd name="connsiteY5" fmla="*/ 1572244 h 2000289"/>
                <a:gd name="connsiteX6" fmla="*/ 538070 w 2205699"/>
                <a:gd name="connsiteY6" fmla="*/ 1825512 h 2000289"/>
                <a:gd name="connsiteX7" fmla="*/ 5217 w 2205699"/>
                <a:gd name="connsiteY7" fmla="*/ 1825513 h 2000289"/>
                <a:gd name="connsiteX8" fmla="*/ 249624 w 2205699"/>
                <a:gd name="connsiteY8" fmla="*/ 714490 h 2000289"/>
                <a:gd name="connsiteX9" fmla="*/ 290084 w 2205699"/>
                <a:gd name="connsiteY9" fmla="*/ 675755 h 2000289"/>
                <a:gd name="connsiteX10" fmla="*/ 302533 w 2205699"/>
                <a:gd name="connsiteY10" fmla="*/ 633792 h 2000289"/>
                <a:gd name="connsiteX11" fmla="*/ 361666 w 2205699"/>
                <a:gd name="connsiteY11" fmla="*/ 585373 h 2000289"/>
                <a:gd name="connsiteX12" fmla="*/ 393241 w 2205699"/>
                <a:gd name="connsiteY12" fmla="*/ 538291 h 2000289"/>
                <a:gd name="connsiteX13" fmla="*/ 169059 w 2205699"/>
                <a:gd name="connsiteY13" fmla="*/ 536398 h 2000289"/>
                <a:gd name="connsiteX14" fmla="*/ 172405 w 2205699"/>
                <a:gd name="connsiteY14" fmla="*/ 21546 h 2000289"/>
                <a:gd name="connsiteX15" fmla="*/ 1514965 w 2205699"/>
                <a:gd name="connsiteY15" fmla="*/ 0 h 2000289"/>
                <a:gd name="connsiteX16" fmla="*/ 1580749 w 2205699"/>
                <a:gd name="connsiteY16" fmla="*/ 59207 h 2000289"/>
                <a:gd name="connsiteX17" fmla="*/ 1623508 w 2205699"/>
                <a:gd name="connsiteY17" fmla="*/ 82232 h 2000289"/>
                <a:gd name="connsiteX18" fmla="*/ 1646533 w 2205699"/>
                <a:gd name="connsiteY18" fmla="*/ 95388 h 2000289"/>
                <a:gd name="connsiteX19" fmla="*/ 1643243 w 2205699"/>
                <a:gd name="connsiteY19" fmla="*/ 148016 h 2000289"/>
                <a:gd name="connsiteX20" fmla="*/ 1682714 w 2205699"/>
                <a:gd name="connsiteY20" fmla="*/ 144726 h 2000289"/>
                <a:gd name="connsiteX21" fmla="*/ 1709028 w 2205699"/>
                <a:gd name="connsiteY21" fmla="*/ 164462 h 2000289"/>
                <a:gd name="connsiteX22" fmla="*/ 1745209 w 2205699"/>
                <a:gd name="connsiteY22" fmla="*/ 187486 h 2000289"/>
                <a:gd name="connsiteX23" fmla="*/ 1787969 w 2205699"/>
                <a:gd name="connsiteY23" fmla="*/ 194065 h 2000289"/>
                <a:gd name="connsiteX24" fmla="*/ 1820861 w 2205699"/>
                <a:gd name="connsiteY24" fmla="*/ 177619 h 2000289"/>
                <a:gd name="connsiteX25" fmla="*/ 1853753 w 2205699"/>
                <a:gd name="connsiteY25" fmla="*/ 151305 h 2000289"/>
                <a:gd name="connsiteX26" fmla="*/ 1866910 w 2205699"/>
                <a:gd name="connsiteY26" fmla="*/ 161173 h 2000289"/>
                <a:gd name="connsiteX27" fmla="*/ 1893223 w 2205699"/>
                <a:gd name="connsiteY27" fmla="*/ 154594 h 2000289"/>
                <a:gd name="connsiteX28" fmla="*/ 1896513 w 2205699"/>
                <a:gd name="connsiteY28" fmla="*/ 200643 h 2000289"/>
                <a:gd name="connsiteX29" fmla="*/ 1919537 w 2205699"/>
                <a:gd name="connsiteY29" fmla="*/ 220378 h 2000289"/>
                <a:gd name="connsiteX30" fmla="*/ 1945851 w 2205699"/>
                <a:gd name="connsiteY30" fmla="*/ 236824 h 2000289"/>
                <a:gd name="connsiteX31" fmla="*/ 1949140 w 2205699"/>
                <a:gd name="connsiteY31" fmla="*/ 269716 h 2000289"/>
                <a:gd name="connsiteX32" fmla="*/ 1929405 w 2205699"/>
                <a:gd name="connsiteY32" fmla="*/ 289452 h 2000289"/>
                <a:gd name="connsiteX33" fmla="*/ 1922826 w 2205699"/>
                <a:gd name="connsiteY33" fmla="*/ 319055 h 2000289"/>
                <a:gd name="connsiteX34" fmla="*/ 1955718 w 2205699"/>
                <a:gd name="connsiteY34" fmla="*/ 315765 h 2000289"/>
                <a:gd name="connsiteX35" fmla="*/ 1962297 w 2205699"/>
                <a:gd name="connsiteY35" fmla="*/ 351947 h 2000289"/>
                <a:gd name="connsiteX36" fmla="*/ 1932694 w 2205699"/>
                <a:gd name="connsiteY36" fmla="*/ 361814 h 2000289"/>
                <a:gd name="connsiteX37" fmla="*/ 1903091 w 2205699"/>
                <a:gd name="connsiteY37" fmla="*/ 358525 h 2000289"/>
                <a:gd name="connsiteX38" fmla="*/ 1876777 w 2205699"/>
                <a:gd name="connsiteY38" fmla="*/ 351947 h 2000289"/>
                <a:gd name="connsiteX39" fmla="*/ 1863620 w 2205699"/>
                <a:gd name="connsiteY39" fmla="*/ 378260 h 2000289"/>
                <a:gd name="connsiteX40" fmla="*/ 1866910 w 2205699"/>
                <a:gd name="connsiteY40" fmla="*/ 411152 h 2000289"/>
                <a:gd name="connsiteX41" fmla="*/ 1830728 w 2205699"/>
                <a:gd name="connsiteY41" fmla="*/ 424309 h 2000289"/>
                <a:gd name="connsiteX42" fmla="*/ 1807704 w 2205699"/>
                <a:gd name="connsiteY42" fmla="*/ 460490 h 2000289"/>
                <a:gd name="connsiteX43" fmla="*/ 1791258 w 2205699"/>
                <a:gd name="connsiteY43" fmla="*/ 496672 h 2000289"/>
                <a:gd name="connsiteX44" fmla="*/ 1787969 w 2205699"/>
                <a:gd name="connsiteY44" fmla="*/ 526275 h 2000289"/>
                <a:gd name="connsiteX45" fmla="*/ 1755077 w 2205699"/>
                <a:gd name="connsiteY45" fmla="*/ 539431 h 2000289"/>
                <a:gd name="connsiteX46" fmla="*/ 1728763 w 2205699"/>
                <a:gd name="connsiteY46" fmla="*/ 555878 h 2000289"/>
                <a:gd name="connsiteX47" fmla="*/ 1735341 w 2205699"/>
                <a:gd name="connsiteY47" fmla="*/ 588770 h 2000289"/>
                <a:gd name="connsiteX48" fmla="*/ 1758366 w 2205699"/>
                <a:gd name="connsiteY48" fmla="*/ 621662 h 2000289"/>
                <a:gd name="connsiteX49" fmla="*/ 1784679 w 2205699"/>
                <a:gd name="connsiteY49" fmla="*/ 638108 h 2000289"/>
                <a:gd name="connsiteX50" fmla="*/ 1794547 w 2205699"/>
                <a:gd name="connsiteY50" fmla="*/ 677578 h 2000289"/>
                <a:gd name="connsiteX51" fmla="*/ 1834018 w 2205699"/>
                <a:gd name="connsiteY51" fmla="*/ 703892 h 2000289"/>
                <a:gd name="connsiteX52" fmla="*/ 1863620 w 2205699"/>
                <a:gd name="connsiteY52" fmla="*/ 730206 h 2000289"/>
                <a:gd name="connsiteX53" fmla="*/ 1886645 w 2205699"/>
                <a:gd name="connsiteY53" fmla="*/ 769676 h 2000289"/>
                <a:gd name="connsiteX54" fmla="*/ 1919537 w 2205699"/>
                <a:gd name="connsiteY54" fmla="*/ 772965 h 2000289"/>
                <a:gd name="connsiteX55" fmla="*/ 1942561 w 2205699"/>
                <a:gd name="connsiteY55" fmla="*/ 776255 h 2000289"/>
                <a:gd name="connsiteX56" fmla="*/ 1949140 w 2205699"/>
                <a:gd name="connsiteY56" fmla="*/ 812436 h 2000289"/>
                <a:gd name="connsiteX57" fmla="*/ 1932694 w 2205699"/>
                <a:gd name="connsiteY57" fmla="*/ 828882 h 2000289"/>
                <a:gd name="connsiteX58" fmla="*/ 1935983 w 2205699"/>
                <a:gd name="connsiteY58" fmla="*/ 858485 h 2000289"/>
                <a:gd name="connsiteX59" fmla="*/ 1932694 w 2205699"/>
                <a:gd name="connsiteY59" fmla="*/ 881509 h 2000289"/>
                <a:gd name="connsiteX60" fmla="*/ 1968875 w 2205699"/>
                <a:gd name="connsiteY60" fmla="*/ 911112 h 2000289"/>
                <a:gd name="connsiteX61" fmla="*/ 1991900 w 2205699"/>
                <a:gd name="connsiteY61" fmla="*/ 947293 h 2000289"/>
                <a:gd name="connsiteX62" fmla="*/ 2005056 w 2205699"/>
                <a:gd name="connsiteY62" fmla="*/ 980185 h 2000289"/>
                <a:gd name="connsiteX63" fmla="*/ 2047816 w 2205699"/>
                <a:gd name="connsiteY63" fmla="*/ 1009788 h 2000289"/>
                <a:gd name="connsiteX64" fmla="*/ 2070841 w 2205699"/>
                <a:gd name="connsiteY64" fmla="*/ 1039391 h 2000289"/>
                <a:gd name="connsiteX65" fmla="*/ 2130046 w 2205699"/>
                <a:gd name="connsiteY65" fmla="*/ 1022945 h 2000289"/>
                <a:gd name="connsiteX66" fmla="*/ 2162938 w 2205699"/>
                <a:gd name="connsiteY66" fmla="*/ 1068994 h 2000289"/>
                <a:gd name="connsiteX67" fmla="*/ 2199120 w 2205699"/>
                <a:gd name="connsiteY67" fmla="*/ 1098597 h 2000289"/>
                <a:gd name="connsiteX68" fmla="*/ 2205699 w 2205699"/>
                <a:gd name="connsiteY68" fmla="*/ 1085440 h 2000289"/>
                <a:gd name="connsiteX69" fmla="*/ 2202948 w 2205699"/>
                <a:gd name="connsiteY69" fmla="*/ 1990529 h 2000289"/>
                <a:gd name="connsiteX0" fmla="*/ 2197636 w 2207503"/>
                <a:gd name="connsiteY0" fmla="*/ 1999840 h 2000289"/>
                <a:gd name="connsiteX1" fmla="*/ 1345730 w 2207503"/>
                <a:gd name="connsiteY1" fmla="*/ 1999839 h 2000289"/>
                <a:gd name="connsiteX2" fmla="*/ 1345730 w 2207503"/>
                <a:gd name="connsiteY2" fmla="*/ 1937345 h 2000289"/>
                <a:gd name="connsiteX3" fmla="*/ 931291 w 2207503"/>
                <a:gd name="connsiteY3" fmla="*/ 1940634 h 2000289"/>
                <a:gd name="connsiteX4" fmla="*/ 941158 w 2207503"/>
                <a:gd name="connsiteY4" fmla="*/ 1572243 h 2000289"/>
                <a:gd name="connsiteX5" fmla="*/ 543163 w 2207503"/>
                <a:gd name="connsiteY5" fmla="*/ 1572244 h 2000289"/>
                <a:gd name="connsiteX6" fmla="*/ 539874 w 2207503"/>
                <a:gd name="connsiteY6" fmla="*/ 1825512 h 2000289"/>
                <a:gd name="connsiteX7" fmla="*/ 7021 w 2207503"/>
                <a:gd name="connsiteY7" fmla="*/ 1825513 h 2000289"/>
                <a:gd name="connsiteX8" fmla="*/ 235867 w 2207503"/>
                <a:gd name="connsiteY8" fmla="*/ 772592 h 2000289"/>
                <a:gd name="connsiteX9" fmla="*/ 251428 w 2207503"/>
                <a:gd name="connsiteY9" fmla="*/ 714490 h 2000289"/>
                <a:gd name="connsiteX10" fmla="*/ 291888 w 2207503"/>
                <a:gd name="connsiteY10" fmla="*/ 675755 h 2000289"/>
                <a:gd name="connsiteX11" fmla="*/ 304337 w 2207503"/>
                <a:gd name="connsiteY11" fmla="*/ 633792 h 2000289"/>
                <a:gd name="connsiteX12" fmla="*/ 363470 w 2207503"/>
                <a:gd name="connsiteY12" fmla="*/ 585373 h 2000289"/>
                <a:gd name="connsiteX13" fmla="*/ 395045 w 2207503"/>
                <a:gd name="connsiteY13" fmla="*/ 538291 h 2000289"/>
                <a:gd name="connsiteX14" fmla="*/ 170863 w 2207503"/>
                <a:gd name="connsiteY14" fmla="*/ 536398 h 2000289"/>
                <a:gd name="connsiteX15" fmla="*/ 174209 w 2207503"/>
                <a:gd name="connsiteY15" fmla="*/ 21546 h 2000289"/>
                <a:gd name="connsiteX16" fmla="*/ 1516769 w 2207503"/>
                <a:gd name="connsiteY16" fmla="*/ 0 h 2000289"/>
                <a:gd name="connsiteX17" fmla="*/ 1582553 w 2207503"/>
                <a:gd name="connsiteY17" fmla="*/ 59207 h 2000289"/>
                <a:gd name="connsiteX18" fmla="*/ 1625312 w 2207503"/>
                <a:gd name="connsiteY18" fmla="*/ 82232 h 2000289"/>
                <a:gd name="connsiteX19" fmla="*/ 1648337 w 2207503"/>
                <a:gd name="connsiteY19" fmla="*/ 95388 h 2000289"/>
                <a:gd name="connsiteX20" fmla="*/ 1645047 w 2207503"/>
                <a:gd name="connsiteY20" fmla="*/ 148016 h 2000289"/>
                <a:gd name="connsiteX21" fmla="*/ 1684518 w 2207503"/>
                <a:gd name="connsiteY21" fmla="*/ 144726 h 2000289"/>
                <a:gd name="connsiteX22" fmla="*/ 1710832 w 2207503"/>
                <a:gd name="connsiteY22" fmla="*/ 164462 h 2000289"/>
                <a:gd name="connsiteX23" fmla="*/ 1747013 w 2207503"/>
                <a:gd name="connsiteY23" fmla="*/ 187486 h 2000289"/>
                <a:gd name="connsiteX24" fmla="*/ 1789773 w 2207503"/>
                <a:gd name="connsiteY24" fmla="*/ 194065 h 2000289"/>
                <a:gd name="connsiteX25" fmla="*/ 1822665 w 2207503"/>
                <a:gd name="connsiteY25" fmla="*/ 177619 h 2000289"/>
                <a:gd name="connsiteX26" fmla="*/ 1855557 w 2207503"/>
                <a:gd name="connsiteY26" fmla="*/ 151305 h 2000289"/>
                <a:gd name="connsiteX27" fmla="*/ 1868714 w 2207503"/>
                <a:gd name="connsiteY27" fmla="*/ 161173 h 2000289"/>
                <a:gd name="connsiteX28" fmla="*/ 1895027 w 2207503"/>
                <a:gd name="connsiteY28" fmla="*/ 154594 h 2000289"/>
                <a:gd name="connsiteX29" fmla="*/ 1898317 w 2207503"/>
                <a:gd name="connsiteY29" fmla="*/ 200643 h 2000289"/>
                <a:gd name="connsiteX30" fmla="*/ 1921341 w 2207503"/>
                <a:gd name="connsiteY30" fmla="*/ 220378 h 2000289"/>
                <a:gd name="connsiteX31" fmla="*/ 1947655 w 2207503"/>
                <a:gd name="connsiteY31" fmla="*/ 236824 h 2000289"/>
                <a:gd name="connsiteX32" fmla="*/ 1950944 w 2207503"/>
                <a:gd name="connsiteY32" fmla="*/ 269716 h 2000289"/>
                <a:gd name="connsiteX33" fmla="*/ 1931209 w 2207503"/>
                <a:gd name="connsiteY33" fmla="*/ 289452 h 2000289"/>
                <a:gd name="connsiteX34" fmla="*/ 1924630 w 2207503"/>
                <a:gd name="connsiteY34" fmla="*/ 319055 h 2000289"/>
                <a:gd name="connsiteX35" fmla="*/ 1957522 w 2207503"/>
                <a:gd name="connsiteY35" fmla="*/ 315765 h 2000289"/>
                <a:gd name="connsiteX36" fmla="*/ 1964101 w 2207503"/>
                <a:gd name="connsiteY36" fmla="*/ 351947 h 2000289"/>
                <a:gd name="connsiteX37" fmla="*/ 1934498 w 2207503"/>
                <a:gd name="connsiteY37" fmla="*/ 361814 h 2000289"/>
                <a:gd name="connsiteX38" fmla="*/ 1904895 w 2207503"/>
                <a:gd name="connsiteY38" fmla="*/ 358525 h 2000289"/>
                <a:gd name="connsiteX39" fmla="*/ 1878581 w 2207503"/>
                <a:gd name="connsiteY39" fmla="*/ 351947 h 2000289"/>
                <a:gd name="connsiteX40" fmla="*/ 1865424 w 2207503"/>
                <a:gd name="connsiteY40" fmla="*/ 378260 h 2000289"/>
                <a:gd name="connsiteX41" fmla="*/ 1868714 w 2207503"/>
                <a:gd name="connsiteY41" fmla="*/ 411152 h 2000289"/>
                <a:gd name="connsiteX42" fmla="*/ 1832532 w 2207503"/>
                <a:gd name="connsiteY42" fmla="*/ 424309 h 2000289"/>
                <a:gd name="connsiteX43" fmla="*/ 1809508 w 2207503"/>
                <a:gd name="connsiteY43" fmla="*/ 460490 h 2000289"/>
                <a:gd name="connsiteX44" fmla="*/ 1793062 w 2207503"/>
                <a:gd name="connsiteY44" fmla="*/ 496672 h 2000289"/>
                <a:gd name="connsiteX45" fmla="*/ 1789773 w 2207503"/>
                <a:gd name="connsiteY45" fmla="*/ 526275 h 2000289"/>
                <a:gd name="connsiteX46" fmla="*/ 1756881 w 2207503"/>
                <a:gd name="connsiteY46" fmla="*/ 539431 h 2000289"/>
                <a:gd name="connsiteX47" fmla="*/ 1730567 w 2207503"/>
                <a:gd name="connsiteY47" fmla="*/ 555878 h 2000289"/>
                <a:gd name="connsiteX48" fmla="*/ 1737145 w 2207503"/>
                <a:gd name="connsiteY48" fmla="*/ 588770 h 2000289"/>
                <a:gd name="connsiteX49" fmla="*/ 1760170 w 2207503"/>
                <a:gd name="connsiteY49" fmla="*/ 621662 h 2000289"/>
                <a:gd name="connsiteX50" fmla="*/ 1786483 w 2207503"/>
                <a:gd name="connsiteY50" fmla="*/ 638108 h 2000289"/>
                <a:gd name="connsiteX51" fmla="*/ 1796351 w 2207503"/>
                <a:gd name="connsiteY51" fmla="*/ 677578 h 2000289"/>
                <a:gd name="connsiteX52" fmla="*/ 1835822 w 2207503"/>
                <a:gd name="connsiteY52" fmla="*/ 703892 h 2000289"/>
                <a:gd name="connsiteX53" fmla="*/ 1865424 w 2207503"/>
                <a:gd name="connsiteY53" fmla="*/ 730206 h 2000289"/>
                <a:gd name="connsiteX54" fmla="*/ 1888449 w 2207503"/>
                <a:gd name="connsiteY54" fmla="*/ 769676 h 2000289"/>
                <a:gd name="connsiteX55" fmla="*/ 1921341 w 2207503"/>
                <a:gd name="connsiteY55" fmla="*/ 772965 h 2000289"/>
                <a:gd name="connsiteX56" fmla="*/ 1944365 w 2207503"/>
                <a:gd name="connsiteY56" fmla="*/ 776255 h 2000289"/>
                <a:gd name="connsiteX57" fmla="*/ 1950944 w 2207503"/>
                <a:gd name="connsiteY57" fmla="*/ 812436 h 2000289"/>
                <a:gd name="connsiteX58" fmla="*/ 1934498 w 2207503"/>
                <a:gd name="connsiteY58" fmla="*/ 828882 h 2000289"/>
                <a:gd name="connsiteX59" fmla="*/ 1937787 w 2207503"/>
                <a:gd name="connsiteY59" fmla="*/ 858485 h 2000289"/>
                <a:gd name="connsiteX60" fmla="*/ 1934498 w 2207503"/>
                <a:gd name="connsiteY60" fmla="*/ 881509 h 2000289"/>
                <a:gd name="connsiteX61" fmla="*/ 1970679 w 2207503"/>
                <a:gd name="connsiteY61" fmla="*/ 911112 h 2000289"/>
                <a:gd name="connsiteX62" fmla="*/ 1993704 w 2207503"/>
                <a:gd name="connsiteY62" fmla="*/ 947293 h 2000289"/>
                <a:gd name="connsiteX63" fmla="*/ 2006860 w 2207503"/>
                <a:gd name="connsiteY63" fmla="*/ 980185 h 2000289"/>
                <a:gd name="connsiteX64" fmla="*/ 2049620 w 2207503"/>
                <a:gd name="connsiteY64" fmla="*/ 1009788 h 2000289"/>
                <a:gd name="connsiteX65" fmla="*/ 2072645 w 2207503"/>
                <a:gd name="connsiteY65" fmla="*/ 1039391 h 2000289"/>
                <a:gd name="connsiteX66" fmla="*/ 2131850 w 2207503"/>
                <a:gd name="connsiteY66" fmla="*/ 1022945 h 2000289"/>
                <a:gd name="connsiteX67" fmla="*/ 2164742 w 2207503"/>
                <a:gd name="connsiteY67" fmla="*/ 1068994 h 2000289"/>
                <a:gd name="connsiteX68" fmla="*/ 2200924 w 2207503"/>
                <a:gd name="connsiteY68" fmla="*/ 1098597 h 2000289"/>
                <a:gd name="connsiteX69" fmla="*/ 2207503 w 2207503"/>
                <a:gd name="connsiteY69" fmla="*/ 1085440 h 2000289"/>
                <a:gd name="connsiteX70" fmla="*/ 2204752 w 2207503"/>
                <a:gd name="connsiteY70" fmla="*/ 1990529 h 2000289"/>
                <a:gd name="connsiteX0" fmla="*/ 2196323 w 2206190"/>
                <a:gd name="connsiteY0" fmla="*/ 1999840 h 2000289"/>
                <a:gd name="connsiteX1" fmla="*/ 1344417 w 2206190"/>
                <a:gd name="connsiteY1" fmla="*/ 1999839 h 2000289"/>
                <a:gd name="connsiteX2" fmla="*/ 1344417 w 2206190"/>
                <a:gd name="connsiteY2" fmla="*/ 1937345 h 2000289"/>
                <a:gd name="connsiteX3" fmla="*/ 929978 w 2206190"/>
                <a:gd name="connsiteY3" fmla="*/ 1940634 h 2000289"/>
                <a:gd name="connsiteX4" fmla="*/ 939845 w 2206190"/>
                <a:gd name="connsiteY4" fmla="*/ 1572243 h 2000289"/>
                <a:gd name="connsiteX5" fmla="*/ 541850 w 2206190"/>
                <a:gd name="connsiteY5" fmla="*/ 1572244 h 2000289"/>
                <a:gd name="connsiteX6" fmla="*/ 538561 w 2206190"/>
                <a:gd name="connsiteY6" fmla="*/ 1825512 h 2000289"/>
                <a:gd name="connsiteX7" fmla="*/ 5708 w 2206190"/>
                <a:gd name="connsiteY7" fmla="*/ 1825513 h 2000289"/>
                <a:gd name="connsiteX8" fmla="*/ 352821 w 2206190"/>
                <a:gd name="connsiteY8" fmla="*/ 946900 h 2000289"/>
                <a:gd name="connsiteX9" fmla="*/ 234554 w 2206190"/>
                <a:gd name="connsiteY9" fmla="*/ 772592 h 2000289"/>
                <a:gd name="connsiteX10" fmla="*/ 250115 w 2206190"/>
                <a:gd name="connsiteY10" fmla="*/ 714490 h 2000289"/>
                <a:gd name="connsiteX11" fmla="*/ 290575 w 2206190"/>
                <a:gd name="connsiteY11" fmla="*/ 675755 h 2000289"/>
                <a:gd name="connsiteX12" fmla="*/ 303024 w 2206190"/>
                <a:gd name="connsiteY12" fmla="*/ 633792 h 2000289"/>
                <a:gd name="connsiteX13" fmla="*/ 362157 w 2206190"/>
                <a:gd name="connsiteY13" fmla="*/ 585373 h 2000289"/>
                <a:gd name="connsiteX14" fmla="*/ 393732 w 2206190"/>
                <a:gd name="connsiteY14" fmla="*/ 538291 h 2000289"/>
                <a:gd name="connsiteX15" fmla="*/ 169550 w 2206190"/>
                <a:gd name="connsiteY15" fmla="*/ 536398 h 2000289"/>
                <a:gd name="connsiteX16" fmla="*/ 172896 w 2206190"/>
                <a:gd name="connsiteY16" fmla="*/ 21546 h 2000289"/>
                <a:gd name="connsiteX17" fmla="*/ 1515456 w 2206190"/>
                <a:gd name="connsiteY17" fmla="*/ 0 h 2000289"/>
                <a:gd name="connsiteX18" fmla="*/ 1581240 w 2206190"/>
                <a:gd name="connsiteY18" fmla="*/ 59207 h 2000289"/>
                <a:gd name="connsiteX19" fmla="*/ 1623999 w 2206190"/>
                <a:gd name="connsiteY19" fmla="*/ 82232 h 2000289"/>
                <a:gd name="connsiteX20" fmla="*/ 1647024 w 2206190"/>
                <a:gd name="connsiteY20" fmla="*/ 95388 h 2000289"/>
                <a:gd name="connsiteX21" fmla="*/ 1643734 w 2206190"/>
                <a:gd name="connsiteY21" fmla="*/ 148016 h 2000289"/>
                <a:gd name="connsiteX22" fmla="*/ 1683205 w 2206190"/>
                <a:gd name="connsiteY22" fmla="*/ 144726 h 2000289"/>
                <a:gd name="connsiteX23" fmla="*/ 1709519 w 2206190"/>
                <a:gd name="connsiteY23" fmla="*/ 164462 h 2000289"/>
                <a:gd name="connsiteX24" fmla="*/ 1745700 w 2206190"/>
                <a:gd name="connsiteY24" fmla="*/ 187486 h 2000289"/>
                <a:gd name="connsiteX25" fmla="*/ 1788460 w 2206190"/>
                <a:gd name="connsiteY25" fmla="*/ 194065 h 2000289"/>
                <a:gd name="connsiteX26" fmla="*/ 1821352 w 2206190"/>
                <a:gd name="connsiteY26" fmla="*/ 177619 h 2000289"/>
                <a:gd name="connsiteX27" fmla="*/ 1854244 w 2206190"/>
                <a:gd name="connsiteY27" fmla="*/ 151305 h 2000289"/>
                <a:gd name="connsiteX28" fmla="*/ 1867401 w 2206190"/>
                <a:gd name="connsiteY28" fmla="*/ 161173 h 2000289"/>
                <a:gd name="connsiteX29" fmla="*/ 1893714 w 2206190"/>
                <a:gd name="connsiteY29" fmla="*/ 154594 h 2000289"/>
                <a:gd name="connsiteX30" fmla="*/ 1897004 w 2206190"/>
                <a:gd name="connsiteY30" fmla="*/ 200643 h 2000289"/>
                <a:gd name="connsiteX31" fmla="*/ 1920028 w 2206190"/>
                <a:gd name="connsiteY31" fmla="*/ 220378 h 2000289"/>
                <a:gd name="connsiteX32" fmla="*/ 1946342 w 2206190"/>
                <a:gd name="connsiteY32" fmla="*/ 236824 h 2000289"/>
                <a:gd name="connsiteX33" fmla="*/ 1949631 w 2206190"/>
                <a:gd name="connsiteY33" fmla="*/ 269716 h 2000289"/>
                <a:gd name="connsiteX34" fmla="*/ 1929896 w 2206190"/>
                <a:gd name="connsiteY34" fmla="*/ 289452 h 2000289"/>
                <a:gd name="connsiteX35" fmla="*/ 1923317 w 2206190"/>
                <a:gd name="connsiteY35" fmla="*/ 319055 h 2000289"/>
                <a:gd name="connsiteX36" fmla="*/ 1956209 w 2206190"/>
                <a:gd name="connsiteY36" fmla="*/ 315765 h 2000289"/>
                <a:gd name="connsiteX37" fmla="*/ 1962788 w 2206190"/>
                <a:gd name="connsiteY37" fmla="*/ 351947 h 2000289"/>
                <a:gd name="connsiteX38" fmla="*/ 1933185 w 2206190"/>
                <a:gd name="connsiteY38" fmla="*/ 361814 h 2000289"/>
                <a:gd name="connsiteX39" fmla="*/ 1903582 w 2206190"/>
                <a:gd name="connsiteY39" fmla="*/ 358525 h 2000289"/>
                <a:gd name="connsiteX40" fmla="*/ 1877268 w 2206190"/>
                <a:gd name="connsiteY40" fmla="*/ 351947 h 2000289"/>
                <a:gd name="connsiteX41" fmla="*/ 1864111 w 2206190"/>
                <a:gd name="connsiteY41" fmla="*/ 378260 h 2000289"/>
                <a:gd name="connsiteX42" fmla="*/ 1867401 w 2206190"/>
                <a:gd name="connsiteY42" fmla="*/ 411152 h 2000289"/>
                <a:gd name="connsiteX43" fmla="*/ 1831219 w 2206190"/>
                <a:gd name="connsiteY43" fmla="*/ 424309 h 2000289"/>
                <a:gd name="connsiteX44" fmla="*/ 1808195 w 2206190"/>
                <a:gd name="connsiteY44" fmla="*/ 460490 h 2000289"/>
                <a:gd name="connsiteX45" fmla="*/ 1791749 w 2206190"/>
                <a:gd name="connsiteY45" fmla="*/ 496672 h 2000289"/>
                <a:gd name="connsiteX46" fmla="*/ 1788460 w 2206190"/>
                <a:gd name="connsiteY46" fmla="*/ 526275 h 2000289"/>
                <a:gd name="connsiteX47" fmla="*/ 1755568 w 2206190"/>
                <a:gd name="connsiteY47" fmla="*/ 539431 h 2000289"/>
                <a:gd name="connsiteX48" fmla="*/ 1729254 w 2206190"/>
                <a:gd name="connsiteY48" fmla="*/ 555878 h 2000289"/>
                <a:gd name="connsiteX49" fmla="*/ 1735832 w 2206190"/>
                <a:gd name="connsiteY49" fmla="*/ 588770 h 2000289"/>
                <a:gd name="connsiteX50" fmla="*/ 1758857 w 2206190"/>
                <a:gd name="connsiteY50" fmla="*/ 621662 h 2000289"/>
                <a:gd name="connsiteX51" fmla="*/ 1785170 w 2206190"/>
                <a:gd name="connsiteY51" fmla="*/ 638108 h 2000289"/>
                <a:gd name="connsiteX52" fmla="*/ 1795038 w 2206190"/>
                <a:gd name="connsiteY52" fmla="*/ 677578 h 2000289"/>
                <a:gd name="connsiteX53" fmla="*/ 1834509 w 2206190"/>
                <a:gd name="connsiteY53" fmla="*/ 703892 h 2000289"/>
                <a:gd name="connsiteX54" fmla="*/ 1864111 w 2206190"/>
                <a:gd name="connsiteY54" fmla="*/ 730206 h 2000289"/>
                <a:gd name="connsiteX55" fmla="*/ 1887136 w 2206190"/>
                <a:gd name="connsiteY55" fmla="*/ 769676 h 2000289"/>
                <a:gd name="connsiteX56" fmla="*/ 1920028 w 2206190"/>
                <a:gd name="connsiteY56" fmla="*/ 772965 h 2000289"/>
                <a:gd name="connsiteX57" fmla="*/ 1943052 w 2206190"/>
                <a:gd name="connsiteY57" fmla="*/ 776255 h 2000289"/>
                <a:gd name="connsiteX58" fmla="*/ 1949631 w 2206190"/>
                <a:gd name="connsiteY58" fmla="*/ 812436 h 2000289"/>
                <a:gd name="connsiteX59" fmla="*/ 1933185 w 2206190"/>
                <a:gd name="connsiteY59" fmla="*/ 828882 h 2000289"/>
                <a:gd name="connsiteX60" fmla="*/ 1936474 w 2206190"/>
                <a:gd name="connsiteY60" fmla="*/ 858485 h 2000289"/>
                <a:gd name="connsiteX61" fmla="*/ 1933185 w 2206190"/>
                <a:gd name="connsiteY61" fmla="*/ 881509 h 2000289"/>
                <a:gd name="connsiteX62" fmla="*/ 1969366 w 2206190"/>
                <a:gd name="connsiteY62" fmla="*/ 911112 h 2000289"/>
                <a:gd name="connsiteX63" fmla="*/ 1992391 w 2206190"/>
                <a:gd name="connsiteY63" fmla="*/ 947293 h 2000289"/>
                <a:gd name="connsiteX64" fmla="*/ 2005547 w 2206190"/>
                <a:gd name="connsiteY64" fmla="*/ 980185 h 2000289"/>
                <a:gd name="connsiteX65" fmla="*/ 2048307 w 2206190"/>
                <a:gd name="connsiteY65" fmla="*/ 1009788 h 2000289"/>
                <a:gd name="connsiteX66" fmla="*/ 2071332 w 2206190"/>
                <a:gd name="connsiteY66" fmla="*/ 1039391 h 2000289"/>
                <a:gd name="connsiteX67" fmla="*/ 2130537 w 2206190"/>
                <a:gd name="connsiteY67" fmla="*/ 1022945 h 2000289"/>
                <a:gd name="connsiteX68" fmla="*/ 2163429 w 2206190"/>
                <a:gd name="connsiteY68" fmla="*/ 1068994 h 2000289"/>
                <a:gd name="connsiteX69" fmla="*/ 2199611 w 2206190"/>
                <a:gd name="connsiteY69" fmla="*/ 1098597 h 2000289"/>
                <a:gd name="connsiteX70" fmla="*/ 2206190 w 2206190"/>
                <a:gd name="connsiteY70" fmla="*/ 1085440 h 2000289"/>
                <a:gd name="connsiteX71" fmla="*/ 2203439 w 2206190"/>
                <a:gd name="connsiteY71" fmla="*/ 1990529 h 2000289"/>
                <a:gd name="connsiteX0" fmla="*/ 2196323 w 2206190"/>
                <a:gd name="connsiteY0" fmla="*/ 1999840 h 2000289"/>
                <a:gd name="connsiteX1" fmla="*/ 1344417 w 2206190"/>
                <a:gd name="connsiteY1" fmla="*/ 1999839 h 2000289"/>
                <a:gd name="connsiteX2" fmla="*/ 1344417 w 2206190"/>
                <a:gd name="connsiteY2" fmla="*/ 1937345 h 2000289"/>
                <a:gd name="connsiteX3" fmla="*/ 929978 w 2206190"/>
                <a:gd name="connsiteY3" fmla="*/ 1940634 h 2000289"/>
                <a:gd name="connsiteX4" fmla="*/ 939845 w 2206190"/>
                <a:gd name="connsiteY4" fmla="*/ 1572243 h 2000289"/>
                <a:gd name="connsiteX5" fmla="*/ 541850 w 2206190"/>
                <a:gd name="connsiteY5" fmla="*/ 1572244 h 2000289"/>
                <a:gd name="connsiteX6" fmla="*/ 538561 w 2206190"/>
                <a:gd name="connsiteY6" fmla="*/ 1825512 h 2000289"/>
                <a:gd name="connsiteX7" fmla="*/ 5708 w 2206190"/>
                <a:gd name="connsiteY7" fmla="*/ 1825513 h 2000289"/>
                <a:gd name="connsiteX8" fmla="*/ 352821 w 2206190"/>
                <a:gd name="connsiteY8" fmla="*/ 946900 h 2000289"/>
                <a:gd name="connsiteX9" fmla="*/ 234554 w 2206190"/>
                <a:gd name="connsiteY9" fmla="*/ 772592 h 2000289"/>
                <a:gd name="connsiteX10" fmla="*/ 250115 w 2206190"/>
                <a:gd name="connsiteY10" fmla="*/ 714490 h 2000289"/>
                <a:gd name="connsiteX11" fmla="*/ 290575 w 2206190"/>
                <a:gd name="connsiteY11" fmla="*/ 675755 h 2000289"/>
                <a:gd name="connsiteX12" fmla="*/ 303024 w 2206190"/>
                <a:gd name="connsiteY12" fmla="*/ 633792 h 2000289"/>
                <a:gd name="connsiteX13" fmla="*/ 362157 w 2206190"/>
                <a:gd name="connsiteY13" fmla="*/ 585373 h 2000289"/>
                <a:gd name="connsiteX14" fmla="*/ 393732 w 2206190"/>
                <a:gd name="connsiteY14" fmla="*/ 538291 h 2000289"/>
                <a:gd name="connsiteX15" fmla="*/ 169550 w 2206190"/>
                <a:gd name="connsiteY15" fmla="*/ 536398 h 2000289"/>
                <a:gd name="connsiteX16" fmla="*/ 172896 w 2206190"/>
                <a:gd name="connsiteY16" fmla="*/ 21546 h 2000289"/>
                <a:gd name="connsiteX17" fmla="*/ 1515456 w 2206190"/>
                <a:gd name="connsiteY17" fmla="*/ 0 h 2000289"/>
                <a:gd name="connsiteX18" fmla="*/ 1581240 w 2206190"/>
                <a:gd name="connsiteY18" fmla="*/ 59207 h 2000289"/>
                <a:gd name="connsiteX19" fmla="*/ 1623999 w 2206190"/>
                <a:gd name="connsiteY19" fmla="*/ 82232 h 2000289"/>
                <a:gd name="connsiteX20" fmla="*/ 1647024 w 2206190"/>
                <a:gd name="connsiteY20" fmla="*/ 95388 h 2000289"/>
                <a:gd name="connsiteX21" fmla="*/ 1643734 w 2206190"/>
                <a:gd name="connsiteY21" fmla="*/ 148016 h 2000289"/>
                <a:gd name="connsiteX22" fmla="*/ 1683205 w 2206190"/>
                <a:gd name="connsiteY22" fmla="*/ 144726 h 2000289"/>
                <a:gd name="connsiteX23" fmla="*/ 1709519 w 2206190"/>
                <a:gd name="connsiteY23" fmla="*/ 164462 h 2000289"/>
                <a:gd name="connsiteX24" fmla="*/ 1745700 w 2206190"/>
                <a:gd name="connsiteY24" fmla="*/ 187486 h 2000289"/>
                <a:gd name="connsiteX25" fmla="*/ 1788460 w 2206190"/>
                <a:gd name="connsiteY25" fmla="*/ 194065 h 2000289"/>
                <a:gd name="connsiteX26" fmla="*/ 1821352 w 2206190"/>
                <a:gd name="connsiteY26" fmla="*/ 177619 h 2000289"/>
                <a:gd name="connsiteX27" fmla="*/ 1854244 w 2206190"/>
                <a:gd name="connsiteY27" fmla="*/ 151305 h 2000289"/>
                <a:gd name="connsiteX28" fmla="*/ 1867401 w 2206190"/>
                <a:gd name="connsiteY28" fmla="*/ 161173 h 2000289"/>
                <a:gd name="connsiteX29" fmla="*/ 1893714 w 2206190"/>
                <a:gd name="connsiteY29" fmla="*/ 154594 h 2000289"/>
                <a:gd name="connsiteX30" fmla="*/ 1897004 w 2206190"/>
                <a:gd name="connsiteY30" fmla="*/ 200643 h 2000289"/>
                <a:gd name="connsiteX31" fmla="*/ 1920028 w 2206190"/>
                <a:gd name="connsiteY31" fmla="*/ 220378 h 2000289"/>
                <a:gd name="connsiteX32" fmla="*/ 1946342 w 2206190"/>
                <a:gd name="connsiteY32" fmla="*/ 236824 h 2000289"/>
                <a:gd name="connsiteX33" fmla="*/ 1949631 w 2206190"/>
                <a:gd name="connsiteY33" fmla="*/ 269716 h 2000289"/>
                <a:gd name="connsiteX34" fmla="*/ 1929896 w 2206190"/>
                <a:gd name="connsiteY34" fmla="*/ 289452 h 2000289"/>
                <a:gd name="connsiteX35" fmla="*/ 1923317 w 2206190"/>
                <a:gd name="connsiteY35" fmla="*/ 319055 h 2000289"/>
                <a:gd name="connsiteX36" fmla="*/ 1956209 w 2206190"/>
                <a:gd name="connsiteY36" fmla="*/ 315765 h 2000289"/>
                <a:gd name="connsiteX37" fmla="*/ 1962788 w 2206190"/>
                <a:gd name="connsiteY37" fmla="*/ 351947 h 2000289"/>
                <a:gd name="connsiteX38" fmla="*/ 1933185 w 2206190"/>
                <a:gd name="connsiteY38" fmla="*/ 361814 h 2000289"/>
                <a:gd name="connsiteX39" fmla="*/ 1903582 w 2206190"/>
                <a:gd name="connsiteY39" fmla="*/ 358525 h 2000289"/>
                <a:gd name="connsiteX40" fmla="*/ 1877268 w 2206190"/>
                <a:gd name="connsiteY40" fmla="*/ 351947 h 2000289"/>
                <a:gd name="connsiteX41" fmla="*/ 1864111 w 2206190"/>
                <a:gd name="connsiteY41" fmla="*/ 378260 h 2000289"/>
                <a:gd name="connsiteX42" fmla="*/ 1867401 w 2206190"/>
                <a:gd name="connsiteY42" fmla="*/ 411152 h 2000289"/>
                <a:gd name="connsiteX43" fmla="*/ 1831219 w 2206190"/>
                <a:gd name="connsiteY43" fmla="*/ 424309 h 2000289"/>
                <a:gd name="connsiteX44" fmla="*/ 1808195 w 2206190"/>
                <a:gd name="connsiteY44" fmla="*/ 460490 h 2000289"/>
                <a:gd name="connsiteX45" fmla="*/ 1791749 w 2206190"/>
                <a:gd name="connsiteY45" fmla="*/ 496672 h 2000289"/>
                <a:gd name="connsiteX46" fmla="*/ 1788460 w 2206190"/>
                <a:gd name="connsiteY46" fmla="*/ 526275 h 2000289"/>
                <a:gd name="connsiteX47" fmla="*/ 1755568 w 2206190"/>
                <a:gd name="connsiteY47" fmla="*/ 539431 h 2000289"/>
                <a:gd name="connsiteX48" fmla="*/ 1729254 w 2206190"/>
                <a:gd name="connsiteY48" fmla="*/ 555878 h 2000289"/>
                <a:gd name="connsiteX49" fmla="*/ 1735832 w 2206190"/>
                <a:gd name="connsiteY49" fmla="*/ 588770 h 2000289"/>
                <a:gd name="connsiteX50" fmla="*/ 1758857 w 2206190"/>
                <a:gd name="connsiteY50" fmla="*/ 621662 h 2000289"/>
                <a:gd name="connsiteX51" fmla="*/ 1785170 w 2206190"/>
                <a:gd name="connsiteY51" fmla="*/ 638108 h 2000289"/>
                <a:gd name="connsiteX52" fmla="*/ 1795038 w 2206190"/>
                <a:gd name="connsiteY52" fmla="*/ 677578 h 2000289"/>
                <a:gd name="connsiteX53" fmla="*/ 1834509 w 2206190"/>
                <a:gd name="connsiteY53" fmla="*/ 703892 h 2000289"/>
                <a:gd name="connsiteX54" fmla="*/ 1864111 w 2206190"/>
                <a:gd name="connsiteY54" fmla="*/ 730206 h 2000289"/>
                <a:gd name="connsiteX55" fmla="*/ 1887136 w 2206190"/>
                <a:gd name="connsiteY55" fmla="*/ 769676 h 2000289"/>
                <a:gd name="connsiteX56" fmla="*/ 1920028 w 2206190"/>
                <a:gd name="connsiteY56" fmla="*/ 772965 h 2000289"/>
                <a:gd name="connsiteX57" fmla="*/ 1943052 w 2206190"/>
                <a:gd name="connsiteY57" fmla="*/ 776255 h 2000289"/>
                <a:gd name="connsiteX58" fmla="*/ 1949631 w 2206190"/>
                <a:gd name="connsiteY58" fmla="*/ 812436 h 2000289"/>
                <a:gd name="connsiteX59" fmla="*/ 1933185 w 2206190"/>
                <a:gd name="connsiteY59" fmla="*/ 828882 h 2000289"/>
                <a:gd name="connsiteX60" fmla="*/ 1936474 w 2206190"/>
                <a:gd name="connsiteY60" fmla="*/ 858485 h 2000289"/>
                <a:gd name="connsiteX61" fmla="*/ 1933185 w 2206190"/>
                <a:gd name="connsiteY61" fmla="*/ 881509 h 2000289"/>
                <a:gd name="connsiteX62" fmla="*/ 1969366 w 2206190"/>
                <a:gd name="connsiteY62" fmla="*/ 911112 h 2000289"/>
                <a:gd name="connsiteX63" fmla="*/ 1992391 w 2206190"/>
                <a:gd name="connsiteY63" fmla="*/ 947293 h 2000289"/>
                <a:gd name="connsiteX64" fmla="*/ 2005547 w 2206190"/>
                <a:gd name="connsiteY64" fmla="*/ 980185 h 2000289"/>
                <a:gd name="connsiteX65" fmla="*/ 2048307 w 2206190"/>
                <a:gd name="connsiteY65" fmla="*/ 1009788 h 2000289"/>
                <a:gd name="connsiteX66" fmla="*/ 2071332 w 2206190"/>
                <a:gd name="connsiteY66" fmla="*/ 1039391 h 2000289"/>
                <a:gd name="connsiteX67" fmla="*/ 2130537 w 2206190"/>
                <a:gd name="connsiteY67" fmla="*/ 1022945 h 2000289"/>
                <a:gd name="connsiteX68" fmla="*/ 2163429 w 2206190"/>
                <a:gd name="connsiteY68" fmla="*/ 1068994 h 2000289"/>
                <a:gd name="connsiteX69" fmla="*/ 2199611 w 2206190"/>
                <a:gd name="connsiteY69" fmla="*/ 1098597 h 2000289"/>
                <a:gd name="connsiteX70" fmla="*/ 2206190 w 2206190"/>
                <a:gd name="connsiteY70" fmla="*/ 1085440 h 2000289"/>
                <a:gd name="connsiteX71" fmla="*/ 2203439 w 2206190"/>
                <a:gd name="connsiteY71" fmla="*/ 1990529 h 2000289"/>
                <a:gd name="connsiteX0" fmla="*/ 2196323 w 2206190"/>
                <a:gd name="connsiteY0" fmla="*/ 1999840 h 2000289"/>
                <a:gd name="connsiteX1" fmla="*/ 1344417 w 2206190"/>
                <a:gd name="connsiteY1" fmla="*/ 1999839 h 2000289"/>
                <a:gd name="connsiteX2" fmla="*/ 1344417 w 2206190"/>
                <a:gd name="connsiteY2" fmla="*/ 1937345 h 2000289"/>
                <a:gd name="connsiteX3" fmla="*/ 929978 w 2206190"/>
                <a:gd name="connsiteY3" fmla="*/ 1940634 h 2000289"/>
                <a:gd name="connsiteX4" fmla="*/ 939845 w 2206190"/>
                <a:gd name="connsiteY4" fmla="*/ 1572243 h 2000289"/>
                <a:gd name="connsiteX5" fmla="*/ 541850 w 2206190"/>
                <a:gd name="connsiteY5" fmla="*/ 1572244 h 2000289"/>
                <a:gd name="connsiteX6" fmla="*/ 538561 w 2206190"/>
                <a:gd name="connsiteY6" fmla="*/ 1825512 h 2000289"/>
                <a:gd name="connsiteX7" fmla="*/ 5708 w 2206190"/>
                <a:gd name="connsiteY7" fmla="*/ 1825513 h 2000289"/>
                <a:gd name="connsiteX8" fmla="*/ 352821 w 2206190"/>
                <a:gd name="connsiteY8" fmla="*/ 946900 h 2000289"/>
                <a:gd name="connsiteX9" fmla="*/ 243891 w 2206190"/>
                <a:gd name="connsiteY9" fmla="*/ 772592 h 2000289"/>
                <a:gd name="connsiteX10" fmla="*/ 250115 w 2206190"/>
                <a:gd name="connsiteY10" fmla="*/ 714490 h 2000289"/>
                <a:gd name="connsiteX11" fmla="*/ 290575 w 2206190"/>
                <a:gd name="connsiteY11" fmla="*/ 675755 h 2000289"/>
                <a:gd name="connsiteX12" fmla="*/ 303024 w 2206190"/>
                <a:gd name="connsiteY12" fmla="*/ 633792 h 2000289"/>
                <a:gd name="connsiteX13" fmla="*/ 362157 w 2206190"/>
                <a:gd name="connsiteY13" fmla="*/ 585373 h 2000289"/>
                <a:gd name="connsiteX14" fmla="*/ 393732 w 2206190"/>
                <a:gd name="connsiteY14" fmla="*/ 538291 h 2000289"/>
                <a:gd name="connsiteX15" fmla="*/ 169550 w 2206190"/>
                <a:gd name="connsiteY15" fmla="*/ 536398 h 2000289"/>
                <a:gd name="connsiteX16" fmla="*/ 172896 w 2206190"/>
                <a:gd name="connsiteY16" fmla="*/ 21546 h 2000289"/>
                <a:gd name="connsiteX17" fmla="*/ 1515456 w 2206190"/>
                <a:gd name="connsiteY17" fmla="*/ 0 h 2000289"/>
                <a:gd name="connsiteX18" fmla="*/ 1581240 w 2206190"/>
                <a:gd name="connsiteY18" fmla="*/ 59207 h 2000289"/>
                <a:gd name="connsiteX19" fmla="*/ 1623999 w 2206190"/>
                <a:gd name="connsiteY19" fmla="*/ 82232 h 2000289"/>
                <a:gd name="connsiteX20" fmla="*/ 1647024 w 2206190"/>
                <a:gd name="connsiteY20" fmla="*/ 95388 h 2000289"/>
                <a:gd name="connsiteX21" fmla="*/ 1643734 w 2206190"/>
                <a:gd name="connsiteY21" fmla="*/ 148016 h 2000289"/>
                <a:gd name="connsiteX22" fmla="*/ 1683205 w 2206190"/>
                <a:gd name="connsiteY22" fmla="*/ 144726 h 2000289"/>
                <a:gd name="connsiteX23" fmla="*/ 1709519 w 2206190"/>
                <a:gd name="connsiteY23" fmla="*/ 164462 h 2000289"/>
                <a:gd name="connsiteX24" fmla="*/ 1745700 w 2206190"/>
                <a:gd name="connsiteY24" fmla="*/ 187486 h 2000289"/>
                <a:gd name="connsiteX25" fmla="*/ 1788460 w 2206190"/>
                <a:gd name="connsiteY25" fmla="*/ 194065 h 2000289"/>
                <a:gd name="connsiteX26" fmla="*/ 1821352 w 2206190"/>
                <a:gd name="connsiteY26" fmla="*/ 177619 h 2000289"/>
                <a:gd name="connsiteX27" fmla="*/ 1854244 w 2206190"/>
                <a:gd name="connsiteY27" fmla="*/ 151305 h 2000289"/>
                <a:gd name="connsiteX28" fmla="*/ 1867401 w 2206190"/>
                <a:gd name="connsiteY28" fmla="*/ 161173 h 2000289"/>
                <a:gd name="connsiteX29" fmla="*/ 1893714 w 2206190"/>
                <a:gd name="connsiteY29" fmla="*/ 154594 h 2000289"/>
                <a:gd name="connsiteX30" fmla="*/ 1897004 w 2206190"/>
                <a:gd name="connsiteY30" fmla="*/ 200643 h 2000289"/>
                <a:gd name="connsiteX31" fmla="*/ 1920028 w 2206190"/>
                <a:gd name="connsiteY31" fmla="*/ 220378 h 2000289"/>
                <a:gd name="connsiteX32" fmla="*/ 1946342 w 2206190"/>
                <a:gd name="connsiteY32" fmla="*/ 236824 h 2000289"/>
                <a:gd name="connsiteX33" fmla="*/ 1949631 w 2206190"/>
                <a:gd name="connsiteY33" fmla="*/ 269716 h 2000289"/>
                <a:gd name="connsiteX34" fmla="*/ 1929896 w 2206190"/>
                <a:gd name="connsiteY34" fmla="*/ 289452 h 2000289"/>
                <a:gd name="connsiteX35" fmla="*/ 1923317 w 2206190"/>
                <a:gd name="connsiteY35" fmla="*/ 319055 h 2000289"/>
                <a:gd name="connsiteX36" fmla="*/ 1956209 w 2206190"/>
                <a:gd name="connsiteY36" fmla="*/ 315765 h 2000289"/>
                <a:gd name="connsiteX37" fmla="*/ 1962788 w 2206190"/>
                <a:gd name="connsiteY37" fmla="*/ 351947 h 2000289"/>
                <a:gd name="connsiteX38" fmla="*/ 1933185 w 2206190"/>
                <a:gd name="connsiteY38" fmla="*/ 361814 h 2000289"/>
                <a:gd name="connsiteX39" fmla="*/ 1903582 w 2206190"/>
                <a:gd name="connsiteY39" fmla="*/ 358525 h 2000289"/>
                <a:gd name="connsiteX40" fmla="*/ 1877268 w 2206190"/>
                <a:gd name="connsiteY40" fmla="*/ 351947 h 2000289"/>
                <a:gd name="connsiteX41" fmla="*/ 1864111 w 2206190"/>
                <a:gd name="connsiteY41" fmla="*/ 378260 h 2000289"/>
                <a:gd name="connsiteX42" fmla="*/ 1867401 w 2206190"/>
                <a:gd name="connsiteY42" fmla="*/ 411152 h 2000289"/>
                <a:gd name="connsiteX43" fmla="*/ 1831219 w 2206190"/>
                <a:gd name="connsiteY43" fmla="*/ 424309 h 2000289"/>
                <a:gd name="connsiteX44" fmla="*/ 1808195 w 2206190"/>
                <a:gd name="connsiteY44" fmla="*/ 460490 h 2000289"/>
                <a:gd name="connsiteX45" fmla="*/ 1791749 w 2206190"/>
                <a:gd name="connsiteY45" fmla="*/ 496672 h 2000289"/>
                <a:gd name="connsiteX46" fmla="*/ 1788460 w 2206190"/>
                <a:gd name="connsiteY46" fmla="*/ 526275 h 2000289"/>
                <a:gd name="connsiteX47" fmla="*/ 1755568 w 2206190"/>
                <a:gd name="connsiteY47" fmla="*/ 539431 h 2000289"/>
                <a:gd name="connsiteX48" fmla="*/ 1729254 w 2206190"/>
                <a:gd name="connsiteY48" fmla="*/ 555878 h 2000289"/>
                <a:gd name="connsiteX49" fmla="*/ 1735832 w 2206190"/>
                <a:gd name="connsiteY49" fmla="*/ 588770 h 2000289"/>
                <a:gd name="connsiteX50" fmla="*/ 1758857 w 2206190"/>
                <a:gd name="connsiteY50" fmla="*/ 621662 h 2000289"/>
                <a:gd name="connsiteX51" fmla="*/ 1785170 w 2206190"/>
                <a:gd name="connsiteY51" fmla="*/ 638108 h 2000289"/>
                <a:gd name="connsiteX52" fmla="*/ 1795038 w 2206190"/>
                <a:gd name="connsiteY52" fmla="*/ 677578 h 2000289"/>
                <a:gd name="connsiteX53" fmla="*/ 1834509 w 2206190"/>
                <a:gd name="connsiteY53" fmla="*/ 703892 h 2000289"/>
                <a:gd name="connsiteX54" fmla="*/ 1864111 w 2206190"/>
                <a:gd name="connsiteY54" fmla="*/ 730206 h 2000289"/>
                <a:gd name="connsiteX55" fmla="*/ 1887136 w 2206190"/>
                <a:gd name="connsiteY55" fmla="*/ 769676 h 2000289"/>
                <a:gd name="connsiteX56" fmla="*/ 1920028 w 2206190"/>
                <a:gd name="connsiteY56" fmla="*/ 772965 h 2000289"/>
                <a:gd name="connsiteX57" fmla="*/ 1943052 w 2206190"/>
                <a:gd name="connsiteY57" fmla="*/ 776255 h 2000289"/>
                <a:gd name="connsiteX58" fmla="*/ 1949631 w 2206190"/>
                <a:gd name="connsiteY58" fmla="*/ 812436 h 2000289"/>
                <a:gd name="connsiteX59" fmla="*/ 1933185 w 2206190"/>
                <a:gd name="connsiteY59" fmla="*/ 828882 h 2000289"/>
                <a:gd name="connsiteX60" fmla="*/ 1936474 w 2206190"/>
                <a:gd name="connsiteY60" fmla="*/ 858485 h 2000289"/>
                <a:gd name="connsiteX61" fmla="*/ 1933185 w 2206190"/>
                <a:gd name="connsiteY61" fmla="*/ 881509 h 2000289"/>
                <a:gd name="connsiteX62" fmla="*/ 1969366 w 2206190"/>
                <a:gd name="connsiteY62" fmla="*/ 911112 h 2000289"/>
                <a:gd name="connsiteX63" fmla="*/ 1992391 w 2206190"/>
                <a:gd name="connsiteY63" fmla="*/ 947293 h 2000289"/>
                <a:gd name="connsiteX64" fmla="*/ 2005547 w 2206190"/>
                <a:gd name="connsiteY64" fmla="*/ 980185 h 2000289"/>
                <a:gd name="connsiteX65" fmla="*/ 2048307 w 2206190"/>
                <a:gd name="connsiteY65" fmla="*/ 1009788 h 2000289"/>
                <a:gd name="connsiteX66" fmla="*/ 2071332 w 2206190"/>
                <a:gd name="connsiteY66" fmla="*/ 1039391 h 2000289"/>
                <a:gd name="connsiteX67" fmla="*/ 2130537 w 2206190"/>
                <a:gd name="connsiteY67" fmla="*/ 1022945 h 2000289"/>
                <a:gd name="connsiteX68" fmla="*/ 2163429 w 2206190"/>
                <a:gd name="connsiteY68" fmla="*/ 1068994 h 2000289"/>
                <a:gd name="connsiteX69" fmla="*/ 2199611 w 2206190"/>
                <a:gd name="connsiteY69" fmla="*/ 1098597 h 2000289"/>
                <a:gd name="connsiteX70" fmla="*/ 2206190 w 2206190"/>
                <a:gd name="connsiteY70" fmla="*/ 1085440 h 2000289"/>
                <a:gd name="connsiteX71" fmla="*/ 2203439 w 2206190"/>
                <a:gd name="connsiteY71" fmla="*/ 1990529 h 2000289"/>
                <a:gd name="connsiteX0" fmla="*/ 2196323 w 2206190"/>
                <a:gd name="connsiteY0" fmla="*/ 1999840 h 2000289"/>
                <a:gd name="connsiteX1" fmla="*/ 1344417 w 2206190"/>
                <a:gd name="connsiteY1" fmla="*/ 1999839 h 2000289"/>
                <a:gd name="connsiteX2" fmla="*/ 1344417 w 2206190"/>
                <a:gd name="connsiteY2" fmla="*/ 1937345 h 2000289"/>
                <a:gd name="connsiteX3" fmla="*/ 929978 w 2206190"/>
                <a:gd name="connsiteY3" fmla="*/ 1940634 h 2000289"/>
                <a:gd name="connsiteX4" fmla="*/ 939845 w 2206190"/>
                <a:gd name="connsiteY4" fmla="*/ 1572243 h 2000289"/>
                <a:gd name="connsiteX5" fmla="*/ 541850 w 2206190"/>
                <a:gd name="connsiteY5" fmla="*/ 1572244 h 2000289"/>
                <a:gd name="connsiteX6" fmla="*/ 538561 w 2206190"/>
                <a:gd name="connsiteY6" fmla="*/ 1825512 h 2000289"/>
                <a:gd name="connsiteX7" fmla="*/ 5708 w 2206190"/>
                <a:gd name="connsiteY7" fmla="*/ 1825513 h 2000289"/>
                <a:gd name="connsiteX8" fmla="*/ 352821 w 2206190"/>
                <a:gd name="connsiteY8" fmla="*/ 946900 h 2000289"/>
                <a:gd name="connsiteX9" fmla="*/ 243891 w 2206190"/>
                <a:gd name="connsiteY9" fmla="*/ 772592 h 2000289"/>
                <a:gd name="connsiteX10" fmla="*/ 250115 w 2206190"/>
                <a:gd name="connsiteY10" fmla="*/ 714490 h 2000289"/>
                <a:gd name="connsiteX11" fmla="*/ 290575 w 2206190"/>
                <a:gd name="connsiteY11" fmla="*/ 675755 h 2000289"/>
                <a:gd name="connsiteX12" fmla="*/ 303024 w 2206190"/>
                <a:gd name="connsiteY12" fmla="*/ 633792 h 2000289"/>
                <a:gd name="connsiteX13" fmla="*/ 362157 w 2206190"/>
                <a:gd name="connsiteY13" fmla="*/ 585373 h 2000289"/>
                <a:gd name="connsiteX14" fmla="*/ 393732 w 2206190"/>
                <a:gd name="connsiteY14" fmla="*/ 538291 h 2000289"/>
                <a:gd name="connsiteX15" fmla="*/ 169550 w 2206190"/>
                <a:gd name="connsiteY15" fmla="*/ 536398 h 2000289"/>
                <a:gd name="connsiteX16" fmla="*/ 172896 w 2206190"/>
                <a:gd name="connsiteY16" fmla="*/ 21546 h 2000289"/>
                <a:gd name="connsiteX17" fmla="*/ 1515456 w 2206190"/>
                <a:gd name="connsiteY17" fmla="*/ 0 h 2000289"/>
                <a:gd name="connsiteX18" fmla="*/ 1581240 w 2206190"/>
                <a:gd name="connsiteY18" fmla="*/ 59207 h 2000289"/>
                <a:gd name="connsiteX19" fmla="*/ 1623999 w 2206190"/>
                <a:gd name="connsiteY19" fmla="*/ 82232 h 2000289"/>
                <a:gd name="connsiteX20" fmla="*/ 1647024 w 2206190"/>
                <a:gd name="connsiteY20" fmla="*/ 95388 h 2000289"/>
                <a:gd name="connsiteX21" fmla="*/ 1643734 w 2206190"/>
                <a:gd name="connsiteY21" fmla="*/ 148016 h 2000289"/>
                <a:gd name="connsiteX22" fmla="*/ 1683205 w 2206190"/>
                <a:gd name="connsiteY22" fmla="*/ 144726 h 2000289"/>
                <a:gd name="connsiteX23" fmla="*/ 1709519 w 2206190"/>
                <a:gd name="connsiteY23" fmla="*/ 164462 h 2000289"/>
                <a:gd name="connsiteX24" fmla="*/ 1745700 w 2206190"/>
                <a:gd name="connsiteY24" fmla="*/ 187486 h 2000289"/>
                <a:gd name="connsiteX25" fmla="*/ 1788460 w 2206190"/>
                <a:gd name="connsiteY25" fmla="*/ 194065 h 2000289"/>
                <a:gd name="connsiteX26" fmla="*/ 1821352 w 2206190"/>
                <a:gd name="connsiteY26" fmla="*/ 177619 h 2000289"/>
                <a:gd name="connsiteX27" fmla="*/ 1854244 w 2206190"/>
                <a:gd name="connsiteY27" fmla="*/ 151305 h 2000289"/>
                <a:gd name="connsiteX28" fmla="*/ 1867401 w 2206190"/>
                <a:gd name="connsiteY28" fmla="*/ 161173 h 2000289"/>
                <a:gd name="connsiteX29" fmla="*/ 1893714 w 2206190"/>
                <a:gd name="connsiteY29" fmla="*/ 154594 h 2000289"/>
                <a:gd name="connsiteX30" fmla="*/ 1897004 w 2206190"/>
                <a:gd name="connsiteY30" fmla="*/ 200643 h 2000289"/>
                <a:gd name="connsiteX31" fmla="*/ 1920028 w 2206190"/>
                <a:gd name="connsiteY31" fmla="*/ 220378 h 2000289"/>
                <a:gd name="connsiteX32" fmla="*/ 1946342 w 2206190"/>
                <a:gd name="connsiteY32" fmla="*/ 236824 h 2000289"/>
                <a:gd name="connsiteX33" fmla="*/ 1949631 w 2206190"/>
                <a:gd name="connsiteY33" fmla="*/ 269716 h 2000289"/>
                <a:gd name="connsiteX34" fmla="*/ 1929896 w 2206190"/>
                <a:gd name="connsiteY34" fmla="*/ 289452 h 2000289"/>
                <a:gd name="connsiteX35" fmla="*/ 1923317 w 2206190"/>
                <a:gd name="connsiteY35" fmla="*/ 319055 h 2000289"/>
                <a:gd name="connsiteX36" fmla="*/ 1956209 w 2206190"/>
                <a:gd name="connsiteY36" fmla="*/ 315765 h 2000289"/>
                <a:gd name="connsiteX37" fmla="*/ 1962788 w 2206190"/>
                <a:gd name="connsiteY37" fmla="*/ 351947 h 2000289"/>
                <a:gd name="connsiteX38" fmla="*/ 1933185 w 2206190"/>
                <a:gd name="connsiteY38" fmla="*/ 361814 h 2000289"/>
                <a:gd name="connsiteX39" fmla="*/ 1903582 w 2206190"/>
                <a:gd name="connsiteY39" fmla="*/ 358525 h 2000289"/>
                <a:gd name="connsiteX40" fmla="*/ 1877268 w 2206190"/>
                <a:gd name="connsiteY40" fmla="*/ 351947 h 2000289"/>
                <a:gd name="connsiteX41" fmla="*/ 1864111 w 2206190"/>
                <a:gd name="connsiteY41" fmla="*/ 378260 h 2000289"/>
                <a:gd name="connsiteX42" fmla="*/ 1867401 w 2206190"/>
                <a:gd name="connsiteY42" fmla="*/ 411152 h 2000289"/>
                <a:gd name="connsiteX43" fmla="*/ 1831219 w 2206190"/>
                <a:gd name="connsiteY43" fmla="*/ 424309 h 2000289"/>
                <a:gd name="connsiteX44" fmla="*/ 1808195 w 2206190"/>
                <a:gd name="connsiteY44" fmla="*/ 460490 h 2000289"/>
                <a:gd name="connsiteX45" fmla="*/ 1791749 w 2206190"/>
                <a:gd name="connsiteY45" fmla="*/ 496672 h 2000289"/>
                <a:gd name="connsiteX46" fmla="*/ 1788460 w 2206190"/>
                <a:gd name="connsiteY46" fmla="*/ 526275 h 2000289"/>
                <a:gd name="connsiteX47" fmla="*/ 1755568 w 2206190"/>
                <a:gd name="connsiteY47" fmla="*/ 539431 h 2000289"/>
                <a:gd name="connsiteX48" fmla="*/ 1729254 w 2206190"/>
                <a:gd name="connsiteY48" fmla="*/ 555878 h 2000289"/>
                <a:gd name="connsiteX49" fmla="*/ 1735832 w 2206190"/>
                <a:gd name="connsiteY49" fmla="*/ 588770 h 2000289"/>
                <a:gd name="connsiteX50" fmla="*/ 1758857 w 2206190"/>
                <a:gd name="connsiteY50" fmla="*/ 621662 h 2000289"/>
                <a:gd name="connsiteX51" fmla="*/ 1785170 w 2206190"/>
                <a:gd name="connsiteY51" fmla="*/ 638108 h 2000289"/>
                <a:gd name="connsiteX52" fmla="*/ 1795038 w 2206190"/>
                <a:gd name="connsiteY52" fmla="*/ 677578 h 2000289"/>
                <a:gd name="connsiteX53" fmla="*/ 1834509 w 2206190"/>
                <a:gd name="connsiteY53" fmla="*/ 703892 h 2000289"/>
                <a:gd name="connsiteX54" fmla="*/ 1864111 w 2206190"/>
                <a:gd name="connsiteY54" fmla="*/ 730206 h 2000289"/>
                <a:gd name="connsiteX55" fmla="*/ 1887136 w 2206190"/>
                <a:gd name="connsiteY55" fmla="*/ 769676 h 2000289"/>
                <a:gd name="connsiteX56" fmla="*/ 1920028 w 2206190"/>
                <a:gd name="connsiteY56" fmla="*/ 772965 h 2000289"/>
                <a:gd name="connsiteX57" fmla="*/ 1943052 w 2206190"/>
                <a:gd name="connsiteY57" fmla="*/ 776255 h 2000289"/>
                <a:gd name="connsiteX58" fmla="*/ 1949631 w 2206190"/>
                <a:gd name="connsiteY58" fmla="*/ 812436 h 2000289"/>
                <a:gd name="connsiteX59" fmla="*/ 1933185 w 2206190"/>
                <a:gd name="connsiteY59" fmla="*/ 828882 h 2000289"/>
                <a:gd name="connsiteX60" fmla="*/ 1936474 w 2206190"/>
                <a:gd name="connsiteY60" fmla="*/ 858485 h 2000289"/>
                <a:gd name="connsiteX61" fmla="*/ 1933185 w 2206190"/>
                <a:gd name="connsiteY61" fmla="*/ 881509 h 2000289"/>
                <a:gd name="connsiteX62" fmla="*/ 1969366 w 2206190"/>
                <a:gd name="connsiteY62" fmla="*/ 911112 h 2000289"/>
                <a:gd name="connsiteX63" fmla="*/ 1992391 w 2206190"/>
                <a:gd name="connsiteY63" fmla="*/ 947293 h 2000289"/>
                <a:gd name="connsiteX64" fmla="*/ 2005547 w 2206190"/>
                <a:gd name="connsiteY64" fmla="*/ 980185 h 2000289"/>
                <a:gd name="connsiteX65" fmla="*/ 2048307 w 2206190"/>
                <a:gd name="connsiteY65" fmla="*/ 1009788 h 2000289"/>
                <a:gd name="connsiteX66" fmla="*/ 2071332 w 2206190"/>
                <a:gd name="connsiteY66" fmla="*/ 1039391 h 2000289"/>
                <a:gd name="connsiteX67" fmla="*/ 2130537 w 2206190"/>
                <a:gd name="connsiteY67" fmla="*/ 1022945 h 2000289"/>
                <a:gd name="connsiteX68" fmla="*/ 2163429 w 2206190"/>
                <a:gd name="connsiteY68" fmla="*/ 1068994 h 2000289"/>
                <a:gd name="connsiteX69" fmla="*/ 2199611 w 2206190"/>
                <a:gd name="connsiteY69" fmla="*/ 1098597 h 2000289"/>
                <a:gd name="connsiteX70" fmla="*/ 2206190 w 2206190"/>
                <a:gd name="connsiteY70" fmla="*/ 1085440 h 2000289"/>
                <a:gd name="connsiteX71" fmla="*/ 2203439 w 2206190"/>
                <a:gd name="connsiteY71" fmla="*/ 1990529 h 2000289"/>
                <a:gd name="connsiteX0" fmla="*/ 2196194 w 2206061"/>
                <a:gd name="connsiteY0" fmla="*/ 1999840 h 2000289"/>
                <a:gd name="connsiteX1" fmla="*/ 1344288 w 2206061"/>
                <a:gd name="connsiteY1" fmla="*/ 1999839 h 2000289"/>
                <a:gd name="connsiteX2" fmla="*/ 1344288 w 2206061"/>
                <a:gd name="connsiteY2" fmla="*/ 1937345 h 2000289"/>
                <a:gd name="connsiteX3" fmla="*/ 929849 w 2206061"/>
                <a:gd name="connsiteY3" fmla="*/ 1940634 h 2000289"/>
                <a:gd name="connsiteX4" fmla="*/ 939716 w 2206061"/>
                <a:gd name="connsiteY4" fmla="*/ 1572243 h 2000289"/>
                <a:gd name="connsiteX5" fmla="*/ 541721 w 2206061"/>
                <a:gd name="connsiteY5" fmla="*/ 1572244 h 2000289"/>
                <a:gd name="connsiteX6" fmla="*/ 538432 w 2206061"/>
                <a:gd name="connsiteY6" fmla="*/ 1825512 h 2000289"/>
                <a:gd name="connsiteX7" fmla="*/ 5579 w 2206061"/>
                <a:gd name="connsiteY7" fmla="*/ 1825513 h 2000289"/>
                <a:gd name="connsiteX8" fmla="*/ 362029 w 2206061"/>
                <a:gd name="connsiteY8" fmla="*/ 946900 h 2000289"/>
                <a:gd name="connsiteX9" fmla="*/ 243762 w 2206061"/>
                <a:gd name="connsiteY9" fmla="*/ 772592 h 2000289"/>
                <a:gd name="connsiteX10" fmla="*/ 249986 w 2206061"/>
                <a:gd name="connsiteY10" fmla="*/ 714490 h 2000289"/>
                <a:gd name="connsiteX11" fmla="*/ 290446 w 2206061"/>
                <a:gd name="connsiteY11" fmla="*/ 675755 h 2000289"/>
                <a:gd name="connsiteX12" fmla="*/ 302895 w 2206061"/>
                <a:gd name="connsiteY12" fmla="*/ 633792 h 2000289"/>
                <a:gd name="connsiteX13" fmla="*/ 362028 w 2206061"/>
                <a:gd name="connsiteY13" fmla="*/ 585373 h 2000289"/>
                <a:gd name="connsiteX14" fmla="*/ 393603 w 2206061"/>
                <a:gd name="connsiteY14" fmla="*/ 538291 h 2000289"/>
                <a:gd name="connsiteX15" fmla="*/ 169421 w 2206061"/>
                <a:gd name="connsiteY15" fmla="*/ 536398 h 2000289"/>
                <a:gd name="connsiteX16" fmla="*/ 172767 w 2206061"/>
                <a:gd name="connsiteY16" fmla="*/ 21546 h 2000289"/>
                <a:gd name="connsiteX17" fmla="*/ 1515327 w 2206061"/>
                <a:gd name="connsiteY17" fmla="*/ 0 h 2000289"/>
                <a:gd name="connsiteX18" fmla="*/ 1581111 w 2206061"/>
                <a:gd name="connsiteY18" fmla="*/ 59207 h 2000289"/>
                <a:gd name="connsiteX19" fmla="*/ 1623870 w 2206061"/>
                <a:gd name="connsiteY19" fmla="*/ 82232 h 2000289"/>
                <a:gd name="connsiteX20" fmla="*/ 1646895 w 2206061"/>
                <a:gd name="connsiteY20" fmla="*/ 95388 h 2000289"/>
                <a:gd name="connsiteX21" fmla="*/ 1643605 w 2206061"/>
                <a:gd name="connsiteY21" fmla="*/ 148016 h 2000289"/>
                <a:gd name="connsiteX22" fmla="*/ 1683076 w 2206061"/>
                <a:gd name="connsiteY22" fmla="*/ 144726 h 2000289"/>
                <a:gd name="connsiteX23" fmla="*/ 1709390 w 2206061"/>
                <a:gd name="connsiteY23" fmla="*/ 164462 h 2000289"/>
                <a:gd name="connsiteX24" fmla="*/ 1745571 w 2206061"/>
                <a:gd name="connsiteY24" fmla="*/ 187486 h 2000289"/>
                <a:gd name="connsiteX25" fmla="*/ 1788331 w 2206061"/>
                <a:gd name="connsiteY25" fmla="*/ 194065 h 2000289"/>
                <a:gd name="connsiteX26" fmla="*/ 1821223 w 2206061"/>
                <a:gd name="connsiteY26" fmla="*/ 177619 h 2000289"/>
                <a:gd name="connsiteX27" fmla="*/ 1854115 w 2206061"/>
                <a:gd name="connsiteY27" fmla="*/ 151305 h 2000289"/>
                <a:gd name="connsiteX28" fmla="*/ 1867272 w 2206061"/>
                <a:gd name="connsiteY28" fmla="*/ 161173 h 2000289"/>
                <a:gd name="connsiteX29" fmla="*/ 1893585 w 2206061"/>
                <a:gd name="connsiteY29" fmla="*/ 154594 h 2000289"/>
                <a:gd name="connsiteX30" fmla="*/ 1896875 w 2206061"/>
                <a:gd name="connsiteY30" fmla="*/ 200643 h 2000289"/>
                <a:gd name="connsiteX31" fmla="*/ 1919899 w 2206061"/>
                <a:gd name="connsiteY31" fmla="*/ 220378 h 2000289"/>
                <a:gd name="connsiteX32" fmla="*/ 1946213 w 2206061"/>
                <a:gd name="connsiteY32" fmla="*/ 236824 h 2000289"/>
                <a:gd name="connsiteX33" fmla="*/ 1949502 w 2206061"/>
                <a:gd name="connsiteY33" fmla="*/ 269716 h 2000289"/>
                <a:gd name="connsiteX34" fmla="*/ 1929767 w 2206061"/>
                <a:gd name="connsiteY34" fmla="*/ 289452 h 2000289"/>
                <a:gd name="connsiteX35" fmla="*/ 1923188 w 2206061"/>
                <a:gd name="connsiteY35" fmla="*/ 319055 h 2000289"/>
                <a:gd name="connsiteX36" fmla="*/ 1956080 w 2206061"/>
                <a:gd name="connsiteY36" fmla="*/ 315765 h 2000289"/>
                <a:gd name="connsiteX37" fmla="*/ 1962659 w 2206061"/>
                <a:gd name="connsiteY37" fmla="*/ 351947 h 2000289"/>
                <a:gd name="connsiteX38" fmla="*/ 1933056 w 2206061"/>
                <a:gd name="connsiteY38" fmla="*/ 361814 h 2000289"/>
                <a:gd name="connsiteX39" fmla="*/ 1903453 w 2206061"/>
                <a:gd name="connsiteY39" fmla="*/ 358525 h 2000289"/>
                <a:gd name="connsiteX40" fmla="*/ 1877139 w 2206061"/>
                <a:gd name="connsiteY40" fmla="*/ 351947 h 2000289"/>
                <a:gd name="connsiteX41" fmla="*/ 1863982 w 2206061"/>
                <a:gd name="connsiteY41" fmla="*/ 378260 h 2000289"/>
                <a:gd name="connsiteX42" fmla="*/ 1867272 w 2206061"/>
                <a:gd name="connsiteY42" fmla="*/ 411152 h 2000289"/>
                <a:gd name="connsiteX43" fmla="*/ 1831090 w 2206061"/>
                <a:gd name="connsiteY43" fmla="*/ 424309 h 2000289"/>
                <a:gd name="connsiteX44" fmla="*/ 1808066 w 2206061"/>
                <a:gd name="connsiteY44" fmla="*/ 460490 h 2000289"/>
                <a:gd name="connsiteX45" fmla="*/ 1791620 w 2206061"/>
                <a:gd name="connsiteY45" fmla="*/ 496672 h 2000289"/>
                <a:gd name="connsiteX46" fmla="*/ 1788331 w 2206061"/>
                <a:gd name="connsiteY46" fmla="*/ 526275 h 2000289"/>
                <a:gd name="connsiteX47" fmla="*/ 1755439 w 2206061"/>
                <a:gd name="connsiteY47" fmla="*/ 539431 h 2000289"/>
                <a:gd name="connsiteX48" fmla="*/ 1729125 w 2206061"/>
                <a:gd name="connsiteY48" fmla="*/ 555878 h 2000289"/>
                <a:gd name="connsiteX49" fmla="*/ 1735703 w 2206061"/>
                <a:gd name="connsiteY49" fmla="*/ 588770 h 2000289"/>
                <a:gd name="connsiteX50" fmla="*/ 1758728 w 2206061"/>
                <a:gd name="connsiteY50" fmla="*/ 621662 h 2000289"/>
                <a:gd name="connsiteX51" fmla="*/ 1785041 w 2206061"/>
                <a:gd name="connsiteY51" fmla="*/ 638108 h 2000289"/>
                <a:gd name="connsiteX52" fmla="*/ 1794909 w 2206061"/>
                <a:gd name="connsiteY52" fmla="*/ 677578 h 2000289"/>
                <a:gd name="connsiteX53" fmla="*/ 1834380 w 2206061"/>
                <a:gd name="connsiteY53" fmla="*/ 703892 h 2000289"/>
                <a:gd name="connsiteX54" fmla="*/ 1863982 w 2206061"/>
                <a:gd name="connsiteY54" fmla="*/ 730206 h 2000289"/>
                <a:gd name="connsiteX55" fmla="*/ 1887007 w 2206061"/>
                <a:gd name="connsiteY55" fmla="*/ 769676 h 2000289"/>
                <a:gd name="connsiteX56" fmla="*/ 1919899 w 2206061"/>
                <a:gd name="connsiteY56" fmla="*/ 772965 h 2000289"/>
                <a:gd name="connsiteX57" fmla="*/ 1942923 w 2206061"/>
                <a:gd name="connsiteY57" fmla="*/ 776255 h 2000289"/>
                <a:gd name="connsiteX58" fmla="*/ 1949502 w 2206061"/>
                <a:gd name="connsiteY58" fmla="*/ 812436 h 2000289"/>
                <a:gd name="connsiteX59" fmla="*/ 1933056 w 2206061"/>
                <a:gd name="connsiteY59" fmla="*/ 828882 h 2000289"/>
                <a:gd name="connsiteX60" fmla="*/ 1936345 w 2206061"/>
                <a:gd name="connsiteY60" fmla="*/ 858485 h 2000289"/>
                <a:gd name="connsiteX61" fmla="*/ 1933056 w 2206061"/>
                <a:gd name="connsiteY61" fmla="*/ 881509 h 2000289"/>
                <a:gd name="connsiteX62" fmla="*/ 1969237 w 2206061"/>
                <a:gd name="connsiteY62" fmla="*/ 911112 h 2000289"/>
                <a:gd name="connsiteX63" fmla="*/ 1992262 w 2206061"/>
                <a:gd name="connsiteY63" fmla="*/ 947293 h 2000289"/>
                <a:gd name="connsiteX64" fmla="*/ 2005418 w 2206061"/>
                <a:gd name="connsiteY64" fmla="*/ 980185 h 2000289"/>
                <a:gd name="connsiteX65" fmla="*/ 2048178 w 2206061"/>
                <a:gd name="connsiteY65" fmla="*/ 1009788 h 2000289"/>
                <a:gd name="connsiteX66" fmla="*/ 2071203 w 2206061"/>
                <a:gd name="connsiteY66" fmla="*/ 1039391 h 2000289"/>
                <a:gd name="connsiteX67" fmla="*/ 2130408 w 2206061"/>
                <a:gd name="connsiteY67" fmla="*/ 1022945 h 2000289"/>
                <a:gd name="connsiteX68" fmla="*/ 2163300 w 2206061"/>
                <a:gd name="connsiteY68" fmla="*/ 1068994 h 2000289"/>
                <a:gd name="connsiteX69" fmla="*/ 2199482 w 2206061"/>
                <a:gd name="connsiteY69" fmla="*/ 1098597 h 2000289"/>
                <a:gd name="connsiteX70" fmla="*/ 2206061 w 2206061"/>
                <a:gd name="connsiteY70" fmla="*/ 1085440 h 2000289"/>
                <a:gd name="connsiteX71" fmla="*/ 2203310 w 2206061"/>
                <a:gd name="connsiteY71" fmla="*/ 1990529 h 2000289"/>
                <a:gd name="connsiteX0" fmla="*/ 2196194 w 2206061"/>
                <a:gd name="connsiteY0" fmla="*/ 1999840 h 2000289"/>
                <a:gd name="connsiteX1" fmla="*/ 1344288 w 2206061"/>
                <a:gd name="connsiteY1" fmla="*/ 1999839 h 2000289"/>
                <a:gd name="connsiteX2" fmla="*/ 1344288 w 2206061"/>
                <a:gd name="connsiteY2" fmla="*/ 1937345 h 2000289"/>
                <a:gd name="connsiteX3" fmla="*/ 929849 w 2206061"/>
                <a:gd name="connsiteY3" fmla="*/ 1940634 h 2000289"/>
                <a:gd name="connsiteX4" fmla="*/ 939716 w 2206061"/>
                <a:gd name="connsiteY4" fmla="*/ 1572243 h 2000289"/>
                <a:gd name="connsiteX5" fmla="*/ 541721 w 2206061"/>
                <a:gd name="connsiteY5" fmla="*/ 1572244 h 2000289"/>
                <a:gd name="connsiteX6" fmla="*/ 538432 w 2206061"/>
                <a:gd name="connsiteY6" fmla="*/ 1825512 h 2000289"/>
                <a:gd name="connsiteX7" fmla="*/ 5579 w 2206061"/>
                <a:gd name="connsiteY7" fmla="*/ 1825513 h 2000289"/>
                <a:gd name="connsiteX8" fmla="*/ 362029 w 2206061"/>
                <a:gd name="connsiteY8" fmla="*/ 946900 h 2000289"/>
                <a:gd name="connsiteX9" fmla="*/ 243762 w 2206061"/>
                <a:gd name="connsiteY9" fmla="*/ 772592 h 2000289"/>
                <a:gd name="connsiteX10" fmla="*/ 249986 w 2206061"/>
                <a:gd name="connsiteY10" fmla="*/ 714490 h 2000289"/>
                <a:gd name="connsiteX11" fmla="*/ 290446 w 2206061"/>
                <a:gd name="connsiteY11" fmla="*/ 675755 h 2000289"/>
                <a:gd name="connsiteX12" fmla="*/ 302895 w 2206061"/>
                <a:gd name="connsiteY12" fmla="*/ 633792 h 2000289"/>
                <a:gd name="connsiteX13" fmla="*/ 362028 w 2206061"/>
                <a:gd name="connsiteY13" fmla="*/ 585373 h 2000289"/>
                <a:gd name="connsiteX14" fmla="*/ 393603 w 2206061"/>
                <a:gd name="connsiteY14" fmla="*/ 538291 h 2000289"/>
                <a:gd name="connsiteX15" fmla="*/ 169421 w 2206061"/>
                <a:gd name="connsiteY15" fmla="*/ 536398 h 2000289"/>
                <a:gd name="connsiteX16" fmla="*/ 172767 w 2206061"/>
                <a:gd name="connsiteY16" fmla="*/ 21546 h 2000289"/>
                <a:gd name="connsiteX17" fmla="*/ 1515327 w 2206061"/>
                <a:gd name="connsiteY17" fmla="*/ 0 h 2000289"/>
                <a:gd name="connsiteX18" fmla="*/ 1581111 w 2206061"/>
                <a:gd name="connsiteY18" fmla="*/ 59207 h 2000289"/>
                <a:gd name="connsiteX19" fmla="*/ 1623870 w 2206061"/>
                <a:gd name="connsiteY19" fmla="*/ 82232 h 2000289"/>
                <a:gd name="connsiteX20" fmla="*/ 1646895 w 2206061"/>
                <a:gd name="connsiteY20" fmla="*/ 95388 h 2000289"/>
                <a:gd name="connsiteX21" fmla="*/ 1643605 w 2206061"/>
                <a:gd name="connsiteY21" fmla="*/ 148016 h 2000289"/>
                <a:gd name="connsiteX22" fmla="*/ 1683076 w 2206061"/>
                <a:gd name="connsiteY22" fmla="*/ 144726 h 2000289"/>
                <a:gd name="connsiteX23" fmla="*/ 1709390 w 2206061"/>
                <a:gd name="connsiteY23" fmla="*/ 164462 h 2000289"/>
                <a:gd name="connsiteX24" fmla="*/ 1745571 w 2206061"/>
                <a:gd name="connsiteY24" fmla="*/ 187486 h 2000289"/>
                <a:gd name="connsiteX25" fmla="*/ 1788331 w 2206061"/>
                <a:gd name="connsiteY25" fmla="*/ 194065 h 2000289"/>
                <a:gd name="connsiteX26" fmla="*/ 1821223 w 2206061"/>
                <a:gd name="connsiteY26" fmla="*/ 177619 h 2000289"/>
                <a:gd name="connsiteX27" fmla="*/ 1854115 w 2206061"/>
                <a:gd name="connsiteY27" fmla="*/ 151305 h 2000289"/>
                <a:gd name="connsiteX28" fmla="*/ 1867272 w 2206061"/>
                <a:gd name="connsiteY28" fmla="*/ 161173 h 2000289"/>
                <a:gd name="connsiteX29" fmla="*/ 1893585 w 2206061"/>
                <a:gd name="connsiteY29" fmla="*/ 154594 h 2000289"/>
                <a:gd name="connsiteX30" fmla="*/ 1896875 w 2206061"/>
                <a:gd name="connsiteY30" fmla="*/ 200643 h 2000289"/>
                <a:gd name="connsiteX31" fmla="*/ 1919899 w 2206061"/>
                <a:gd name="connsiteY31" fmla="*/ 220378 h 2000289"/>
                <a:gd name="connsiteX32" fmla="*/ 1946213 w 2206061"/>
                <a:gd name="connsiteY32" fmla="*/ 236824 h 2000289"/>
                <a:gd name="connsiteX33" fmla="*/ 1949502 w 2206061"/>
                <a:gd name="connsiteY33" fmla="*/ 269716 h 2000289"/>
                <a:gd name="connsiteX34" fmla="*/ 1929767 w 2206061"/>
                <a:gd name="connsiteY34" fmla="*/ 289452 h 2000289"/>
                <a:gd name="connsiteX35" fmla="*/ 1923188 w 2206061"/>
                <a:gd name="connsiteY35" fmla="*/ 319055 h 2000289"/>
                <a:gd name="connsiteX36" fmla="*/ 1956080 w 2206061"/>
                <a:gd name="connsiteY36" fmla="*/ 315765 h 2000289"/>
                <a:gd name="connsiteX37" fmla="*/ 1962659 w 2206061"/>
                <a:gd name="connsiteY37" fmla="*/ 351947 h 2000289"/>
                <a:gd name="connsiteX38" fmla="*/ 1933056 w 2206061"/>
                <a:gd name="connsiteY38" fmla="*/ 361814 h 2000289"/>
                <a:gd name="connsiteX39" fmla="*/ 1903453 w 2206061"/>
                <a:gd name="connsiteY39" fmla="*/ 358525 h 2000289"/>
                <a:gd name="connsiteX40" fmla="*/ 1877139 w 2206061"/>
                <a:gd name="connsiteY40" fmla="*/ 351947 h 2000289"/>
                <a:gd name="connsiteX41" fmla="*/ 1863982 w 2206061"/>
                <a:gd name="connsiteY41" fmla="*/ 378260 h 2000289"/>
                <a:gd name="connsiteX42" fmla="*/ 1867272 w 2206061"/>
                <a:gd name="connsiteY42" fmla="*/ 411152 h 2000289"/>
                <a:gd name="connsiteX43" fmla="*/ 1831090 w 2206061"/>
                <a:gd name="connsiteY43" fmla="*/ 424309 h 2000289"/>
                <a:gd name="connsiteX44" fmla="*/ 1808066 w 2206061"/>
                <a:gd name="connsiteY44" fmla="*/ 460490 h 2000289"/>
                <a:gd name="connsiteX45" fmla="*/ 1791620 w 2206061"/>
                <a:gd name="connsiteY45" fmla="*/ 496672 h 2000289"/>
                <a:gd name="connsiteX46" fmla="*/ 1788331 w 2206061"/>
                <a:gd name="connsiteY46" fmla="*/ 526275 h 2000289"/>
                <a:gd name="connsiteX47" fmla="*/ 1755439 w 2206061"/>
                <a:gd name="connsiteY47" fmla="*/ 539431 h 2000289"/>
                <a:gd name="connsiteX48" fmla="*/ 1729125 w 2206061"/>
                <a:gd name="connsiteY48" fmla="*/ 555878 h 2000289"/>
                <a:gd name="connsiteX49" fmla="*/ 1735703 w 2206061"/>
                <a:gd name="connsiteY49" fmla="*/ 588770 h 2000289"/>
                <a:gd name="connsiteX50" fmla="*/ 1758728 w 2206061"/>
                <a:gd name="connsiteY50" fmla="*/ 621662 h 2000289"/>
                <a:gd name="connsiteX51" fmla="*/ 1785041 w 2206061"/>
                <a:gd name="connsiteY51" fmla="*/ 638108 h 2000289"/>
                <a:gd name="connsiteX52" fmla="*/ 1794909 w 2206061"/>
                <a:gd name="connsiteY52" fmla="*/ 677578 h 2000289"/>
                <a:gd name="connsiteX53" fmla="*/ 1834380 w 2206061"/>
                <a:gd name="connsiteY53" fmla="*/ 703892 h 2000289"/>
                <a:gd name="connsiteX54" fmla="*/ 1863982 w 2206061"/>
                <a:gd name="connsiteY54" fmla="*/ 730206 h 2000289"/>
                <a:gd name="connsiteX55" fmla="*/ 1887007 w 2206061"/>
                <a:gd name="connsiteY55" fmla="*/ 769676 h 2000289"/>
                <a:gd name="connsiteX56" fmla="*/ 1919899 w 2206061"/>
                <a:gd name="connsiteY56" fmla="*/ 772965 h 2000289"/>
                <a:gd name="connsiteX57" fmla="*/ 1942923 w 2206061"/>
                <a:gd name="connsiteY57" fmla="*/ 776255 h 2000289"/>
                <a:gd name="connsiteX58" fmla="*/ 1949502 w 2206061"/>
                <a:gd name="connsiteY58" fmla="*/ 812436 h 2000289"/>
                <a:gd name="connsiteX59" fmla="*/ 1933056 w 2206061"/>
                <a:gd name="connsiteY59" fmla="*/ 828882 h 2000289"/>
                <a:gd name="connsiteX60" fmla="*/ 1936345 w 2206061"/>
                <a:gd name="connsiteY60" fmla="*/ 858485 h 2000289"/>
                <a:gd name="connsiteX61" fmla="*/ 1933056 w 2206061"/>
                <a:gd name="connsiteY61" fmla="*/ 881509 h 2000289"/>
                <a:gd name="connsiteX62" fmla="*/ 1969237 w 2206061"/>
                <a:gd name="connsiteY62" fmla="*/ 911112 h 2000289"/>
                <a:gd name="connsiteX63" fmla="*/ 1992262 w 2206061"/>
                <a:gd name="connsiteY63" fmla="*/ 947293 h 2000289"/>
                <a:gd name="connsiteX64" fmla="*/ 2005418 w 2206061"/>
                <a:gd name="connsiteY64" fmla="*/ 980185 h 2000289"/>
                <a:gd name="connsiteX65" fmla="*/ 2048178 w 2206061"/>
                <a:gd name="connsiteY65" fmla="*/ 1009788 h 2000289"/>
                <a:gd name="connsiteX66" fmla="*/ 2071203 w 2206061"/>
                <a:gd name="connsiteY66" fmla="*/ 1039391 h 2000289"/>
                <a:gd name="connsiteX67" fmla="*/ 2130408 w 2206061"/>
                <a:gd name="connsiteY67" fmla="*/ 1022945 h 2000289"/>
                <a:gd name="connsiteX68" fmla="*/ 2163300 w 2206061"/>
                <a:gd name="connsiteY68" fmla="*/ 1068994 h 2000289"/>
                <a:gd name="connsiteX69" fmla="*/ 2199482 w 2206061"/>
                <a:gd name="connsiteY69" fmla="*/ 1098597 h 2000289"/>
                <a:gd name="connsiteX70" fmla="*/ 2206061 w 2206061"/>
                <a:gd name="connsiteY70" fmla="*/ 1085440 h 2000289"/>
                <a:gd name="connsiteX71" fmla="*/ 2203310 w 2206061"/>
                <a:gd name="connsiteY71" fmla="*/ 1990529 h 2000289"/>
                <a:gd name="connsiteX0" fmla="*/ 2196194 w 2206061"/>
                <a:gd name="connsiteY0" fmla="*/ 1999840 h 2000289"/>
                <a:gd name="connsiteX1" fmla="*/ 1344288 w 2206061"/>
                <a:gd name="connsiteY1" fmla="*/ 1999839 h 2000289"/>
                <a:gd name="connsiteX2" fmla="*/ 1344288 w 2206061"/>
                <a:gd name="connsiteY2" fmla="*/ 1937345 h 2000289"/>
                <a:gd name="connsiteX3" fmla="*/ 929849 w 2206061"/>
                <a:gd name="connsiteY3" fmla="*/ 1940634 h 2000289"/>
                <a:gd name="connsiteX4" fmla="*/ 939716 w 2206061"/>
                <a:gd name="connsiteY4" fmla="*/ 1572243 h 2000289"/>
                <a:gd name="connsiteX5" fmla="*/ 541721 w 2206061"/>
                <a:gd name="connsiteY5" fmla="*/ 1572244 h 2000289"/>
                <a:gd name="connsiteX6" fmla="*/ 538432 w 2206061"/>
                <a:gd name="connsiteY6" fmla="*/ 1825512 h 2000289"/>
                <a:gd name="connsiteX7" fmla="*/ 5579 w 2206061"/>
                <a:gd name="connsiteY7" fmla="*/ 1825513 h 2000289"/>
                <a:gd name="connsiteX8" fmla="*/ 362029 w 2206061"/>
                <a:gd name="connsiteY8" fmla="*/ 946900 h 2000289"/>
                <a:gd name="connsiteX9" fmla="*/ 243762 w 2206061"/>
                <a:gd name="connsiteY9" fmla="*/ 772592 h 2000289"/>
                <a:gd name="connsiteX10" fmla="*/ 249986 w 2206061"/>
                <a:gd name="connsiteY10" fmla="*/ 714490 h 2000289"/>
                <a:gd name="connsiteX11" fmla="*/ 290446 w 2206061"/>
                <a:gd name="connsiteY11" fmla="*/ 675755 h 2000289"/>
                <a:gd name="connsiteX12" fmla="*/ 302895 w 2206061"/>
                <a:gd name="connsiteY12" fmla="*/ 633792 h 2000289"/>
                <a:gd name="connsiteX13" fmla="*/ 362028 w 2206061"/>
                <a:gd name="connsiteY13" fmla="*/ 585373 h 2000289"/>
                <a:gd name="connsiteX14" fmla="*/ 393603 w 2206061"/>
                <a:gd name="connsiteY14" fmla="*/ 538291 h 2000289"/>
                <a:gd name="connsiteX15" fmla="*/ 169421 w 2206061"/>
                <a:gd name="connsiteY15" fmla="*/ 536398 h 2000289"/>
                <a:gd name="connsiteX16" fmla="*/ 172767 w 2206061"/>
                <a:gd name="connsiteY16" fmla="*/ 21546 h 2000289"/>
                <a:gd name="connsiteX17" fmla="*/ 1515327 w 2206061"/>
                <a:gd name="connsiteY17" fmla="*/ 0 h 2000289"/>
                <a:gd name="connsiteX18" fmla="*/ 1581111 w 2206061"/>
                <a:gd name="connsiteY18" fmla="*/ 59207 h 2000289"/>
                <a:gd name="connsiteX19" fmla="*/ 1623870 w 2206061"/>
                <a:gd name="connsiteY19" fmla="*/ 82232 h 2000289"/>
                <a:gd name="connsiteX20" fmla="*/ 1646895 w 2206061"/>
                <a:gd name="connsiteY20" fmla="*/ 95388 h 2000289"/>
                <a:gd name="connsiteX21" fmla="*/ 1643605 w 2206061"/>
                <a:gd name="connsiteY21" fmla="*/ 148016 h 2000289"/>
                <a:gd name="connsiteX22" fmla="*/ 1683076 w 2206061"/>
                <a:gd name="connsiteY22" fmla="*/ 144726 h 2000289"/>
                <a:gd name="connsiteX23" fmla="*/ 1709390 w 2206061"/>
                <a:gd name="connsiteY23" fmla="*/ 164462 h 2000289"/>
                <a:gd name="connsiteX24" fmla="*/ 1745571 w 2206061"/>
                <a:gd name="connsiteY24" fmla="*/ 187486 h 2000289"/>
                <a:gd name="connsiteX25" fmla="*/ 1788331 w 2206061"/>
                <a:gd name="connsiteY25" fmla="*/ 194065 h 2000289"/>
                <a:gd name="connsiteX26" fmla="*/ 1821223 w 2206061"/>
                <a:gd name="connsiteY26" fmla="*/ 177619 h 2000289"/>
                <a:gd name="connsiteX27" fmla="*/ 1854115 w 2206061"/>
                <a:gd name="connsiteY27" fmla="*/ 151305 h 2000289"/>
                <a:gd name="connsiteX28" fmla="*/ 1867272 w 2206061"/>
                <a:gd name="connsiteY28" fmla="*/ 161173 h 2000289"/>
                <a:gd name="connsiteX29" fmla="*/ 1893585 w 2206061"/>
                <a:gd name="connsiteY29" fmla="*/ 154594 h 2000289"/>
                <a:gd name="connsiteX30" fmla="*/ 1896875 w 2206061"/>
                <a:gd name="connsiteY30" fmla="*/ 200643 h 2000289"/>
                <a:gd name="connsiteX31" fmla="*/ 1919899 w 2206061"/>
                <a:gd name="connsiteY31" fmla="*/ 220378 h 2000289"/>
                <a:gd name="connsiteX32" fmla="*/ 1946213 w 2206061"/>
                <a:gd name="connsiteY32" fmla="*/ 236824 h 2000289"/>
                <a:gd name="connsiteX33" fmla="*/ 1949502 w 2206061"/>
                <a:gd name="connsiteY33" fmla="*/ 269716 h 2000289"/>
                <a:gd name="connsiteX34" fmla="*/ 1929767 w 2206061"/>
                <a:gd name="connsiteY34" fmla="*/ 289452 h 2000289"/>
                <a:gd name="connsiteX35" fmla="*/ 1923188 w 2206061"/>
                <a:gd name="connsiteY35" fmla="*/ 319055 h 2000289"/>
                <a:gd name="connsiteX36" fmla="*/ 1956080 w 2206061"/>
                <a:gd name="connsiteY36" fmla="*/ 315765 h 2000289"/>
                <a:gd name="connsiteX37" fmla="*/ 1962659 w 2206061"/>
                <a:gd name="connsiteY37" fmla="*/ 351947 h 2000289"/>
                <a:gd name="connsiteX38" fmla="*/ 1933056 w 2206061"/>
                <a:gd name="connsiteY38" fmla="*/ 361814 h 2000289"/>
                <a:gd name="connsiteX39" fmla="*/ 1903453 w 2206061"/>
                <a:gd name="connsiteY39" fmla="*/ 358525 h 2000289"/>
                <a:gd name="connsiteX40" fmla="*/ 1877139 w 2206061"/>
                <a:gd name="connsiteY40" fmla="*/ 351947 h 2000289"/>
                <a:gd name="connsiteX41" fmla="*/ 1863982 w 2206061"/>
                <a:gd name="connsiteY41" fmla="*/ 378260 h 2000289"/>
                <a:gd name="connsiteX42" fmla="*/ 1867272 w 2206061"/>
                <a:gd name="connsiteY42" fmla="*/ 411152 h 2000289"/>
                <a:gd name="connsiteX43" fmla="*/ 1831090 w 2206061"/>
                <a:gd name="connsiteY43" fmla="*/ 424309 h 2000289"/>
                <a:gd name="connsiteX44" fmla="*/ 1808066 w 2206061"/>
                <a:gd name="connsiteY44" fmla="*/ 460490 h 2000289"/>
                <a:gd name="connsiteX45" fmla="*/ 1791620 w 2206061"/>
                <a:gd name="connsiteY45" fmla="*/ 496672 h 2000289"/>
                <a:gd name="connsiteX46" fmla="*/ 1788331 w 2206061"/>
                <a:gd name="connsiteY46" fmla="*/ 526275 h 2000289"/>
                <a:gd name="connsiteX47" fmla="*/ 1755439 w 2206061"/>
                <a:gd name="connsiteY47" fmla="*/ 539431 h 2000289"/>
                <a:gd name="connsiteX48" fmla="*/ 1729125 w 2206061"/>
                <a:gd name="connsiteY48" fmla="*/ 555878 h 2000289"/>
                <a:gd name="connsiteX49" fmla="*/ 1735703 w 2206061"/>
                <a:gd name="connsiteY49" fmla="*/ 588770 h 2000289"/>
                <a:gd name="connsiteX50" fmla="*/ 1758728 w 2206061"/>
                <a:gd name="connsiteY50" fmla="*/ 621662 h 2000289"/>
                <a:gd name="connsiteX51" fmla="*/ 1785041 w 2206061"/>
                <a:gd name="connsiteY51" fmla="*/ 638108 h 2000289"/>
                <a:gd name="connsiteX52" fmla="*/ 1794909 w 2206061"/>
                <a:gd name="connsiteY52" fmla="*/ 677578 h 2000289"/>
                <a:gd name="connsiteX53" fmla="*/ 1834380 w 2206061"/>
                <a:gd name="connsiteY53" fmla="*/ 703892 h 2000289"/>
                <a:gd name="connsiteX54" fmla="*/ 1863982 w 2206061"/>
                <a:gd name="connsiteY54" fmla="*/ 730206 h 2000289"/>
                <a:gd name="connsiteX55" fmla="*/ 1887007 w 2206061"/>
                <a:gd name="connsiteY55" fmla="*/ 769676 h 2000289"/>
                <a:gd name="connsiteX56" fmla="*/ 1919899 w 2206061"/>
                <a:gd name="connsiteY56" fmla="*/ 772965 h 2000289"/>
                <a:gd name="connsiteX57" fmla="*/ 1942923 w 2206061"/>
                <a:gd name="connsiteY57" fmla="*/ 776255 h 2000289"/>
                <a:gd name="connsiteX58" fmla="*/ 1949502 w 2206061"/>
                <a:gd name="connsiteY58" fmla="*/ 812436 h 2000289"/>
                <a:gd name="connsiteX59" fmla="*/ 1933056 w 2206061"/>
                <a:gd name="connsiteY59" fmla="*/ 828882 h 2000289"/>
                <a:gd name="connsiteX60" fmla="*/ 1936345 w 2206061"/>
                <a:gd name="connsiteY60" fmla="*/ 858485 h 2000289"/>
                <a:gd name="connsiteX61" fmla="*/ 1933056 w 2206061"/>
                <a:gd name="connsiteY61" fmla="*/ 881509 h 2000289"/>
                <a:gd name="connsiteX62" fmla="*/ 1969237 w 2206061"/>
                <a:gd name="connsiteY62" fmla="*/ 911112 h 2000289"/>
                <a:gd name="connsiteX63" fmla="*/ 1992262 w 2206061"/>
                <a:gd name="connsiteY63" fmla="*/ 947293 h 2000289"/>
                <a:gd name="connsiteX64" fmla="*/ 2005418 w 2206061"/>
                <a:gd name="connsiteY64" fmla="*/ 980185 h 2000289"/>
                <a:gd name="connsiteX65" fmla="*/ 2048178 w 2206061"/>
                <a:gd name="connsiteY65" fmla="*/ 1009788 h 2000289"/>
                <a:gd name="connsiteX66" fmla="*/ 2071203 w 2206061"/>
                <a:gd name="connsiteY66" fmla="*/ 1039391 h 2000289"/>
                <a:gd name="connsiteX67" fmla="*/ 2130408 w 2206061"/>
                <a:gd name="connsiteY67" fmla="*/ 1022945 h 2000289"/>
                <a:gd name="connsiteX68" fmla="*/ 2163300 w 2206061"/>
                <a:gd name="connsiteY68" fmla="*/ 1068994 h 2000289"/>
                <a:gd name="connsiteX69" fmla="*/ 2199482 w 2206061"/>
                <a:gd name="connsiteY69" fmla="*/ 1098597 h 2000289"/>
                <a:gd name="connsiteX70" fmla="*/ 2206061 w 2206061"/>
                <a:gd name="connsiteY70" fmla="*/ 1085440 h 2000289"/>
                <a:gd name="connsiteX71" fmla="*/ 2203310 w 2206061"/>
                <a:gd name="connsiteY71" fmla="*/ 1990529 h 2000289"/>
                <a:gd name="connsiteX0" fmla="*/ 2196194 w 2206061"/>
                <a:gd name="connsiteY0" fmla="*/ 1999840 h 2000289"/>
                <a:gd name="connsiteX1" fmla="*/ 1344288 w 2206061"/>
                <a:gd name="connsiteY1" fmla="*/ 1999839 h 2000289"/>
                <a:gd name="connsiteX2" fmla="*/ 1344288 w 2206061"/>
                <a:gd name="connsiteY2" fmla="*/ 1937345 h 2000289"/>
                <a:gd name="connsiteX3" fmla="*/ 929849 w 2206061"/>
                <a:gd name="connsiteY3" fmla="*/ 1940634 h 2000289"/>
                <a:gd name="connsiteX4" fmla="*/ 939716 w 2206061"/>
                <a:gd name="connsiteY4" fmla="*/ 1572243 h 2000289"/>
                <a:gd name="connsiteX5" fmla="*/ 541721 w 2206061"/>
                <a:gd name="connsiteY5" fmla="*/ 1572244 h 2000289"/>
                <a:gd name="connsiteX6" fmla="*/ 538432 w 2206061"/>
                <a:gd name="connsiteY6" fmla="*/ 1825512 h 2000289"/>
                <a:gd name="connsiteX7" fmla="*/ 5579 w 2206061"/>
                <a:gd name="connsiteY7" fmla="*/ 1825513 h 2000289"/>
                <a:gd name="connsiteX8" fmla="*/ 362029 w 2206061"/>
                <a:gd name="connsiteY8" fmla="*/ 946900 h 2000289"/>
                <a:gd name="connsiteX9" fmla="*/ 237537 w 2206061"/>
                <a:gd name="connsiteY9" fmla="*/ 772592 h 2000289"/>
                <a:gd name="connsiteX10" fmla="*/ 249986 w 2206061"/>
                <a:gd name="connsiteY10" fmla="*/ 714490 h 2000289"/>
                <a:gd name="connsiteX11" fmla="*/ 290446 w 2206061"/>
                <a:gd name="connsiteY11" fmla="*/ 675755 h 2000289"/>
                <a:gd name="connsiteX12" fmla="*/ 302895 w 2206061"/>
                <a:gd name="connsiteY12" fmla="*/ 633792 h 2000289"/>
                <a:gd name="connsiteX13" fmla="*/ 362028 w 2206061"/>
                <a:gd name="connsiteY13" fmla="*/ 585373 h 2000289"/>
                <a:gd name="connsiteX14" fmla="*/ 393603 w 2206061"/>
                <a:gd name="connsiteY14" fmla="*/ 538291 h 2000289"/>
                <a:gd name="connsiteX15" fmla="*/ 169421 w 2206061"/>
                <a:gd name="connsiteY15" fmla="*/ 536398 h 2000289"/>
                <a:gd name="connsiteX16" fmla="*/ 172767 w 2206061"/>
                <a:gd name="connsiteY16" fmla="*/ 21546 h 2000289"/>
                <a:gd name="connsiteX17" fmla="*/ 1515327 w 2206061"/>
                <a:gd name="connsiteY17" fmla="*/ 0 h 2000289"/>
                <a:gd name="connsiteX18" fmla="*/ 1581111 w 2206061"/>
                <a:gd name="connsiteY18" fmla="*/ 59207 h 2000289"/>
                <a:gd name="connsiteX19" fmla="*/ 1623870 w 2206061"/>
                <a:gd name="connsiteY19" fmla="*/ 82232 h 2000289"/>
                <a:gd name="connsiteX20" fmla="*/ 1646895 w 2206061"/>
                <a:gd name="connsiteY20" fmla="*/ 95388 h 2000289"/>
                <a:gd name="connsiteX21" fmla="*/ 1643605 w 2206061"/>
                <a:gd name="connsiteY21" fmla="*/ 148016 h 2000289"/>
                <a:gd name="connsiteX22" fmla="*/ 1683076 w 2206061"/>
                <a:gd name="connsiteY22" fmla="*/ 144726 h 2000289"/>
                <a:gd name="connsiteX23" fmla="*/ 1709390 w 2206061"/>
                <a:gd name="connsiteY23" fmla="*/ 164462 h 2000289"/>
                <a:gd name="connsiteX24" fmla="*/ 1745571 w 2206061"/>
                <a:gd name="connsiteY24" fmla="*/ 187486 h 2000289"/>
                <a:gd name="connsiteX25" fmla="*/ 1788331 w 2206061"/>
                <a:gd name="connsiteY25" fmla="*/ 194065 h 2000289"/>
                <a:gd name="connsiteX26" fmla="*/ 1821223 w 2206061"/>
                <a:gd name="connsiteY26" fmla="*/ 177619 h 2000289"/>
                <a:gd name="connsiteX27" fmla="*/ 1854115 w 2206061"/>
                <a:gd name="connsiteY27" fmla="*/ 151305 h 2000289"/>
                <a:gd name="connsiteX28" fmla="*/ 1867272 w 2206061"/>
                <a:gd name="connsiteY28" fmla="*/ 161173 h 2000289"/>
                <a:gd name="connsiteX29" fmla="*/ 1893585 w 2206061"/>
                <a:gd name="connsiteY29" fmla="*/ 154594 h 2000289"/>
                <a:gd name="connsiteX30" fmla="*/ 1896875 w 2206061"/>
                <a:gd name="connsiteY30" fmla="*/ 200643 h 2000289"/>
                <a:gd name="connsiteX31" fmla="*/ 1919899 w 2206061"/>
                <a:gd name="connsiteY31" fmla="*/ 220378 h 2000289"/>
                <a:gd name="connsiteX32" fmla="*/ 1946213 w 2206061"/>
                <a:gd name="connsiteY32" fmla="*/ 236824 h 2000289"/>
                <a:gd name="connsiteX33" fmla="*/ 1949502 w 2206061"/>
                <a:gd name="connsiteY33" fmla="*/ 269716 h 2000289"/>
                <a:gd name="connsiteX34" fmla="*/ 1929767 w 2206061"/>
                <a:gd name="connsiteY34" fmla="*/ 289452 h 2000289"/>
                <a:gd name="connsiteX35" fmla="*/ 1923188 w 2206061"/>
                <a:gd name="connsiteY35" fmla="*/ 319055 h 2000289"/>
                <a:gd name="connsiteX36" fmla="*/ 1956080 w 2206061"/>
                <a:gd name="connsiteY36" fmla="*/ 315765 h 2000289"/>
                <a:gd name="connsiteX37" fmla="*/ 1962659 w 2206061"/>
                <a:gd name="connsiteY37" fmla="*/ 351947 h 2000289"/>
                <a:gd name="connsiteX38" fmla="*/ 1933056 w 2206061"/>
                <a:gd name="connsiteY38" fmla="*/ 361814 h 2000289"/>
                <a:gd name="connsiteX39" fmla="*/ 1903453 w 2206061"/>
                <a:gd name="connsiteY39" fmla="*/ 358525 h 2000289"/>
                <a:gd name="connsiteX40" fmla="*/ 1877139 w 2206061"/>
                <a:gd name="connsiteY40" fmla="*/ 351947 h 2000289"/>
                <a:gd name="connsiteX41" fmla="*/ 1863982 w 2206061"/>
                <a:gd name="connsiteY41" fmla="*/ 378260 h 2000289"/>
                <a:gd name="connsiteX42" fmla="*/ 1867272 w 2206061"/>
                <a:gd name="connsiteY42" fmla="*/ 411152 h 2000289"/>
                <a:gd name="connsiteX43" fmla="*/ 1831090 w 2206061"/>
                <a:gd name="connsiteY43" fmla="*/ 424309 h 2000289"/>
                <a:gd name="connsiteX44" fmla="*/ 1808066 w 2206061"/>
                <a:gd name="connsiteY44" fmla="*/ 460490 h 2000289"/>
                <a:gd name="connsiteX45" fmla="*/ 1791620 w 2206061"/>
                <a:gd name="connsiteY45" fmla="*/ 496672 h 2000289"/>
                <a:gd name="connsiteX46" fmla="*/ 1788331 w 2206061"/>
                <a:gd name="connsiteY46" fmla="*/ 526275 h 2000289"/>
                <a:gd name="connsiteX47" fmla="*/ 1755439 w 2206061"/>
                <a:gd name="connsiteY47" fmla="*/ 539431 h 2000289"/>
                <a:gd name="connsiteX48" fmla="*/ 1729125 w 2206061"/>
                <a:gd name="connsiteY48" fmla="*/ 555878 h 2000289"/>
                <a:gd name="connsiteX49" fmla="*/ 1735703 w 2206061"/>
                <a:gd name="connsiteY49" fmla="*/ 588770 h 2000289"/>
                <a:gd name="connsiteX50" fmla="*/ 1758728 w 2206061"/>
                <a:gd name="connsiteY50" fmla="*/ 621662 h 2000289"/>
                <a:gd name="connsiteX51" fmla="*/ 1785041 w 2206061"/>
                <a:gd name="connsiteY51" fmla="*/ 638108 h 2000289"/>
                <a:gd name="connsiteX52" fmla="*/ 1794909 w 2206061"/>
                <a:gd name="connsiteY52" fmla="*/ 677578 h 2000289"/>
                <a:gd name="connsiteX53" fmla="*/ 1834380 w 2206061"/>
                <a:gd name="connsiteY53" fmla="*/ 703892 h 2000289"/>
                <a:gd name="connsiteX54" fmla="*/ 1863982 w 2206061"/>
                <a:gd name="connsiteY54" fmla="*/ 730206 h 2000289"/>
                <a:gd name="connsiteX55" fmla="*/ 1887007 w 2206061"/>
                <a:gd name="connsiteY55" fmla="*/ 769676 h 2000289"/>
                <a:gd name="connsiteX56" fmla="*/ 1919899 w 2206061"/>
                <a:gd name="connsiteY56" fmla="*/ 772965 h 2000289"/>
                <a:gd name="connsiteX57" fmla="*/ 1942923 w 2206061"/>
                <a:gd name="connsiteY57" fmla="*/ 776255 h 2000289"/>
                <a:gd name="connsiteX58" fmla="*/ 1949502 w 2206061"/>
                <a:gd name="connsiteY58" fmla="*/ 812436 h 2000289"/>
                <a:gd name="connsiteX59" fmla="*/ 1933056 w 2206061"/>
                <a:gd name="connsiteY59" fmla="*/ 828882 h 2000289"/>
                <a:gd name="connsiteX60" fmla="*/ 1936345 w 2206061"/>
                <a:gd name="connsiteY60" fmla="*/ 858485 h 2000289"/>
                <a:gd name="connsiteX61" fmla="*/ 1933056 w 2206061"/>
                <a:gd name="connsiteY61" fmla="*/ 881509 h 2000289"/>
                <a:gd name="connsiteX62" fmla="*/ 1969237 w 2206061"/>
                <a:gd name="connsiteY62" fmla="*/ 911112 h 2000289"/>
                <a:gd name="connsiteX63" fmla="*/ 1992262 w 2206061"/>
                <a:gd name="connsiteY63" fmla="*/ 947293 h 2000289"/>
                <a:gd name="connsiteX64" fmla="*/ 2005418 w 2206061"/>
                <a:gd name="connsiteY64" fmla="*/ 980185 h 2000289"/>
                <a:gd name="connsiteX65" fmla="*/ 2048178 w 2206061"/>
                <a:gd name="connsiteY65" fmla="*/ 1009788 h 2000289"/>
                <a:gd name="connsiteX66" fmla="*/ 2071203 w 2206061"/>
                <a:gd name="connsiteY66" fmla="*/ 1039391 h 2000289"/>
                <a:gd name="connsiteX67" fmla="*/ 2130408 w 2206061"/>
                <a:gd name="connsiteY67" fmla="*/ 1022945 h 2000289"/>
                <a:gd name="connsiteX68" fmla="*/ 2163300 w 2206061"/>
                <a:gd name="connsiteY68" fmla="*/ 1068994 h 2000289"/>
                <a:gd name="connsiteX69" fmla="*/ 2199482 w 2206061"/>
                <a:gd name="connsiteY69" fmla="*/ 1098597 h 2000289"/>
                <a:gd name="connsiteX70" fmla="*/ 2206061 w 2206061"/>
                <a:gd name="connsiteY70" fmla="*/ 1085440 h 2000289"/>
                <a:gd name="connsiteX71" fmla="*/ 2203310 w 2206061"/>
                <a:gd name="connsiteY71" fmla="*/ 1990529 h 2000289"/>
                <a:gd name="connsiteX0" fmla="*/ 2196194 w 2206061"/>
                <a:gd name="connsiteY0" fmla="*/ 1983700 h 1984149"/>
                <a:gd name="connsiteX1" fmla="*/ 1344288 w 2206061"/>
                <a:gd name="connsiteY1" fmla="*/ 1983699 h 1984149"/>
                <a:gd name="connsiteX2" fmla="*/ 1344288 w 2206061"/>
                <a:gd name="connsiteY2" fmla="*/ 1921205 h 1984149"/>
                <a:gd name="connsiteX3" fmla="*/ 929849 w 2206061"/>
                <a:gd name="connsiteY3" fmla="*/ 1924494 h 1984149"/>
                <a:gd name="connsiteX4" fmla="*/ 939716 w 2206061"/>
                <a:gd name="connsiteY4" fmla="*/ 1556103 h 1984149"/>
                <a:gd name="connsiteX5" fmla="*/ 541721 w 2206061"/>
                <a:gd name="connsiteY5" fmla="*/ 1556104 h 1984149"/>
                <a:gd name="connsiteX6" fmla="*/ 538432 w 2206061"/>
                <a:gd name="connsiteY6" fmla="*/ 1809372 h 1984149"/>
                <a:gd name="connsiteX7" fmla="*/ 5579 w 2206061"/>
                <a:gd name="connsiteY7" fmla="*/ 1809373 h 1984149"/>
                <a:gd name="connsiteX8" fmla="*/ 362029 w 2206061"/>
                <a:gd name="connsiteY8" fmla="*/ 930760 h 1984149"/>
                <a:gd name="connsiteX9" fmla="*/ 237537 w 2206061"/>
                <a:gd name="connsiteY9" fmla="*/ 756452 h 1984149"/>
                <a:gd name="connsiteX10" fmla="*/ 249986 w 2206061"/>
                <a:gd name="connsiteY10" fmla="*/ 698350 h 1984149"/>
                <a:gd name="connsiteX11" fmla="*/ 290446 w 2206061"/>
                <a:gd name="connsiteY11" fmla="*/ 659615 h 1984149"/>
                <a:gd name="connsiteX12" fmla="*/ 302895 w 2206061"/>
                <a:gd name="connsiteY12" fmla="*/ 617652 h 1984149"/>
                <a:gd name="connsiteX13" fmla="*/ 362028 w 2206061"/>
                <a:gd name="connsiteY13" fmla="*/ 569233 h 1984149"/>
                <a:gd name="connsiteX14" fmla="*/ 393603 w 2206061"/>
                <a:gd name="connsiteY14" fmla="*/ 522151 h 1984149"/>
                <a:gd name="connsiteX15" fmla="*/ 169421 w 2206061"/>
                <a:gd name="connsiteY15" fmla="*/ 520258 h 1984149"/>
                <a:gd name="connsiteX16" fmla="*/ 172767 w 2206061"/>
                <a:gd name="connsiteY16" fmla="*/ 5406 h 1984149"/>
                <a:gd name="connsiteX17" fmla="*/ 1515327 w 2206061"/>
                <a:gd name="connsiteY17" fmla="*/ 0 h 1984149"/>
                <a:gd name="connsiteX18" fmla="*/ 1581111 w 2206061"/>
                <a:gd name="connsiteY18" fmla="*/ 43067 h 1984149"/>
                <a:gd name="connsiteX19" fmla="*/ 1623870 w 2206061"/>
                <a:gd name="connsiteY19" fmla="*/ 66092 h 1984149"/>
                <a:gd name="connsiteX20" fmla="*/ 1646895 w 2206061"/>
                <a:gd name="connsiteY20" fmla="*/ 79248 h 1984149"/>
                <a:gd name="connsiteX21" fmla="*/ 1643605 w 2206061"/>
                <a:gd name="connsiteY21" fmla="*/ 131876 h 1984149"/>
                <a:gd name="connsiteX22" fmla="*/ 1683076 w 2206061"/>
                <a:gd name="connsiteY22" fmla="*/ 128586 h 1984149"/>
                <a:gd name="connsiteX23" fmla="*/ 1709390 w 2206061"/>
                <a:gd name="connsiteY23" fmla="*/ 148322 h 1984149"/>
                <a:gd name="connsiteX24" fmla="*/ 1745571 w 2206061"/>
                <a:gd name="connsiteY24" fmla="*/ 171346 h 1984149"/>
                <a:gd name="connsiteX25" fmla="*/ 1788331 w 2206061"/>
                <a:gd name="connsiteY25" fmla="*/ 177925 h 1984149"/>
                <a:gd name="connsiteX26" fmla="*/ 1821223 w 2206061"/>
                <a:gd name="connsiteY26" fmla="*/ 161479 h 1984149"/>
                <a:gd name="connsiteX27" fmla="*/ 1854115 w 2206061"/>
                <a:gd name="connsiteY27" fmla="*/ 135165 h 1984149"/>
                <a:gd name="connsiteX28" fmla="*/ 1867272 w 2206061"/>
                <a:gd name="connsiteY28" fmla="*/ 145033 h 1984149"/>
                <a:gd name="connsiteX29" fmla="*/ 1893585 w 2206061"/>
                <a:gd name="connsiteY29" fmla="*/ 138454 h 1984149"/>
                <a:gd name="connsiteX30" fmla="*/ 1896875 w 2206061"/>
                <a:gd name="connsiteY30" fmla="*/ 184503 h 1984149"/>
                <a:gd name="connsiteX31" fmla="*/ 1919899 w 2206061"/>
                <a:gd name="connsiteY31" fmla="*/ 204238 h 1984149"/>
                <a:gd name="connsiteX32" fmla="*/ 1946213 w 2206061"/>
                <a:gd name="connsiteY32" fmla="*/ 220684 h 1984149"/>
                <a:gd name="connsiteX33" fmla="*/ 1949502 w 2206061"/>
                <a:gd name="connsiteY33" fmla="*/ 253576 h 1984149"/>
                <a:gd name="connsiteX34" fmla="*/ 1929767 w 2206061"/>
                <a:gd name="connsiteY34" fmla="*/ 273312 h 1984149"/>
                <a:gd name="connsiteX35" fmla="*/ 1923188 w 2206061"/>
                <a:gd name="connsiteY35" fmla="*/ 302915 h 1984149"/>
                <a:gd name="connsiteX36" fmla="*/ 1956080 w 2206061"/>
                <a:gd name="connsiteY36" fmla="*/ 299625 h 1984149"/>
                <a:gd name="connsiteX37" fmla="*/ 1962659 w 2206061"/>
                <a:gd name="connsiteY37" fmla="*/ 335807 h 1984149"/>
                <a:gd name="connsiteX38" fmla="*/ 1933056 w 2206061"/>
                <a:gd name="connsiteY38" fmla="*/ 345674 h 1984149"/>
                <a:gd name="connsiteX39" fmla="*/ 1903453 w 2206061"/>
                <a:gd name="connsiteY39" fmla="*/ 342385 h 1984149"/>
                <a:gd name="connsiteX40" fmla="*/ 1877139 w 2206061"/>
                <a:gd name="connsiteY40" fmla="*/ 335807 h 1984149"/>
                <a:gd name="connsiteX41" fmla="*/ 1863982 w 2206061"/>
                <a:gd name="connsiteY41" fmla="*/ 362120 h 1984149"/>
                <a:gd name="connsiteX42" fmla="*/ 1867272 w 2206061"/>
                <a:gd name="connsiteY42" fmla="*/ 395012 h 1984149"/>
                <a:gd name="connsiteX43" fmla="*/ 1831090 w 2206061"/>
                <a:gd name="connsiteY43" fmla="*/ 408169 h 1984149"/>
                <a:gd name="connsiteX44" fmla="*/ 1808066 w 2206061"/>
                <a:gd name="connsiteY44" fmla="*/ 444350 h 1984149"/>
                <a:gd name="connsiteX45" fmla="*/ 1791620 w 2206061"/>
                <a:gd name="connsiteY45" fmla="*/ 480532 h 1984149"/>
                <a:gd name="connsiteX46" fmla="*/ 1788331 w 2206061"/>
                <a:gd name="connsiteY46" fmla="*/ 510135 h 1984149"/>
                <a:gd name="connsiteX47" fmla="*/ 1755439 w 2206061"/>
                <a:gd name="connsiteY47" fmla="*/ 523291 h 1984149"/>
                <a:gd name="connsiteX48" fmla="*/ 1729125 w 2206061"/>
                <a:gd name="connsiteY48" fmla="*/ 539738 h 1984149"/>
                <a:gd name="connsiteX49" fmla="*/ 1735703 w 2206061"/>
                <a:gd name="connsiteY49" fmla="*/ 572630 h 1984149"/>
                <a:gd name="connsiteX50" fmla="*/ 1758728 w 2206061"/>
                <a:gd name="connsiteY50" fmla="*/ 605522 h 1984149"/>
                <a:gd name="connsiteX51" fmla="*/ 1785041 w 2206061"/>
                <a:gd name="connsiteY51" fmla="*/ 621968 h 1984149"/>
                <a:gd name="connsiteX52" fmla="*/ 1794909 w 2206061"/>
                <a:gd name="connsiteY52" fmla="*/ 661438 h 1984149"/>
                <a:gd name="connsiteX53" fmla="*/ 1834380 w 2206061"/>
                <a:gd name="connsiteY53" fmla="*/ 687752 h 1984149"/>
                <a:gd name="connsiteX54" fmla="*/ 1863982 w 2206061"/>
                <a:gd name="connsiteY54" fmla="*/ 714066 h 1984149"/>
                <a:gd name="connsiteX55" fmla="*/ 1887007 w 2206061"/>
                <a:gd name="connsiteY55" fmla="*/ 753536 h 1984149"/>
                <a:gd name="connsiteX56" fmla="*/ 1919899 w 2206061"/>
                <a:gd name="connsiteY56" fmla="*/ 756825 h 1984149"/>
                <a:gd name="connsiteX57" fmla="*/ 1942923 w 2206061"/>
                <a:gd name="connsiteY57" fmla="*/ 760115 h 1984149"/>
                <a:gd name="connsiteX58" fmla="*/ 1949502 w 2206061"/>
                <a:gd name="connsiteY58" fmla="*/ 796296 h 1984149"/>
                <a:gd name="connsiteX59" fmla="*/ 1933056 w 2206061"/>
                <a:gd name="connsiteY59" fmla="*/ 812742 h 1984149"/>
                <a:gd name="connsiteX60" fmla="*/ 1936345 w 2206061"/>
                <a:gd name="connsiteY60" fmla="*/ 842345 h 1984149"/>
                <a:gd name="connsiteX61" fmla="*/ 1933056 w 2206061"/>
                <a:gd name="connsiteY61" fmla="*/ 865369 h 1984149"/>
                <a:gd name="connsiteX62" fmla="*/ 1969237 w 2206061"/>
                <a:gd name="connsiteY62" fmla="*/ 894972 h 1984149"/>
                <a:gd name="connsiteX63" fmla="*/ 1992262 w 2206061"/>
                <a:gd name="connsiteY63" fmla="*/ 931153 h 1984149"/>
                <a:gd name="connsiteX64" fmla="*/ 2005418 w 2206061"/>
                <a:gd name="connsiteY64" fmla="*/ 964045 h 1984149"/>
                <a:gd name="connsiteX65" fmla="*/ 2048178 w 2206061"/>
                <a:gd name="connsiteY65" fmla="*/ 993648 h 1984149"/>
                <a:gd name="connsiteX66" fmla="*/ 2071203 w 2206061"/>
                <a:gd name="connsiteY66" fmla="*/ 1023251 h 1984149"/>
                <a:gd name="connsiteX67" fmla="*/ 2130408 w 2206061"/>
                <a:gd name="connsiteY67" fmla="*/ 1006805 h 1984149"/>
                <a:gd name="connsiteX68" fmla="*/ 2163300 w 2206061"/>
                <a:gd name="connsiteY68" fmla="*/ 1052854 h 1984149"/>
                <a:gd name="connsiteX69" fmla="*/ 2199482 w 2206061"/>
                <a:gd name="connsiteY69" fmla="*/ 1082457 h 1984149"/>
                <a:gd name="connsiteX70" fmla="*/ 2206061 w 2206061"/>
                <a:gd name="connsiteY70" fmla="*/ 1069300 h 1984149"/>
                <a:gd name="connsiteX71" fmla="*/ 2203310 w 2206061"/>
                <a:gd name="connsiteY71" fmla="*/ 1974389 h 1984149"/>
                <a:gd name="connsiteX0" fmla="*/ 2192908 w 2202775"/>
                <a:gd name="connsiteY0" fmla="*/ 1983700 h 1984149"/>
                <a:gd name="connsiteX1" fmla="*/ 1341002 w 2202775"/>
                <a:gd name="connsiteY1" fmla="*/ 1983699 h 1984149"/>
                <a:gd name="connsiteX2" fmla="*/ 1341002 w 2202775"/>
                <a:gd name="connsiteY2" fmla="*/ 1921205 h 1984149"/>
                <a:gd name="connsiteX3" fmla="*/ 926563 w 2202775"/>
                <a:gd name="connsiteY3" fmla="*/ 1924494 h 1984149"/>
                <a:gd name="connsiteX4" fmla="*/ 936430 w 2202775"/>
                <a:gd name="connsiteY4" fmla="*/ 1556103 h 1984149"/>
                <a:gd name="connsiteX5" fmla="*/ 538435 w 2202775"/>
                <a:gd name="connsiteY5" fmla="*/ 1556104 h 1984149"/>
                <a:gd name="connsiteX6" fmla="*/ 535146 w 2202775"/>
                <a:gd name="connsiteY6" fmla="*/ 1809372 h 1984149"/>
                <a:gd name="connsiteX7" fmla="*/ 2293 w 2202775"/>
                <a:gd name="connsiteY7" fmla="*/ 1809373 h 1984149"/>
                <a:gd name="connsiteX8" fmla="*/ 383641 w 2202775"/>
                <a:gd name="connsiteY8" fmla="*/ 992090 h 1984149"/>
                <a:gd name="connsiteX9" fmla="*/ 358743 w 2202775"/>
                <a:gd name="connsiteY9" fmla="*/ 930760 h 1984149"/>
                <a:gd name="connsiteX10" fmla="*/ 234251 w 2202775"/>
                <a:gd name="connsiteY10" fmla="*/ 756452 h 1984149"/>
                <a:gd name="connsiteX11" fmla="*/ 246700 w 2202775"/>
                <a:gd name="connsiteY11" fmla="*/ 698350 h 1984149"/>
                <a:gd name="connsiteX12" fmla="*/ 287160 w 2202775"/>
                <a:gd name="connsiteY12" fmla="*/ 659615 h 1984149"/>
                <a:gd name="connsiteX13" fmla="*/ 299609 w 2202775"/>
                <a:gd name="connsiteY13" fmla="*/ 617652 h 1984149"/>
                <a:gd name="connsiteX14" fmla="*/ 358742 w 2202775"/>
                <a:gd name="connsiteY14" fmla="*/ 569233 h 1984149"/>
                <a:gd name="connsiteX15" fmla="*/ 390317 w 2202775"/>
                <a:gd name="connsiteY15" fmla="*/ 522151 h 1984149"/>
                <a:gd name="connsiteX16" fmla="*/ 166135 w 2202775"/>
                <a:gd name="connsiteY16" fmla="*/ 520258 h 1984149"/>
                <a:gd name="connsiteX17" fmla="*/ 169481 w 2202775"/>
                <a:gd name="connsiteY17" fmla="*/ 5406 h 1984149"/>
                <a:gd name="connsiteX18" fmla="*/ 1512041 w 2202775"/>
                <a:gd name="connsiteY18" fmla="*/ 0 h 1984149"/>
                <a:gd name="connsiteX19" fmla="*/ 1577825 w 2202775"/>
                <a:gd name="connsiteY19" fmla="*/ 43067 h 1984149"/>
                <a:gd name="connsiteX20" fmla="*/ 1620584 w 2202775"/>
                <a:gd name="connsiteY20" fmla="*/ 66092 h 1984149"/>
                <a:gd name="connsiteX21" fmla="*/ 1643609 w 2202775"/>
                <a:gd name="connsiteY21" fmla="*/ 79248 h 1984149"/>
                <a:gd name="connsiteX22" fmla="*/ 1640319 w 2202775"/>
                <a:gd name="connsiteY22" fmla="*/ 131876 h 1984149"/>
                <a:gd name="connsiteX23" fmla="*/ 1679790 w 2202775"/>
                <a:gd name="connsiteY23" fmla="*/ 128586 h 1984149"/>
                <a:gd name="connsiteX24" fmla="*/ 1706104 w 2202775"/>
                <a:gd name="connsiteY24" fmla="*/ 148322 h 1984149"/>
                <a:gd name="connsiteX25" fmla="*/ 1742285 w 2202775"/>
                <a:gd name="connsiteY25" fmla="*/ 171346 h 1984149"/>
                <a:gd name="connsiteX26" fmla="*/ 1785045 w 2202775"/>
                <a:gd name="connsiteY26" fmla="*/ 177925 h 1984149"/>
                <a:gd name="connsiteX27" fmla="*/ 1817937 w 2202775"/>
                <a:gd name="connsiteY27" fmla="*/ 161479 h 1984149"/>
                <a:gd name="connsiteX28" fmla="*/ 1850829 w 2202775"/>
                <a:gd name="connsiteY28" fmla="*/ 135165 h 1984149"/>
                <a:gd name="connsiteX29" fmla="*/ 1863986 w 2202775"/>
                <a:gd name="connsiteY29" fmla="*/ 145033 h 1984149"/>
                <a:gd name="connsiteX30" fmla="*/ 1890299 w 2202775"/>
                <a:gd name="connsiteY30" fmla="*/ 138454 h 1984149"/>
                <a:gd name="connsiteX31" fmla="*/ 1893589 w 2202775"/>
                <a:gd name="connsiteY31" fmla="*/ 184503 h 1984149"/>
                <a:gd name="connsiteX32" fmla="*/ 1916613 w 2202775"/>
                <a:gd name="connsiteY32" fmla="*/ 204238 h 1984149"/>
                <a:gd name="connsiteX33" fmla="*/ 1942927 w 2202775"/>
                <a:gd name="connsiteY33" fmla="*/ 220684 h 1984149"/>
                <a:gd name="connsiteX34" fmla="*/ 1946216 w 2202775"/>
                <a:gd name="connsiteY34" fmla="*/ 253576 h 1984149"/>
                <a:gd name="connsiteX35" fmla="*/ 1926481 w 2202775"/>
                <a:gd name="connsiteY35" fmla="*/ 273312 h 1984149"/>
                <a:gd name="connsiteX36" fmla="*/ 1919902 w 2202775"/>
                <a:gd name="connsiteY36" fmla="*/ 302915 h 1984149"/>
                <a:gd name="connsiteX37" fmla="*/ 1952794 w 2202775"/>
                <a:gd name="connsiteY37" fmla="*/ 299625 h 1984149"/>
                <a:gd name="connsiteX38" fmla="*/ 1959373 w 2202775"/>
                <a:gd name="connsiteY38" fmla="*/ 335807 h 1984149"/>
                <a:gd name="connsiteX39" fmla="*/ 1929770 w 2202775"/>
                <a:gd name="connsiteY39" fmla="*/ 345674 h 1984149"/>
                <a:gd name="connsiteX40" fmla="*/ 1900167 w 2202775"/>
                <a:gd name="connsiteY40" fmla="*/ 342385 h 1984149"/>
                <a:gd name="connsiteX41" fmla="*/ 1873853 w 2202775"/>
                <a:gd name="connsiteY41" fmla="*/ 335807 h 1984149"/>
                <a:gd name="connsiteX42" fmla="*/ 1860696 w 2202775"/>
                <a:gd name="connsiteY42" fmla="*/ 362120 h 1984149"/>
                <a:gd name="connsiteX43" fmla="*/ 1863986 w 2202775"/>
                <a:gd name="connsiteY43" fmla="*/ 395012 h 1984149"/>
                <a:gd name="connsiteX44" fmla="*/ 1827804 w 2202775"/>
                <a:gd name="connsiteY44" fmla="*/ 408169 h 1984149"/>
                <a:gd name="connsiteX45" fmla="*/ 1804780 w 2202775"/>
                <a:gd name="connsiteY45" fmla="*/ 444350 h 1984149"/>
                <a:gd name="connsiteX46" fmla="*/ 1788334 w 2202775"/>
                <a:gd name="connsiteY46" fmla="*/ 480532 h 1984149"/>
                <a:gd name="connsiteX47" fmla="*/ 1785045 w 2202775"/>
                <a:gd name="connsiteY47" fmla="*/ 510135 h 1984149"/>
                <a:gd name="connsiteX48" fmla="*/ 1752153 w 2202775"/>
                <a:gd name="connsiteY48" fmla="*/ 523291 h 1984149"/>
                <a:gd name="connsiteX49" fmla="*/ 1725839 w 2202775"/>
                <a:gd name="connsiteY49" fmla="*/ 539738 h 1984149"/>
                <a:gd name="connsiteX50" fmla="*/ 1732417 w 2202775"/>
                <a:gd name="connsiteY50" fmla="*/ 572630 h 1984149"/>
                <a:gd name="connsiteX51" fmla="*/ 1755442 w 2202775"/>
                <a:gd name="connsiteY51" fmla="*/ 605522 h 1984149"/>
                <a:gd name="connsiteX52" fmla="*/ 1781755 w 2202775"/>
                <a:gd name="connsiteY52" fmla="*/ 621968 h 1984149"/>
                <a:gd name="connsiteX53" fmla="*/ 1791623 w 2202775"/>
                <a:gd name="connsiteY53" fmla="*/ 661438 h 1984149"/>
                <a:gd name="connsiteX54" fmla="*/ 1831094 w 2202775"/>
                <a:gd name="connsiteY54" fmla="*/ 687752 h 1984149"/>
                <a:gd name="connsiteX55" fmla="*/ 1860696 w 2202775"/>
                <a:gd name="connsiteY55" fmla="*/ 714066 h 1984149"/>
                <a:gd name="connsiteX56" fmla="*/ 1883721 w 2202775"/>
                <a:gd name="connsiteY56" fmla="*/ 753536 h 1984149"/>
                <a:gd name="connsiteX57" fmla="*/ 1916613 w 2202775"/>
                <a:gd name="connsiteY57" fmla="*/ 756825 h 1984149"/>
                <a:gd name="connsiteX58" fmla="*/ 1939637 w 2202775"/>
                <a:gd name="connsiteY58" fmla="*/ 760115 h 1984149"/>
                <a:gd name="connsiteX59" fmla="*/ 1946216 w 2202775"/>
                <a:gd name="connsiteY59" fmla="*/ 796296 h 1984149"/>
                <a:gd name="connsiteX60" fmla="*/ 1929770 w 2202775"/>
                <a:gd name="connsiteY60" fmla="*/ 812742 h 1984149"/>
                <a:gd name="connsiteX61" fmla="*/ 1933059 w 2202775"/>
                <a:gd name="connsiteY61" fmla="*/ 842345 h 1984149"/>
                <a:gd name="connsiteX62" fmla="*/ 1929770 w 2202775"/>
                <a:gd name="connsiteY62" fmla="*/ 865369 h 1984149"/>
                <a:gd name="connsiteX63" fmla="*/ 1965951 w 2202775"/>
                <a:gd name="connsiteY63" fmla="*/ 894972 h 1984149"/>
                <a:gd name="connsiteX64" fmla="*/ 1988976 w 2202775"/>
                <a:gd name="connsiteY64" fmla="*/ 931153 h 1984149"/>
                <a:gd name="connsiteX65" fmla="*/ 2002132 w 2202775"/>
                <a:gd name="connsiteY65" fmla="*/ 964045 h 1984149"/>
                <a:gd name="connsiteX66" fmla="*/ 2044892 w 2202775"/>
                <a:gd name="connsiteY66" fmla="*/ 993648 h 1984149"/>
                <a:gd name="connsiteX67" fmla="*/ 2067917 w 2202775"/>
                <a:gd name="connsiteY67" fmla="*/ 1023251 h 1984149"/>
                <a:gd name="connsiteX68" fmla="*/ 2127122 w 2202775"/>
                <a:gd name="connsiteY68" fmla="*/ 1006805 h 1984149"/>
                <a:gd name="connsiteX69" fmla="*/ 2160014 w 2202775"/>
                <a:gd name="connsiteY69" fmla="*/ 1052854 h 1984149"/>
                <a:gd name="connsiteX70" fmla="*/ 2196196 w 2202775"/>
                <a:gd name="connsiteY70" fmla="*/ 1082457 h 1984149"/>
                <a:gd name="connsiteX71" fmla="*/ 2202775 w 2202775"/>
                <a:gd name="connsiteY71" fmla="*/ 1069300 h 1984149"/>
                <a:gd name="connsiteX72" fmla="*/ 2200024 w 2202775"/>
                <a:gd name="connsiteY72" fmla="*/ 1974389 h 1984149"/>
                <a:gd name="connsiteX0" fmla="*/ 2192908 w 2202775"/>
                <a:gd name="connsiteY0" fmla="*/ 1983700 h 1984149"/>
                <a:gd name="connsiteX1" fmla="*/ 1341002 w 2202775"/>
                <a:gd name="connsiteY1" fmla="*/ 1983699 h 1984149"/>
                <a:gd name="connsiteX2" fmla="*/ 1341002 w 2202775"/>
                <a:gd name="connsiteY2" fmla="*/ 1921205 h 1984149"/>
                <a:gd name="connsiteX3" fmla="*/ 926563 w 2202775"/>
                <a:gd name="connsiteY3" fmla="*/ 1924494 h 1984149"/>
                <a:gd name="connsiteX4" fmla="*/ 936430 w 2202775"/>
                <a:gd name="connsiteY4" fmla="*/ 1556103 h 1984149"/>
                <a:gd name="connsiteX5" fmla="*/ 538435 w 2202775"/>
                <a:gd name="connsiteY5" fmla="*/ 1556104 h 1984149"/>
                <a:gd name="connsiteX6" fmla="*/ 535146 w 2202775"/>
                <a:gd name="connsiteY6" fmla="*/ 1809372 h 1984149"/>
                <a:gd name="connsiteX7" fmla="*/ 2293 w 2202775"/>
                <a:gd name="connsiteY7" fmla="*/ 1809373 h 1984149"/>
                <a:gd name="connsiteX8" fmla="*/ 383641 w 2202775"/>
                <a:gd name="connsiteY8" fmla="*/ 992090 h 1984149"/>
                <a:gd name="connsiteX9" fmla="*/ 358743 w 2202775"/>
                <a:gd name="connsiteY9" fmla="*/ 930760 h 1984149"/>
                <a:gd name="connsiteX10" fmla="*/ 234251 w 2202775"/>
                <a:gd name="connsiteY10" fmla="*/ 756452 h 1984149"/>
                <a:gd name="connsiteX11" fmla="*/ 246700 w 2202775"/>
                <a:gd name="connsiteY11" fmla="*/ 698350 h 1984149"/>
                <a:gd name="connsiteX12" fmla="*/ 287160 w 2202775"/>
                <a:gd name="connsiteY12" fmla="*/ 659615 h 1984149"/>
                <a:gd name="connsiteX13" fmla="*/ 299609 w 2202775"/>
                <a:gd name="connsiteY13" fmla="*/ 617652 h 1984149"/>
                <a:gd name="connsiteX14" fmla="*/ 358742 w 2202775"/>
                <a:gd name="connsiteY14" fmla="*/ 569233 h 1984149"/>
                <a:gd name="connsiteX15" fmla="*/ 390317 w 2202775"/>
                <a:gd name="connsiteY15" fmla="*/ 522151 h 1984149"/>
                <a:gd name="connsiteX16" fmla="*/ 166135 w 2202775"/>
                <a:gd name="connsiteY16" fmla="*/ 520258 h 1984149"/>
                <a:gd name="connsiteX17" fmla="*/ 169481 w 2202775"/>
                <a:gd name="connsiteY17" fmla="*/ 5406 h 1984149"/>
                <a:gd name="connsiteX18" fmla="*/ 1512041 w 2202775"/>
                <a:gd name="connsiteY18" fmla="*/ 0 h 1984149"/>
                <a:gd name="connsiteX19" fmla="*/ 1577825 w 2202775"/>
                <a:gd name="connsiteY19" fmla="*/ 43067 h 1984149"/>
                <a:gd name="connsiteX20" fmla="*/ 1620584 w 2202775"/>
                <a:gd name="connsiteY20" fmla="*/ 66092 h 1984149"/>
                <a:gd name="connsiteX21" fmla="*/ 1643609 w 2202775"/>
                <a:gd name="connsiteY21" fmla="*/ 79248 h 1984149"/>
                <a:gd name="connsiteX22" fmla="*/ 1640319 w 2202775"/>
                <a:gd name="connsiteY22" fmla="*/ 131876 h 1984149"/>
                <a:gd name="connsiteX23" fmla="*/ 1679790 w 2202775"/>
                <a:gd name="connsiteY23" fmla="*/ 128586 h 1984149"/>
                <a:gd name="connsiteX24" fmla="*/ 1706104 w 2202775"/>
                <a:gd name="connsiteY24" fmla="*/ 148322 h 1984149"/>
                <a:gd name="connsiteX25" fmla="*/ 1742285 w 2202775"/>
                <a:gd name="connsiteY25" fmla="*/ 171346 h 1984149"/>
                <a:gd name="connsiteX26" fmla="*/ 1785045 w 2202775"/>
                <a:gd name="connsiteY26" fmla="*/ 177925 h 1984149"/>
                <a:gd name="connsiteX27" fmla="*/ 1817937 w 2202775"/>
                <a:gd name="connsiteY27" fmla="*/ 161479 h 1984149"/>
                <a:gd name="connsiteX28" fmla="*/ 1850829 w 2202775"/>
                <a:gd name="connsiteY28" fmla="*/ 135165 h 1984149"/>
                <a:gd name="connsiteX29" fmla="*/ 1863986 w 2202775"/>
                <a:gd name="connsiteY29" fmla="*/ 145033 h 1984149"/>
                <a:gd name="connsiteX30" fmla="*/ 1890299 w 2202775"/>
                <a:gd name="connsiteY30" fmla="*/ 138454 h 1984149"/>
                <a:gd name="connsiteX31" fmla="*/ 1893589 w 2202775"/>
                <a:gd name="connsiteY31" fmla="*/ 184503 h 1984149"/>
                <a:gd name="connsiteX32" fmla="*/ 1916613 w 2202775"/>
                <a:gd name="connsiteY32" fmla="*/ 204238 h 1984149"/>
                <a:gd name="connsiteX33" fmla="*/ 1942927 w 2202775"/>
                <a:gd name="connsiteY33" fmla="*/ 220684 h 1984149"/>
                <a:gd name="connsiteX34" fmla="*/ 1946216 w 2202775"/>
                <a:gd name="connsiteY34" fmla="*/ 253576 h 1984149"/>
                <a:gd name="connsiteX35" fmla="*/ 1926481 w 2202775"/>
                <a:gd name="connsiteY35" fmla="*/ 273312 h 1984149"/>
                <a:gd name="connsiteX36" fmla="*/ 1919902 w 2202775"/>
                <a:gd name="connsiteY36" fmla="*/ 302915 h 1984149"/>
                <a:gd name="connsiteX37" fmla="*/ 1952794 w 2202775"/>
                <a:gd name="connsiteY37" fmla="*/ 299625 h 1984149"/>
                <a:gd name="connsiteX38" fmla="*/ 1959373 w 2202775"/>
                <a:gd name="connsiteY38" fmla="*/ 335807 h 1984149"/>
                <a:gd name="connsiteX39" fmla="*/ 1929770 w 2202775"/>
                <a:gd name="connsiteY39" fmla="*/ 345674 h 1984149"/>
                <a:gd name="connsiteX40" fmla="*/ 1900167 w 2202775"/>
                <a:gd name="connsiteY40" fmla="*/ 342385 h 1984149"/>
                <a:gd name="connsiteX41" fmla="*/ 1873853 w 2202775"/>
                <a:gd name="connsiteY41" fmla="*/ 335807 h 1984149"/>
                <a:gd name="connsiteX42" fmla="*/ 1860696 w 2202775"/>
                <a:gd name="connsiteY42" fmla="*/ 362120 h 1984149"/>
                <a:gd name="connsiteX43" fmla="*/ 1863986 w 2202775"/>
                <a:gd name="connsiteY43" fmla="*/ 395012 h 1984149"/>
                <a:gd name="connsiteX44" fmla="*/ 1827804 w 2202775"/>
                <a:gd name="connsiteY44" fmla="*/ 408169 h 1984149"/>
                <a:gd name="connsiteX45" fmla="*/ 1804780 w 2202775"/>
                <a:gd name="connsiteY45" fmla="*/ 444350 h 1984149"/>
                <a:gd name="connsiteX46" fmla="*/ 1788334 w 2202775"/>
                <a:gd name="connsiteY46" fmla="*/ 480532 h 1984149"/>
                <a:gd name="connsiteX47" fmla="*/ 1785045 w 2202775"/>
                <a:gd name="connsiteY47" fmla="*/ 510135 h 1984149"/>
                <a:gd name="connsiteX48" fmla="*/ 1752153 w 2202775"/>
                <a:gd name="connsiteY48" fmla="*/ 523291 h 1984149"/>
                <a:gd name="connsiteX49" fmla="*/ 1725839 w 2202775"/>
                <a:gd name="connsiteY49" fmla="*/ 539738 h 1984149"/>
                <a:gd name="connsiteX50" fmla="*/ 1732417 w 2202775"/>
                <a:gd name="connsiteY50" fmla="*/ 572630 h 1984149"/>
                <a:gd name="connsiteX51" fmla="*/ 1755442 w 2202775"/>
                <a:gd name="connsiteY51" fmla="*/ 605522 h 1984149"/>
                <a:gd name="connsiteX52" fmla="*/ 1781755 w 2202775"/>
                <a:gd name="connsiteY52" fmla="*/ 621968 h 1984149"/>
                <a:gd name="connsiteX53" fmla="*/ 1791623 w 2202775"/>
                <a:gd name="connsiteY53" fmla="*/ 661438 h 1984149"/>
                <a:gd name="connsiteX54" fmla="*/ 1831094 w 2202775"/>
                <a:gd name="connsiteY54" fmla="*/ 687752 h 1984149"/>
                <a:gd name="connsiteX55" fmla="*/ 1860696 w 2202775"/>
                <a:gd name="connsiteY55" fmla="*/ 714066 h 1984149"/>
                <a:gd name="connsiteX56" fmla="*/ 1883721 w 2202775"/>
                <a:gd name="connsiteY56" fmla="*/ 753536 h 1984149"/>
                <a:gd name="connsiteX57" fmla="*/ 1916613 w 2202775"/>
                <a:gd name="connsiteY57" fmla="*/ 756825 h 1984149"/>
                <a:gd name="connsiteX58" fmla="*/ 1939637 w 2202775"/>
                <a:gd name="connsiteY58" fmla="*/ 760115 h 1984149"/>
                <a:gd name="connsiteX59" fmla="*/ 1946216 w 2202775"/>
                <a:gd name="connsiteY59" fmla="*/ 796296 h 1984149"/>
                <a:gd name="connsiteX60" fmla="*/ 1929770 w 2202775"/>
                <a:gd name="connsiteY60" fmla="*/ 812742 h 1984149"/>
                <a:gd name="connsiteX61" fmla="*/ 1933059 w 2202775"/>
                <a:gd name="connsiteY61" fmla="*/ 842345 h 1984149"/>
                <a:gd name="connsiteX62" fmla="*/ 1929770 w 2202775"/>
                <a:gd name="connsiteY62" fmla="*/ 865369 h 1984149"/>
                <a:gd name="connsiteX63" fmla="*/ 1965951 w 2202775"/>
                <a:gd name="connsiteY63" fmla="*/ 894972 h 1984149"/>
                <a:gd name="connsiteX64" fmla="*/ 1988976 w 2202775"/>
                <a:gd name="connsiteY64" fmla="*/ 931153 h 1984149"/>
                <a:gd name="connsiteX65" fmla="*/ 2002132 w 2202775"/>
                <a:gd name="connsiteY65" fmla="*/ 964045 h 1984149"/>
                <a:gd name="connsiteX66" fmla="*/ 2044892 w 2202775"/>
                <a:gd name="connsiteY66" fmla="*/ 993648 h 1984149"/>
                <a:gd name="connsiteX67" fmla="*/ 2067917 w 2202775"/>
                <a:gd name="connsiteY67" fmla="*/ 1023251 h 1984149"/>
                <a:gd name="connsiteX68" fmla="*/ 2127122 w 2202775"/>
                <a:gd name="connsiteY68" fmla="*/ 1006805 h 1984149"/>
                <a:gd name="connsiteX69" fmla="*/ 2160014 w 2202775"/>
                <a:gd name="connsiteY69" fmla="*/ 1052854 h 1984149"/>
                <a:gd name="connsiteX70" fmla="*/ 2196196 w 2202775"/>
                <a:gd name="connsiteY70" fmla="*/ 1082457 h 1984149"/>
                <a:gd name="connsiteX71" fmla="*/ 2202775 w 2202775"/>
                <a:gd name="connsiteY71" fmla="*/ 1069300 h 1984149"/>
                <a:gd name="connsiteX72" fmla="*/ 2200024 w 2202775"/>
                <a:gd name="connsiteY72" fmla="*/ 1974389 h 1984149"/>
                <a:gd name="connsiteX0" fmla="*/ 2192364 w 2202231"/>
                <a:gd name="connsiteY0" fmla="*/ 1983700 h 1984149"/>
                <a:gd name="connsiteX1" fmla="*/ 1340458 w 2202231"/>
                <a:gd name="connsiteY1" fmla="*/ 1983699 h 1984149"/>
                <a:gd name="connsiteX2" fmla="*/ 1340458 w 2202231"/>
                <a:gd name="connsiteY2" fmla="*/ 1921205 h 1984149"/>
                <a:gd name="connsiteX3" fmla="*/ 926019 w 2202231"/>
                <a:gd name="connsiteY3" fmla="*/ 1924494 h 1984149"/>
                <a:gd name="connsiteX4" fmla="*/ 935886 w 2202231"/>
                <a:gd name="connsiteY4" fmla="*/ 1556103 h 1984149"/>
                <a:gd name="connsiteX5" fmla="*/ 537891 w 2202231"/>
                <a:gd name="connsiteY5" fmla="*/ 1556104 h 1984149"/>
                <a:gd name="connsiteX6" fmla="*/ 534602 w 2202231"/>
                <a:gd name="connsiteY6" fmla="*/ 1809372 h 1984149"/>
                <a:gd name="connsiteX7" fmla="*/ 1749 w 2202231"/>
                <a:gd name="connsiteY7" fmla="*/ 1809373 h 1984149"/>
                <a:gd name="connsiteX8" fmla="*/ 411108 w 2202231"/>
                <a:gd name="connsiteY8" fmla="*/ 1027597 h 1984149"/>
                <a:gd name="connsiteX9" fmla="*/ 383097 w 2202231"/>
                <a:gd name="connsiteY9" fmla="*/ 992090 h 1984149"/>
                <a:gd name="connsiteX10" fmla="*/ 358199 w 2202231"/>
                <a:gd name="connsiteY10" fmla="*/ 930760 h 1984149"/>
                <a:gd name="connsiteX11" fmla="*/ 233707 w 2202231"/>
                <a:gd name="connsiteY11" fmla="*/ 756452 h 1984149"/>
                <a:gd name="connsiteX12" fmla="*/ 246156 w 2202231"/>
                <a:gd name="connsiteY12" fmla="*/ 698350 h 1984149"/>
                <a:gd name="connsiteX13" fmla="*/ 286616 w 2202231"/>
                <a:gd name="connsiteY13" fmla="*/ 659615 h 1984149"/>
                <a:gd name="connsiteX14" fmla="*/ 299065 w 2202231"/>
                <a:gd name="connsiteY14" fmla="*/ 617652 h 1984149"/>
                <a:gd name="connsiteX15" fmla="*/ 358198 w 2202231"/>
                <a:gd name="connsiteY15" fmla="*/ 569233 h 1984149"/>
                <a:gd name="connsiteX16" fmla="*/ 389773 w 2202231"/>
                <a:gd name="connsiteY16" fmla="*/ 522151 h 1984149"/>
                <a:gd name="connsiteX17" fmla="*/ 165591 w 2202231"/>
                <a:gd name="connsiteY17" fmla="*/ 520258 h 1984149"/>
                <a:gd name="connsiteX18" fmla="*/ 168937 w 2202231"/>
                <a:gd name="connsiteY18" fmla="*/ 5406 h 1984149"/>
                <a:gd name="connsiteX19" fmla="*/ 1511497 w 2202231"/>
                <a:gd name="connsiteY19" fmla="*/ 0 h 1984149"/>
                <a:gd name="connsiteX20" fmla="*/ 1577281 w 2202231"/>
                <a:gd name="connsiteY20" fmla="*/ 43067 h 1984149"/>
                <a:gd name="connsiteX21" fmla="*/ 1620040 w 2202231"/>
                <a:gd name="connsiteY21" fmla="*/ 66092 h 1984149"/>
                <a:gd name="connsiteX22" fmla="*/ 1643065 w 2202231"/>
                <a:gd name="connsiteY22" fmla="*/ 79248 h 1984149"/>
                <a:gd name="connsiteX23" fmla="*/ 1639775 w 2202231"/>
                <a:gd name="connsiteY23" fmla="*/ 131876 h 1984149"/>
                <a:gd name="connsiteX24" fmla="*/ 1679246 w 2202231"/>
                <a:gd name="connsiteY24" fmla="*/ 128586 h 1984149"/>
                <a:gd name="connsiteX25" fmla="*/ 1705560 w 2202231"/>
                <a:gd name="connsiteY25" fmla="*/ 148322 h 1984149"/>
                <a:gd name="connsiteX26" fmla="*/ 1741741 w 2202231"/>
                <a:gd name="connsiteY26" fmla="*/ 171346 h 1984149"/>
                <a:gd name="connsiteX27" fmla="*/ 1784501 w 2202231"/>
                <a:gd name="connsiteY27" fmla="*/ 177925 h 1984149"/>
                <a:gd name="connsiteX28" fmla="*/ 1817393 w 2202231"/>
                <a:gd name="connsiteY28" fmla="*/ 161479 h 1984149"/>
                <a:gd name="connsiteX29" fmla="*/ 1850285 w 2202231"/>
                <a:gd name="connsiteY29" fmla="*/ 135165 h 1984149"/>
                <a:gd name="connsiteX30" fmla="*/ 1863442 w 2202231"/>
                <a:gd name="connsiteY30" fmla="*/ 145033 h 1984149"/>
                <a:gd name="connsiteX31" fmla="*/ 1889755 w 2202231"/>
                <a:gd name="connsiteY31" fmla="*/ 138454 h 1984149"/>
                <a:gd name="connsiteX32" fmla="*/ 1893045 w 2202231"/>
                <a:gd name="connsiteY32" fmla="*/ 184503 h 1984149"/>
                <a:gd name="connsiteX33" fmla="*/ 1916069 w 2202231"/>
                <a:gd name="connsiteY33" fmla="*/ 204238 h 1984149"/>
                <a:gd name="connsiteX34" fmla="*/ 1942383 w 2202231"/>
                <a:gd name="connsiteY34" fmla="*/ 220684 h 1984149"/>
                <a:gd name="connsiteX35" fmla="*/ 1945672 w 2202231"/>
                <a:gd name="connsiteY35" fmla="*/ 253576 h 1984149"/>
                <a:gd name="connsiteX36" fmla="*/ 1925937 w 2202231"/>
                <a:gd name="connsiteY36" fmla="*/ 273312 h 1984149"/>
                <a:gd name="connsiteX37" fmla="*/ 1919358 w 2202231"/>
                <a:gd name="connsiteY37" fmla="*/ 302915 h 1984149"/>
                <a:gd name="connsiteX38" fmla="*/ 1952250 w 2202231"/>
                <a:gd name="connsiteY38" fmla="*/ 299625 h 1984149"/>
                <a:gd name="connsiteX39" fmla="*/ 1958829 w 2202231"/>
                <a:gd name="connsiteY39" fmla="*/ 335807 h 1984149"/>
                <a:gd name="connsiteX40" fmla="*/ 1929226 w 2202231"/>
                <a:gd name="connsiteY40" fmla="*/ 345674 h 1984149"/>
                <a:gd name="connsiteX41" fmla="*/ 1899623 w 2202231"/>
                <a:gd name="connsiteY41" fmla="*/ 342385 h 1984149"/>
                <a:gd name="connsiteX42" fmla="*/ 1873309 w 2202231"/>
                <a:gd name="connsiteY42" fmla="*/ 335807 h 1984149"/>
                <a:gd name="connsiteX43" fmla="*/ 1860152 w 2202231"/>
                <a:gd name="connsiteY43" fmla="*/ 362120 h 1984149"/>
                <a:gd name="connsiteX44" fmla="*/ 1863442 w 2202231"/>
                <a:gd name="connsiteY44" fmla="*/ 395012 h 1984149"/>
                <a:gd name="connsiteX45" fmla="*/ 1827260 w 2202231"/>
                <a:gd name="connsiteY45" fmla="*/ 408169 h 1984149"/>
                <a:gd name="connsiteX46" fmla="*/ 1804236 w 2202231"/>
                <a:gd name="connsiteY46" fmla="*/ 444350 h 1984149"/>
                <a:gd name="connsiteX47" fmla="*/ 1787790 w 2202231"/>
                <a:gd name="connsiteY47" fmla="*/ 480532 h 1984149"/>
                <a:gd name="connsiteX48" fmla="*/ 1784501 w 2202231"/>
                <a:gd name="connsiteY48" fmla="*/ 510135 h 1984149"/>
                <a:gd name="connsiteX49" fmla="*/ 1751609 w 2202231"/>
                <a:gd name="connsiteY49" fmla="*/ 523291 h 1984149"/>
                <a:gd name="connsiteX50" fmla="*/ 1725295 w 2202231"/>
                <a:gd name="connsiteY50" fmla="*/ 539738 h 1984149"/>
                <a:gd name="connsiteX51" fmla="*/ 1731873 w 2202231"/>
                <a:gd name="connsiteY51" fmla="*/ 572630 h 1984149"/>
                <a:gd name="connsiteX52" fmla="*/ 1754898 w 2202231"/>
                <a:gd name="connsiteY52" fmla="*/ 605522 h 1984149"/>
                <a:gd name="connsiteX53" fmla="*/ 1781211 w 2202231"/>
                <a:gd name="connsiteY53" fmla="*/ 621968 h 1984149"/>
                <a:gd name="connsiteX54" fmla="*/ 1791079 w 2202231"/>
                <a:gd name="connsiteY54" fmla="*/ 661438 h 1984149"/>
                <a:gd name="connsiteX55" fmla="*/ 1830550 w 2202231"/>
                <a:gd name="connsiteY55" fmla="*/ 687752 h 1984149"/>
                <a:gd name="connsiteX56" fmla="*/ 1860152 w 2202231"/>
                <a:gd name="connsiteY56" fmla="*/ 714066 h 1984149"/>
                <a:gd name="connsiteX57" fmla="*/ 1883177 w 2202231"/>
                <a:gd name="connsiteY57" fmla="*/ 753536 h 1984149"/>
                <a:gd name="connsiteX58" fmla="*/ 1916069 w 2202231"/>
                <a:gd name="connsiteY58" fmla="*/ 756825 h 1984149"/>
                <a:gd name="connsiteX59" fmla="*/ 1939093 w 2202231"/>
                <a:gd name="connsiteY59" fmla="*/ 760115 h 1984149"/>
                <a:gd name="connsiteX60" fmla="*/ 1945672 w 2202231"/>
                <a:gd name="connsiteY60" fmla="*/ 796296 h 1984149"/>
                <a:gd name="connsiteX61" fmla="*/ 1929226 w 2202231"/>
                <a:gd name="connsiteY61" fmla="*/ 812742 h 1984149"/>
                <a:gd name="connsiteX62" fmla="*/ 1932515 w 2202231"/>
                <a:gd name="connsiteY62" fmla="*/ 842345 h 1984149"/>
                <a:gd name="connsiteX63" fmla="*/ 1929226 w 2202231"/>
                <a:gd name="connsiteY63" fmla="*/ 865369 h 1984149"/>
                <a:gd name="connsiteX64" fmla="*/ 1965407 w 2202231"/>
                <a:gd name="connsiteY64" fmla="*/ 894972 h 1984149"/>
                <a:gd name="connsiteX65" fmla="*/ 1988432 w 2202231"/>
                <a:gd name="connsiteY65" fmla="*/ 931153 h 1984149"/>
                <a:gd name="connsiteX66" fmla="*/ 2001588 w 2202231"/>
                <a:gd name="connsiteY66" fmla="*/ 964045 h 1984149"/>
                <a:gd name="connsiteX67" fmla="*/ 2044348 w 2202231"/>
                <a:gd name="connsiteY67" fmla="*/ 993648 h 1984149"/>
                <a:gd name="connsiteX68" fmla="*/ 2067373 w 2202231"/>
                <a:gd name="connsiteY68" fmla="*/ 1023251 h 1984149"/>
                <a:gd name="connsiteX69" fmla="*/ 2126578 w 2202231"/>
                <a:gd name="connsiteY69" fmla="*/ 1006805 h 1984149"/>
                <a:gd name="connsiteX70" fmla="*/ 2159470 w 2202231"/>
                <a:gd name="connsiteY70" fmla="*/ 1052854 h 1984149"/>
                <a:gd name="connsiteX71" fmla="*/ 2195652 w 2202231"/>
                <a:gd name="connsiteY71" fmla="*/ 1082457 h 1984149"/>
                <a:gd name="connsiteX72" fmla="*/ 2202231 w 2202231"/>
                <a:gd name="connsiteY72" fmla="*/ 1069300 h 1984149"/>
                <a:gd name="connsiteX73" fmla="*/ 2199480 w 2202231"/>
                <a:gd name="connsiteY73" fmla="*/ 1974389 h 1984149"/>
                <a:gd name="connsiteX0" fmla="*/ 2192364 w 2202231"/>
                <a:gd name="connsiteY0" fmla="*/ 1983700 h 1984149"/>
                <a:gd name="connsiteX1" fmla="*/ 1340458 w 2202231"/>
                <a:gd name="connsiteY1" fmla="*/ 1983699 h 1984149"/>
                <a:gd name="connsiteX2" fmla="*/ 1340458 w 2202231"/>
                <a:gd name="connsiteY2" fmla="*/ 1921205 h 1984149"/>
                <a:gd name="connsiteX3" fmla="*/ 926019 w 2202231"/>
                <a:gd name="connsiteY3" fmla="*/ 1924494 h 1984149"/>
                <a:gd name="connsiteX4" fmla="*/ 935886 w 2202231"/>
                <a:gd name="connsiteY4" fmla="*/ 1556103 h 1984149"/>
                <a:gd name="connsiteX5" fmla="*/ 537891 w 2202231"/>
                <a:gd name="connsiteY5" fmla="*/ 1556104 h 1984149"/>
                <a:gd name="connsiteX6" fmla="*/ 534602 w 2202231"/>
                <a:gd name="connsiteY6" fmla="*/ 1809372 h 1984149"/>
                <a:gd name="connsiteX7" fmla="*/ 1749 w 2202231"/>
                <a:gd name="connsiteY7" fmla="*/ 1809373 h 1984149"/>
                <a:gd name="connsiteX8" fmla="*/ 411108 w 2202231"/>
                <a:gd name="connsiteY8" fmla="*/ 1027597 h 1984149"/>
                <a:gd name="connsiteX9" fmla="*/ 383097 w 2202231"/>
                <a:gd name="connsiteY9" fmla="*/ 992090 h 1984149"/>
                <a:gd name="connsiteX10" fmla="*/ 358199 w 2202231"/>
                <a:gd name="connsiteY10" fmla="*/ 930760 h 1984149"/>
                <a:gd name="connsiteX11" fmla="*/ 233707 w 2202231"/>
                <a:gd name="connsiteY11" fmla="*/ 756452 h 1984149"/>
                <a:gd name="connsiteX12" fmla="*/ 246156 w 2202231"/>
                <a:gd name="connsiteY12" fmla="*/ 698350 h 1984149"/>
                <a:gd name="connsiteX13" fmla="*/ 286616 w 2202231"/>
                <a:gd name="connsiteY13" fmla="*/ 659615 h 1984149"/>
                <a:gd name="connsiteX14" fmla="*/ 299065 w 2202231"/>
                <a:gd name="connsiteY14" fmla="*/ 617652 h 1984149"/>
                <a:gd name="connsiteX15" fmla="*/ 358198 w 2202231"/>
                <a:gd name="connsiteY15" fmla="*/ 569233 h 1984149"/>
                <a:gd name="connsiteX16" fmla="*/ 389773 w 2202231"/>
                <a:gd name="connsiteY16" fmla="*/ 522151 h 1984149"/>
                <a:gd name="connsiteX17" fmla="*/ 165591 w 2202231"/>
                <a:gd name="connsiteY17" fmla="*/ 520258 h 1984149"/>
                <a:gd name="connsiteX18" fmla="*/ 168937 w 2202231"/>
                <a:gd name="connsiteY18" fmla="*/ 5406 h 1984149"/>
                <a:gd name="connsiteX19" fmla="*/ 1511497 w 2202231"/>
                <a:gd name="connsiteY19" fmla="*/ 0 h 1984149"/>
                <a:gd name="connsiteX20" fmla="*/ 1577281 w 2202231"/>
                <a:gd name="connsiteY20" fmla="*/ 43067 h 1984149"/>
                <a:gd name="connsiteX21" fmla="*/ 1620040 w 2202231"/>
                <a:gd name="connsiteY21" fmla="*/ 66092 h 1984149"/>
                <a:gd name="connsiteX22" fmla="*/ 1643065 w 2202231"/>
                <a:gd name="connsiteY22" fmla="*/ 79248 h 1984149"/>
                <a:gd name="connsiteX23" fmla="*/ 1639775 w 2202231"/>
                <a:gd name="connsiteY23" fmla="*/ 131876 h 1984149"/>
                <a:gd name="connsiteX24" fmla="*/ 1679246 w 2202231"/>
                <a:gd name="connsiteY24" fmla="*/ 128586 h 1984149"/>
                <a:gd name="connsiteX25" fmla="*/ 1705560 w 2202231"/>
                <a:gd name="connsiteY25" fmla="*/ 148322 h 1984149"/>
                <a:gd name="connsiteX26" fmla="*/ 1741741 w 2202231"/>
                <a:gd name="connsiteY26" fmla="*/ 171346 h 1984149"/>
                <a:gd name="connsiteX27" fmla="*/ 1784501 w 2202231"/>
                <a:gd name="connsiteY27" fmla="*/ 177925 h 1984149"/>
                <a:gd name="connsiteX28" fmla="*/ 1817393 w 2202231"/>
                <a:gd name="connsiteY28" fmla="*/ 161479 h 1984149"/>
                <a:gd name="connsiteX29" fmla="*/ 1850285 w 2202231"/>
                <a:gd name="connsiteY29" fmla="*/ 135165 h 1984149"/>
                <a:gd name="connsiteX30" fmla="*/ 1863442 w 2202231"/>
                <a:gd name="connsiteY30" fmla="*/ 145033 h 1984149"/>
                <a:gd name="connsiteX31" fmla="*/ 1889755 w 2202231"/>
                <a:gd name="connsiteY31" fmla="*/ 138454 h 1984149"/>
                <a:gd name="connsiteX32" fmla="*/ 1893045 w 2202231"/>
                <a:gd name="connsiteY32" fmla="*/ 184503 h 1984149"/>
                <a:gd name="connsiteX33" fmla="*/ 1916069 w 2202231"/>
                <a:gd name="connsiteY33" fmla="*/ 204238 h 1984149"/>
                <a:gd name="connsiteX34" fmla="*/ 1942383 w 2202231"/>
                <a:gd name="connsiteY34" fmla="*/ 220684 h 1984149"/>
                <a:gd name="connsiteX35" fmla="*/ 1945672 w 2202231"/>
                <a:gd name="connsiteY35" fmla="*/ 253576 h 1984149"/>
                <a:gd name="connsiteX36" fmla="*/ 1925937 w 2202231"/>
                <a:gd name="connsiteY36" fmla="*/ 273312 h 1984149"/>
                <a:gd name="connsiteX37" fmla="*/ 1919358 w 2202231"/>
                <a:gd name="connsiteY37" fmla="*/ 302915 h 1984149"/>
                <a:gd name="connsiteX38" fmla="*/ 1952250 w 2202231"/>
                <a:gd name="connsiteY38" fmla="*/ 299625 h 1984149"/>
                <a:gd name="connsiteX39" fmla="*/ 1958829 w 2202231"/>
                <a:gd name="connsiteY39" fmla="*/ 335807 h 1984149"/>
                <a:gd name="connsiteX40" fmla="*/ 1929226 w 2202231"/>
                <a:gd name="connsiteY40" fmla="*/ 345674 h 1984149"/>
                <a:gd name="connsiteX41" fmla="*/ 1899623 w 2202231"/>
                <a:gd name="connsiteY41" fmla="*/ 342385 h 1984149"/>
                <a:gd name="connsiteX42" fmla="*/ 1873309 w 2202231"/>
                <a:gd name="connsiteY42" fmla="*/ 335807 h 1984149"/>
                <a:gd name="connsiteX43" fmla="*/ 1860152 w 2202231"/>
                <a:gd name="connsiteY43" fmla="*/ 362120 h 1984149"/>
                <a:gd name="connsiteX44" fmla="*/ 1863442 w 2202231"/>
                <a:gd name="connsiteY44" fmla="*/ 395012 h 1984149"/>
                <a:gd name="connsiteX45" fmla="*/ 1827260 w 2202231"/>
                <a:gd name="connsiteY45" fmla="*/ 408169 h 1984149"/>
                <a:gd name="connsiteX46" fmla="*/ 1804236 w 2202231"/>
                <a:gd name="connsiteY46" fmla="*/ 444350 h 1984149"/>
                <a:gd name="connsiteX47" fmla="*/ 1787790 w 2202231"/>
                <a:gd name="connsiteY47" fmla="*/ 480532 h 1984149"/>
                <a:gd name="connsiteX48" fmla="*/ 1784501 w 2202231"/>
                <a:gd name="connsiteY48" fmla="*/ 510135 h 1984149"/>
                <a:gd name="connsiteX49" fmla="*/ 1751609 w 2202231"/>
                <a:gd name="connsiteY49" fmla="*/ 523291 h 1984149"/>
                <a:gd name="connsiteX50" fmla="*/ 1725295 w 2202231"/>
                <a:gd name="connsiteY50" fmla="*/ 539738 h 1984149"/>
                <a:gd name="connsiteX51" fmla="*/ 1731873 w 2202231"/>
                <a:gd name="connsiteY51" fmla="*/ 572630 h 1984149"/>
                <a:gd name="connsiteX52" fmla="*/ 1754898 w 2202231"/>
                <a:gd name="connsiteY52" fmla="*/ 605522 h 1984149"/>
                <a:gd name="connsiteX53" fmla="*/ 1781211 w 2202231"/>
                <a:gd name="connsiteY53" fmla="*/ 621968 h 1984149"/>
                <a:gd name="connsiteX54" fmla="*/ 1791079 w 2202231"/>
                <a:gd name="connsiteY54" fmla="*/ 661438 h 1984149"/>
                <a:gd name="connsiteX55" fmla="*/ 1830550 w 2202231"/>
                <a:gd name="connsiteY55" fmla="*/ 687752 h 1984149"/>
                <a:gd name="connsiteX56" fmla="*/ 1860152 w 2202231"/>
                <a:gd name="connsiteY56" fmla="*/ 714066 h 1984149"/>
                <a:gd name="connsiteX57" fmla="*/ 1883177 w 2202231"/>
                <a:gd name="connsiteY57" fmla="*/ 753536 h 1984149"/>
                <a:gd name="connsiteX58" fmla="*/ 1916069 w 2202231"/>
                <a:gd name="connsiteY58" fmla="*/ 756825 h 1984149"/>
                <a:gd name="connsiteX59" fmla="*/ 1939093 w 2202231"/>
                <a:gd name="connsiteY59" fmla="*/ 760115 h 1984149"/>
                <a:gd name="connsiteX60" fmla="*/ 1945672 w 2202231"/>
                <a:gd name="connsiteY60" fmla="*/ 796296 h 1984149"/>
                <a:gd name="connsiteX61" fmla="*/ 1929226 w 2202231"/>
                <a:gd name="connsiteY61" fmla="*/ 812742 h 1984149"/>
                <a:gd name="connsiteX62" fmla="*/ 1932515 w 2202231"/>
                <a:gd name="connsiteY62" fmla="*/ 842345 h 1984149"/>
                <a:gd name="connsiteX63" fmla="*/ 1929226 w 2202231"/>
                <a:gd name="connsiteY63" fmla="*/ 865369 h 1984149"/>
                <a:gd name="connsiteX64" fmla="*/ 1965407 w 2202231"/>
                <a:gd name="connsiteY64" fmla="*/ 894972 h 1984149"/>
                <a:gd name="connsiteX65" fmla="*/ 1988432 w 2202231"/>
                <a:gd name="connsiteY65" fmla="*/ 931153 h 1984149"/>
                <a:gd name="connsiteX66" fmla="*/ 2001588 w 2202231"/>
                <a:gd name="connsiteY66" fmla="*/ 964045 h 1984149"/>
                <a:gd name="connsiteX67" fmla="*/ 2044348 w 2202231"/>
                <a:gd name="connsiteY67" fmla="*/ 993648 h 1984149"/>
                <a:gd name="connsiteX68" fmla="*/ 2067373 w 2202231"/>
                <a:gd name="connsiteY68" fmla="*/ 1023251 h 1984149"/>
                <a:gd name="connsiteX69" fmla="*/ 2126578 w 2202231"/>
                <a:gd name="connsiteY69" fmla="*/ 1006805 h 1984149"/>
                <a:gd name="connsiteX70" fmla="*/ 2159470 w 2202231"/>
                <a:gd name="connsiteY70" fmla="*/ 1052854 h 1984149"/>
                <a:gd name="connsiteX71" fmla="*/ 2195652 w 2202231"/>
                <a:gd name="connsiteY71" fmla="*/ 1082457 h 1984149"/>
                <a:gd name="connsiteX72" fmla="*/ 2202231 w 2202231"/>
                <a:gd name="connsiteY72" fmla="*/ 1069300 h 1984149"/>
                <a:gd name="connsiteX73" fmla="*/ 2199480 w 2202231"/>
                <a:gd name="connsiteY73" fmla="*/ 1974389 h 1984149"/>
                <a:gd name="connsiteX0" fmla="*/ 2192364 w 2202231"/>
                <a:gd name="connsiteY0" fmla="*/ 1983700 h 1984149"/>
                <a:gd name="connsiteX1" fmla="*/ 1340458 w 2202231"/>
                <a:gd name="connsiteY1" fmla="*/ 1983699 h 1984149"/>
                <a:gd name="connsiteX2" fmla="*/ 1340458 w 2202231"/>
                <a:gd name="connsiteY2" fmla="*/ 1921205 h 1984149"/>
                <a:gd name="connsiteX3" fmla="*/ 926019 w 2202231"/>
                <a:gd name="connsiteY3" fmla="*/ 1924494 h 1984149"/>
                <a:gd name="connsiteX4" fmla="*/ 935886 w 2202231"/>
                <a:gd name="connsiteY4" fmla="*/ 1556103 h 1984149"/>
                <a:gd name="connsiteX5" fmla="*/ 537891 w 2202231"/>
                <a:gd name="connsiteY5" fmla="*/ 1556104 h 1984149"/>
                <a:gd name="connsiteX6" fmla="*/ 534602 w 2202231"/>
                <a:gd name="connsiteY6" fmla="*/ 1809372 h 1984149"/>
                <a:gd name="connsiteX7" fmla="*/ 1749 w 2202231"/>
                <a:gd name="connsiteY7" fmla="*/ 1809373 h 1984149"/>
                <a:gd name="connsiteX8" fmla="*/ 411108 w 2202231"/>
                <a:gd name="connsiteY8" fmla="*/ 1027597 h 1984149"/>
                <a:gd name="connsiteX9" fmla="*/ 395546 w 2202231"/>
                <a:gd name="connsiteY9" fmla="*/ 992090 h 1984149"/>
                <a:gd name="connsiteX10" fmla="*/ 358199 w 2202231"/>
                <a:gd name="connsiteY10" fmla="*/ 930760 h 1984149"/>
                <a:gd name="connsiteX11" fmla="*/ 233707 w 2202231"/>
                <a:gd name="connsiteY11" fmla="*/ 756452 h 1984149"/>
                <a:gd name="connsiteX12" fmla="*/ 246156 w 2202231"/>
                <a:gd name="connsiteY12" fmla="*/ 698350 h 1984149"/>
                <a:gd name="connsiteX13" fmla="*/ 286616 w 2202231"/>
                <a:gd name="connsiteY13" fmla="*/ 659615 h 1984149"/>
                <a:gd name="connsiteX14" fmla="*/ 299065 w 2202231"/>
                <a:gd name="connsiteY14" fmla="*/ 617652 h 1984149"/>
                <a:gd name="connsiteX15" fmla="*/ 358198 w 2202231"/>
                <a:gd name="connsiteY15" fmla="*/ 569233 h 1984149"/>
                <a:gd name="connsiteX16" fmla="*/ 389773 w 2202231"/>
                <a:gd name="connsiteY16" fmla="*/ 522151 h 1984149"/>
                <a:gd name="connsiteX17" fmla="*/ 165591 w 2202231"/>
                <a:gd name="connsiteY17" fmla="*/ 520258 h 1984149"/>
                <a:gd name="connsiteX18" fmla="*/ 168937 w 2202231"/>
                <a:gd name="connsiteY18" fmla="*/ 5406 h 1984149"/>
                <a:gd name="connsiteX19" fmla="*/ 1511497 w 2202231"/>
                <a:gd name="connsiteY19" fmla="*/ 0 h 1984149"/>
                <a:gd name="connsiteX20" fmla="*/ 1577281 w 2202231"/>
                <a:gd name="connsiteY20" fmla="*/ 43067 h 1984149"/>
                <a:gd name="connsiteX21" fmla="*/ 1620040 w 2202231"/>
                <a:gd name="connsiteY21" fmla="*/ 66092 h 1984149"/>
                <a:gd name="connsiteX22" fmla="*/ 1643065 w 2202231"/>
                <a:gd name="connsiteY22" fmla="*/ 79248 h 1984149"/>
                <a:gd name="connsiteX23" fmla="*/ 1639775 w 2202231"/>
                <a:gd name="connsiteY23" fmla="*/ 131876 h 1984149"/>
                <a:gd name="connsiteX24" fmla="*/ 1679246 w 2202231"/>
                <a:gd name="connsiteY24" fmla="*/ 128586 h 1984149"/>
                <a:gd name="connsiteX25" fmla="*/ 1705560 w 2202231"/>
                <a:gd name="connsiteY25" fmla="*/ 148322 h 1984149"/>
                <a:gd name="connsiteX26" fmla="*/ 1741741 w 2202231"/>
                <a:gd name="connsiteY26" fmla="*/ 171346 h 1984149"/>
                <a:gd name="connsiteX27" fmla="*/ 1784501 w 2202231"/>
                <a:gd name="connsiteY27" fmla="*/ 177925 h 1984149"/>
                <a:gd name="connsiteX28" fmla="*/ 1817393 w 2202231"/>
                <a:gd name="connsiteY28" fmla="*/ 161479 h 1984149"/>
                <a:gd name="connsiteX29" fmla="*/ 1850285 w 2202231"/>
                <a:gd name="connsiteY29" fmla="*/ 135165 h 1984149"/>
                <a:gd name="connsiteX30" fmla="*/ 1863442 w 2202231"/>
                <a:gd name="connsiteY30" fmla="*/ 145033 h 1984149"/>
                <a:gd name="connsiteX31" fmla="*/ 1889755 w 2202231"/>
                <a:gd name="connsiteY31" fmla="*/ 138454 h 1984149"/>
                <a:gd name="connsiteX32" fmla="*/ 1893045 w 2202231"/>
                <a:gd name="connsiteY32" fmla="*/ 184503 h 1984149"/>
                <a:gd name="connsiteX33" fmla="*/ 1916069 w 2202231"/>
                <a:gd name="connsiteY33" fmla="*/ 204238 h 1984149"/>
                <a:gd name="connsiteX34" fmla="*/ 1942383 w 2202231"/>
                <a:gd name="connsiteY34" fmla="*/ 220684 h 1984149"/>
                <a:gd name="connsiteX35" fmla="*/ 1945672 w 2202231"/>
                <a:gd name="connsiteY35" fmla="*/ 253576 h 1984149"/>
                <a:gd name="connsiteX36" fmla="*/ 1925937 w 2202231"/>
                <a:gd name="connsiteY36" fmla="*/ 273312 h 1984149"/>
                <a:gd name="connsiteX37" fmla="*/ 1919358 w 2202231"/>
                <a:gd name="connsiteY37" fmla="*/ 302915 h 1984149"/>
                <a:gd name="connsiteX38" fmla="*/ 1952250 w 2202231"/>
                <a:gd name="connsiteY38" fmla="*/ 299625 h 1984149"/>
                <a:gd name="connsiteX39" fmla="*/ 1958829 w 2202231"/>
                <a:gd name="connsiteY39" fmla="*/ 335807 h 1984149"/>
                <a:gd name="connsiteX40" fmla="*/ 1929226 w 2202231"/>
                <a:gd name="connsiteY40" fmla="*/ 345674 h 1984149"/>
                <a:gd name="connsiteX41" fmla="*/ 1899623 w 2202231"/>
                <a:gd name="connsiteY41" fmla="*/ 342385 h 1984149"/>
                <a:gd name="connsiteX42" fmla="*/ 1873309 w 2202231"/>
                <a:gd name="connsiteY42" fmla="*/ 335807 h 1984149"/>
                <a:gd name="connsiteX43" fmla="*/ 1860152 w 2202231"/>
                <a:gd name="connsiteY43" fmla="*/ 362120 h 1984149"/>
                <a:gd name="connsiteX44" fmla="*/ 1863442 w 2202231"/>
                <a:gd name="connsiteY44" fmla="*/ 395012 h 1984149"/>
                <a:gd name="connsiteX45" fmla="*/ 1827260 w 2202231"/>
                <a:gd name="connsiteY45" fmla="*/ 408169 h 1984149"/>
                <a:gd name="connsiteX46" fmla="*/ 1804236 w 2202231"/>
                <a:gd name="connsiteY46" fmla="*/ 444350 h 1984149"/>
                <a:gd name="connsiteX47" fmla="*/ 1787790 w 2202231"/>
                <a:gd name="connsiteY47" fmla="*/ 480532 h 1984149"/>
                <a:gd name="connsiteX48" fmla="*/ 1784501 w 2202231"/>
                <a:gd name="connsiteY48" fmla="*/ 510135 h 1984149"/>
                <a:gd name="connsiteX49" fmla="*/ 1751609 w 2202231"/>
                <a:gd name="connsiteY49" fmla="*/ 523291 h 1984149"/>
                <a:gd name="connsiteX50" fmla="*/ 1725295 w 2202231"/>
                <a:gd name="connsiteY50" fmla="*/ 539738 h 1984149"/>
                <a:gd name="connsiteX51" fmla="*/ 1731873 w 2202231"/>
                <a:gd name="connsiteY51" fmla="*/ 572630 h 1984149"/>
                <a:gd name="connsiteX52" fmla="*/ 1754898 w 2202231"/>
                <a:gd name="connsiteY52" fmla="*/ 605522 h 1984149"/>
                <a:gd name="connsiteX53" fmla="*/ 1781211 w 2202231"/>
                <a:gd name="connsiteY53" fmla="*/ 621968 h 1984149"/>
                <a:gd name="connsiteX54" fmla="*/ 1791079 w 2202231"/>
                <a:gd name="connsiteY54" fmla="*/ 661438 h 1984149"/>
                <a:gd name="connsiteX55" fmla="*/ 1830550 w 2202231"/>
                <a:gd name="connsiteY55" fmla="*/ 687752 h 1984149"/>
                <a:gd name="connsiteX56" fmla="*/ 1860152 w 2202231"/>
                <a:gd name="connsiteY56" fmla="*/ 714066 h 1984149"/>
                <a:gd name="connsiteX57" fmla="*/ 1883177 w 2202231"/>
                <a:gd name="connsiteY57" fmla="*/ 753536 h 1984149"/>
                <a:gd name="connsiteX58" fmla="*/ 1916069 w 2202231"/>
                <a:gd name="connsiteY58" fmla="*/ 756825 h 1984149"/>
                <a:gd name="connsiteX59" fmla="*/ 1939093 w 2202231"/>
                <a:gd name="connsiteY59" fmla="*/ 760115 h 1984149"/>
                <a:gd name="connsiteX60" fmla="*/ 1945672 w 2202231"/>
                <a:gd name="connsiteY60" fmla="*/ 796296 h 1984149"/>
                <a:gd name="connsiteX61" fmla="*/ 1929226 w 2202231"/>
                <a:gd name="connsiteY61" fmla="*/ 812742 h 1984149"/>
                <a:gd name="connsiteX62" fmla="*/ 1932515 w 2202231"/>
                <a:gd name="connsiteY62" fmla="*/ 842345 h 1984149"/>
                <a:gd name="connsiteX63" fmla="*/ 1929226 w 2202231"/>
                <a:gd name="connsiteY63" fmla="*/ 865369 h 1984149"/>
                <a:gd name="connsiteX64" fmla="*/ 1965407 w 2202231"/>
                <a:gd name="connsiteY64" fmla="*/ 894972 h 1984149"/>
                <a:gd name="connsiteX65" fmla="*/ 1988432 w 2202231"/>
                <a:gd name="connsiteY65" fmla="*/ 931153 h 1984149"/>
                <a:gd name="connsiteX66" fmla="*/ 2001588 w 2202231"/>
                <a:gd name="connsiteY66" fmla="*/ 964045 h 1984149"/>
                <a:gd name="connsiteX67" fmla="*/ 2044348 w 2202231"/>
                <a:gd name="connsiteY67" fmla="*/ 993648 h 1984149"/>
                <a:gd name="connsiteX68" fmla="*/ 2067373 w 2202231"/>
                <a:gd name="connsiteY68" fmla="*/ 1023251 h 1984149"/>
                <a:gd name="connsiteX69" fmla="*/ 2126578 w 2202231"/>
                <a:gd name="connsiteY69" fmla="*/ 1006805 h 1984149"/>
                <a:gd name="connsiteX70" fmla="*/ 2159470 w 2202231"/>
                <a:gd name="connsiteY70" fmla="*/ 1052854 h 1984149"/>
                <a:gd name="connsiteX71" fmla="*/ 2195652 w 2202231"/>
                <a:gd name="connsiteY71" fmla="*/ 1082457 h 1984149"/>
                <a:gd name="connsiteX72" fmla="*/ 2202231 w 2202231"/>
                <a:gd name="connsiteY72" fmla="*/ 1069300 h 1984149"/>
                <a:gd name="connsiteX73" fmla="*/ 2199480 w 2202231"/>
                <a:gd name="connsiteY73" fmla="*/ 1974389 h 1984149"/>
                <a:gd name="connsiteX0" fmla="*/ 2191633 w 2201500"/>
                <a:gd name="connsiteY0" fmla="*/ 1983700 h 1984149"/>
                <a:gd name="connsiteX1" fmla="*/ 1339727 w 2201500"/>
                <a:gd name="connsiteY1" fmla="*/ 1983699 h 1984149"/>
                <a:gd name="connsiteX2" fmla="*/ 1339727 w 2201500"/>
                <a:gd name="connsiteY2" fmla="*/ 1921205 h 1984149"/>
                <a:gd name="connsiteX3" fmla="*/ 925288 w 2201500"/>
                <a:gd name="connsiteY3" fmla="*/ 1924494 h 1984149"/>
                <a:gd name="connsiteX4" fmla="*/ 935155 w 2201500"/>
                <a:gd name="connsiteY4" fmla="*/ 1556103 h 1984149"/>
                <a:gd name="connsiteX5" fmla="*/ 537160 w 2201500"/>
                <a:gd name="connsiteY5" fmla="*/ 1556104 h 1984149"/>
                <a:gd name="connsiteX6" fmla="*/ 533871 w 2201500"/>
                <a:gd name="connsiteY6" fmla="*/ 1809372 h 1984149"/>
                <a:gd name="connsiteX7" fmla="*/ 1018 w 2201500"/>
                <a:gd name="connsiteY7" fmla="*/ 1809373 h 1984149"/>
                <a:gd name="connsiteX8" fmla="*/ 460173 w 2201500"/>
                <a:gd name="connsiteY8" fmla="*/ 1024369 h 1984149"/>
                <a:gd name="connsiteX9" fmla="*/ 410377 w 2201500"/>
                <a:gd name="connsiteY9" fmla="*/ 1027597 h 1984149"/>
                <a:gd name="connsiteX10" fmla="*/ 394815 w 2201500"/>
                <a:gd name="connsiteY10" fmla="*/ 992090 h 1984149"/>
                <a:gd name="connsiteX11" fmla="*/ 357468 w 2201500"/>
                <a:gd name="connsiteY11" fmla="*/ 930760 h 1984149"/>
                <a:gd name="connsiteX12" fmla="*/ 232976 w 2201500"/>
                <a:gd name="connsiteY12" fmla="*/ 756452 h 1984149"/>
                <a:gd name="connsiteX13" fmla="*/ 245425 w 2201500"/>
                <a:gd name="connsiteY13" fmla="*/ 698350 h 1984149"/>
                <a:gd name="connsiteX14" fmla="*/ 285885 w 2201500"/>
                <a:gd name="connsiteY14" fmla="*/ 659615 h 1984149"/>
                <a:gd name="connsiteX15" fmla="*/ 298334 w 2201500"/>
                <a:gd name="connsiteY15" fmla="*/ 617652 h 1984149"/>
                <a:gd name="connsiteX16" fmla="*/ 357467 w 2201500"/>
                <a:gd name="connsiteY16" fmla="*/ 569233 h 1984149"/>
                <a:gd name="connsiteX17" fmla="*/ 389042 w 2201500"/>
                <a:gd name="connsiteY17" fmla="*/ 522151 h 1984149"/>
                <a:gd name="connsiteX18" fmla="*/ 164860 w 2201500"/>
                <a:gd name="connsiteY18" fmla="*/ 520258 h 1984149"/>
                <a:gd name="connsiteX19" fmla="*/ 168206 w 2201500"/>
                <a:gd name="connsiteY19" fmla="*/ 5406 h 1984149"/>
                <a:gd name="connsiteX20" fmla="*/ 1510766 w 2201500"/>
                <a:gd name="connsiteY20" fmla="*/ 0 h 1984149"/>
                <a:gd name="connsiteX21" fmla="*/ 1576550 w 2201500"/>
                <a:gd name="connsiteY21" fmla="*/ 43067 h 1984149"/>
                <a:gd name="connsiteX22" fmla="*/ 1619309 w 2201500"/>
                <a:gd name="connsiteY22" fmla="*/ 66092 h 1984149"/>
                <a:gd name="connsiteX23" fmla="*/ 1642334 w 2201500"/>
                <a:gd name="connsiteY23" fmla="*/ 79248 h 1984149"/>
                <a:gd name="connsiteX24" fmla="*/ 1639044 w 2201500"/>
                <a:gd name="connsiteY24" fmla="*/ 131876 h 1984149"/>
                <a:gd name="connsiteX25" fmla="*/ 1678515 w 2201500"/>
                <a:gd name="connsiteY25" fmla="*/ 128586 h 1984149"/>
                <a:gd name="connsiteX26" fmla="*/ 1704829 w 2201500"/>
                <a:gd name="connsiteY26" fmla="*/ 148322 h 1984149"/>
                <a:gd name="connsiteX27" fmla="*/ 1741010 w 2201500"/>
                <a:gd name="connsiteY27" fmla="*/ 171346 h 1984149"/>
                <a:gd name="connsiteX28" fmla="*/ 1783770 w 2201500"/>
                <a:gd name="connsiteY28" fmla="*/ 177925 h 1984149"/>
                <a:gd name="connsiteX29" fmla="*/ 1816662 w 2201500"/>
                <a:gd name="connsiteY29" fmla="*/ 161479 h 1984149"/>
                <a:gd name="connsiteX30" fmla="*/ 1849554 w 2201500"/>
                <a:gd name="connsiteY30" fmla="*/ 135165 h 1984149"/>
                <a:gd name="connsiteX31" fmla="*/ 1862711 w 2201500"/>
                <a:gd name="connsiteY31" fmla="*/ 145033 h 1984149"/>
                <a:gd name="connsiteX32" fmla="*/ 1889024 w 2201500"/>
                <a:gd name="connsiteY32" fmla="*/ 138454 h 1984149"/>
                <a:gd name="connsiteX33" fmla="*/ 1892314 w 2201500"/>
                <a:gd name="connsiteY33" fmla="*/ 184503 h 1984149"/>
                <a:gd name="connsiteX34" fmla="*/ 1915338 w 2201500"/>
                <a:gd name="connsiteY34" fmla="*/ 204238 h 1984149"/>
                <a:gd name="connsiteX35" fmla="*/ 1941652 w 2201500"/>
                <a:gd name="connsiteY35" fmla="*/ 220684 h 1984149"/>
                <a:gd name="connsiteX36" fmla="*/ 1944941 w 2201500"/>
                <a:gd name="connsiteY36" fmla="*/ 253576 h 1984149"/>
                <a:gd name="connsiteX37" fmla="*/ 1925206 w 2201500"/>
                <a:gd name="connsiteY37" fmla="*/ 273312 h 1984149"/>
                <a:gd name="connsiteX38" fmla="*/ 1918627 w 2201500"/>
                <a:gd name="connsiteY38" fmla="*/ 302915 h 1984149"/>
                <a:gd name="connsiteX39" fmla="*/ 1951519 w 2201500"/>
                <a:gd name="connsiteY39" fmla="*/ 299625 h 1984149"/>
                <a:gd name="connsiteX40" fmla="*/ 1958098 w 2201500"/>
                <a:gd name="connsiteY40" fmla="*/ 335807 h 1984149"/>
                <a:gd name="connsiteX41" fmla="*/ 1928495 w 2201500"/>
                <a:gd name="connsiteY41" fmla="*/ 345674 h 1984149"/>
                <a:gd name="connsiteX42" fmla="*/ 1898892 w 2201500"/>
                <a:gd name="connsiteY42" fmla="*/ 342385 h 1984149"/>
                <a:gd name="connsiteX43" fmla="*/ 1872578 w 2201500"/>
                <a:gd name="connsiteY43" fmla="*/ 335807 h 1984149"/>
                <a:gd name="connsiteX44" fmla="*/ 1859421 w 2201500"/>
                <a:gd name="connsiteY44" fmla="*/ 362120 h 1984149"/>
                <a:gd name="connsiteX45" fmla="*/ 1862711 w 2201500"/>
                <a:gd name="connsiteY45" fmla="*/ 395012 h 1984149"/>
                <a:gd name="connsiteX46" fmla="*/ 1826529 w 2201500"/>
                <a:gd name="connsiteY46" fmla="*/ 408169 h 1984149"/>
                <a:gd name="connsiteX47" fmla="*/ 1803505 w 2201500"/>
                <a:gd name="connsiteY47" fmla="*/ 444350 h 1984149"/>
                <a:gd name="connsiteX48" fmla="*/ 1787059 w 2201500"/>
                <a:gd name="connsiteY48" fmla="*/ 480532 h 1984149"/>
                <a:gd name="connsiteX49" fmla="*/ 1783770 w 2201500"/>
                <a:gd name="connsiteY49" fmla="*/ 510135 h 1984149"/>
                <a:gd name="connsiteX50" fmla="*/ 1750878 w 2201500"/>
                <a:gd name="connsiteY50" fmla="*/ 523291 h 1984149"/>
                <a:gd name="connsiteX51" fmla="*/ 1724564 w 2201500"/>
                <a:gd name="connsiteY51" fmla="*/ 539738 h 1984149"/>
                <a:gd name="connsiteX52" fmla="*/ 1731142 w 2201500"/>
                <a:gd name="connsiteY52" fmla="*/ 572630 h 1984149"/>
                <a:gd name="connsiteX53" fmla="*/ 1754167 w 2201500"/>
                <a:gd name="connsiteY53" fmla="*/ 605522 h 1984149"/>
                <a:gd name="connsiteX54" fmla="*/ 1780480 w 2201500"/>
                <a:gd name="connsiteY54" fmla="*/ 621968 h 1984149"/>
                <a:gd name="connsiteX55" fmla="*/ 1790348 w 2201500"/>
                <a:gd name="connsiteY55" fmla="*/ 661438 h 1984149"/>
                <a:gd name="connsiteX56" fmla="*/ 1829819 w 2201500"/>
                <a:gd name="connsiteY56" fmla="*/ 687752 h 1984149"/>
                <a:gd name="connsiteX57" fmla="*/ 1859421 w 2201500"/>
                <a:gd name="connsiteY57" fmla="*/ 714066 h 1984149"/>
                <a:gd name="connsiteX58" fmla="*/ 1882446 w 2201500"/>
                <a:gd name="connsiteY58" fmla="*/ 753536 h 1984149"/>
                <a:gd name="connsiteX59" fmla="*/ 1915338 w 2201500"/>
                <a:gd name="connsiteY59" fmla="*/ 756825 h 1984149"/>
                <a:gd name="connsiteX60" fmla="*/ 1938362 w 2201500"/>
                <a:gd name="connsiteY60" fmla="*/ 760115 h 1984149"/>
                <a:gd name="connsiteX61" fmla="*/ 1944941 w 2201500"/>
                <a:gd name="connsiteY61" fmla="*/ 796296 h 1984149"/>
                <a:gd name="connsiteX62" fmla="*/ 1928495 w 2201500"/>
                <a:gd name="connsiteY62" fmla="*/ 812742 h 1984149"/>
                <a:gd name="connsiteX63" fmla="*/ 1931784 w 2201500"/>
                <a:gd name="connsiteY63" fmla="*/ 842345 h 1984149"/>
                <a:gd name="connsiteX64" fmla="*/ 1928495 w 2201500"/>
                <a:gd name="connsiteY64" fmla="*/ 865369 h 1984149"/>
                <a:gd name="connsiteX65" fmla="*/ 1964676 w 2201500"/>
                <a:gd name="connsiteY65" fmla="*/ 894972 h 1984149"/>
                <a:gd name="connsiteX66" fmla="*/ 1987701 w 2201500"/>
                <a:gd name="connsiteY66" fmla="*/ 931153 h 1984149"/>
                <a:gd name="connsiteX67" fmla="*/ 2000857 w 2201500"/>
                <a:gd name="connsiteY67" fmla="*/ 964045 h 1984149"/>
                <a:gd name="connsiteX68" fmla="*/ 2043617 w 2201500"/>
                <a:gd name="connsiteY68" fmla="*/ 993648 h 1984149"/>
                <a:gd name="connsiteX69" fmla="*/ 2066642 w 2201500"/>
                <a:gd name="connsiteY69" fmla="*/ 1023251 h 1984149"/>
                <a:gd name="connsiteX70" fmla="*/ 2125847 w 2201500"/>
                <a:gd name="connsiteY70" fmla="*/ 1006805 h 1984149"/>
                <a:gd name="connsiteX71" fmla="*/ 2158739 w 2201500"/>
                <a:gd name="connsiteY71" fmla="*/ 1052854 h 1984149"/>
                <a:gd name="connsiteX72" fmla="*/ 2194921 w 2201500"/>
                <a:gd name="connsiteY72" fmla="*/ 1082457 h 1984149"/>
                <a:gd name="connsiteX73" fmla="*/ 2201500 w 2201500"/>
                <a:gd name="connsiteY73" fmla="*/ 1069300 h 1984149"/>
                <a:gd name="connsiteX74" fmla="*/ 2198749 w 2201500"/>
                <a:gd name="connsiteY74" fmla="*/ 1974389 h 1984149"/>
                <a:gd name="connsiteX0" fmla="*/ 2191612 w 2201479"/>
                <a:gd name="connsiteY0" fmla="*/ 1983700 h 1984149"/>
                <a:gd name="connsiteX1" fmla="*/ 1339706 w 2201479"/>
                <a:gd name="connsiteY1" fmla="*/ 1983699 h 1984149"/>
                <a:gd name="connsiteX2" fmla="*/ 1339706 w 2201479"/>
                <a:gd name="connsiteY2" fmla="*/ 1921205 h 1984149"/>
                <a:gd name="connsiteX3" fmla="*/ 925267 w 2201479"/>
                <a:gd name="connsiteY3" fmla="*/ 1924494 h 1984149"/>
                <a:gd name="connsiteX4" fmla="*/ 935134 w 2201479"/>
                <a:gd name="connsiteY4" fmla="*/ 1556103 h 1984149"/>
                <a:gd name="connsiteX5" fmla="*/ 537139 w 2201479"/>
                <a:gd name="connsiteY5" fmla="*/ 1556104 h 1984149"/>
                <a:gd name="connsiteX6" fmla="*/ 533850 w 2201479"/>
                <a:gd name="connsiteY6" fmla="*/ 1809372 h 1984149"/>
                <a:gd name="connsiteX7" fmla="*/ 997 w 2201479"/>
                <a:gd name="connsiteY7" fmla="*/ 1809373 h 1984149"/>
                <a:gd name="connsiteX8" fmla="*/ 469489 w 2201479"/>
                <a:gd name="connsiteY8" fmla="*/ 1008229 h 1984149"/>
                <a:gd name="connsiteX9" fmla="*/ 410356 w 2201479"/>
                <a:gd name="connsiteY9" fmla="*/ 1027597 h 1984149"/>
                <a:gd name="connsiteX10" fmla="*/ 394794 w 2201479"/>
                <a:gd name="connsiteY10" fmla="*/ 992090 h 1984149"/>
                <a:gd name="connsiteX11" fmla="*/ 357447 w 2201479"/>
                <a:gd name="connsiteY11" fmla="*/ 930760 h 1984149"/>
                <a:gd name="connsiteX12" fmla="*/ 232955 w 2201479"/>
                <a:gd name="connsiteY12" fmla="*/ 756452 h 1984149"/>
                <a:gd name="connsiteX13" fmla="*/ 245404 w 2201479"/>
                <a:gd name="connsiteY13" fmla="*/ 698350 h 1984149"/>
                <a:gd name="connsiteX14" fmla="*/ 285864 w 2201479"/>
                <a:gd name="connsiteY14" fmla="*/ 659615 h 1984149"/>
                <a:gd name="connsiteX15" fmla="*/ 298313 w 2201479"/>
                <a:gd name="connsiteY15" fmla="*/ 617652 h 1984149"/>
                <a:gd name="connsiteX16" fmla="*/ 357446 w 2201479"/>
                <a:gd name="connsiteY16" fmla="*/ 569233 h 1984149"/>
                <a:gd name="connsiteX17" fmla="*/ 389021 w 2201479"/>
                <a:gd name="connsiteY17" fmla="*/ 522151 h 1984149"/>
                <a:gd name="connsiteX18" fmla="*/ 164839 w 2201479"/>
                <a:gd name="connsiteY18" fmla="*/ 520258 h 1984149"/>
                <a:gd name="connsiteX19" fmla="*/ 168185 w 2201479"/>
                <a:gd name="connsiteY19" fmla="*/ 5406 h 1984149"/>
                <a:gd name="connsiteX20" fmla="*/ 1510745 w 2201479"/>
                <a:gd name="connsiteY20" fmla="*/ 0 h 1984149"/>
                <a:gd name="connsiteX21" fmla="*/ 1576529 w 2201479"/>
                <a:gd name="connsiteY21" fmla="*/ 43067 h 1984149"/>
                <a:gd name="connsiteX22" fmla="*/ 1619288 w 2201479"/>
                <a:gd name="connsiteY22" fmla="*/ 66092 h 1984149"/>
                <a:gd name="connsiteX23" fmla="*/ 1642313 w 2201479"/>
                <a:gd name="connsiteY23" fmla="*/ 79248 h 1984149"/>
                <a:gd name="connsiteX24" fmla="*/ 1639023 w 2201479"/>
                <a:gd name="connsiteY24" fmla="*/ 131876 h 1984149"/>
                <a:gd name="connsiteX25" fmla="*/ 1678494 w 2201479"/>
                <a:gd name="connsiteY25" fmla="*/ 128586 h 1984149"/>
                <a:gd name="connsiteX26" fmla="*/ 1704808 w 2201479"/>
                <a:gd name="connsiteY26" fmla="*/ 148322 h 1984149"/>
                <a:gd name="connsiteX27" fmla="*/ 1740989 w 2201479"/>
                <a:gd name="connsiteY27" fmla="*/ 171346 h 1984149"/>
                <a:gd name="connsiteX28" fmla="*/ 1783749 w 2201479"/>
                <a:gd name="connsiteY28" fmla="*/ 177925 h 1984149"/>
                <a:gd name="connsiteX29" fmla="*/ 1816641 w 2201479"/>
                <a:gd name="connsiteY29" fmla="*/ 161479 h 1984149"/>
                <a:gd name="connsiteX30" fmla="*/ 1849533 w 2201479"/>
                <a:gd name="connsiteY30" fmla="*/ 135165 h 1984149"/>
                <a:gd name="connsiteX31" fmla="*/ 1862690 w 2201479"/>
                <a:gd name="connsiteY31" fmla="*/ 145033 h 1984149"/>
                <a:gd name="connsiteX32" fmla="*/ 1889003 w 2201479"/>
                <a:gd name="connsiteY32" fmla="*/ 138454 h 1984149"/>
                <a:gd name="connsiteX33" fmla="*/ 1892293 w 2201479"/>
                <a:gd name="connsiteY33" fmla="*/ 184503 h 1984149"/>
                <a:gd name="connsiteX34" fmla="*/ 1915317 w 2201479"/>
                <a:gd name="connsiteY34" fmla="*/ 204238 h 1984149"/>
                <a:gd name="connsiteX35" fmla="*/ 1941631 w 2201479"/>
                <a:gd name="connsiteY35" fmla="*/ 220684 h 1984149"/>
                <a:gd name="connsiteX36" fmla="*/ 1944920 w 2201479"/>
                <a:gd name="connsiteY36" fmla="*/ 253576 h 1984149"/>
                <a:gd name="connsiteX37" fmla="*/ 1925185 w 2201479"/>
                <a:gd name="connsiteY37" fmla="*/ 273312 h 1984149"/>
                <a:gd name="connsiteX38" fmla="*/ 1918606 w 2201479"/>
                <a:gd name="connsiteY38" fmla="*/ 302915 h 1984149"/>
                <a:gd name="connsiteX39" fmla="*/ 1951498 w 2201479"/>
                <a:gd name="connsiteY39" fmla="*/ 299625 h 1984149"/>
                <a:gd name="connsiteX40" fmla="*/ 1958077 w 2201479"/>
                <a:gd name="connsiteY40" fmla="*/ 335807 h 1984149"/>
                <a:gd name="connsiteX41" fmla="*/ 1928474 w 2201479"/>
                <a:gd name="connsiteY41" fmla="*/ 345674 h 1984149"/>
                <a:gd name="connsiteX42" fmla="*/ 1898871 w 2201479"/>
                <a:gd name="connsiteY42" fmla="*/ 342385 h 1984149"/>
                <a:gd name="connsiteX43" fmla="*/ 1872557 w 2201479"/>
                <a:gd name="connsiteY43" fmla="*/ 335807 h 1984149"/>
                <a:gd name="connsiteX44" fmla="*/ 1859400 w 2201479"/>
                <a:gd name="connsiteY44" fmla="*/ 362120 h 1984149"/>
                <a:gd name="connsiteX45" fmla="*/ 1862690 w 2201479"/>
                <a:gd name="connsiteY45" fmla="*/ 395012 h 1984149"/>
                <a:gd name="connsiteX46" fmla="*/ 1826508 w 2201479"/>
                <a:gd name="connsiteY46" fmla="*/ 408169 h 1984149"/>
                <a:gd name="connsiteX47" fmla="*/ 1803484 w 2201479"/>
                <a:gd name="connsiteY47" fmla="*/ 444350 h 1984149"/>
                <a:gd name="connsiteX48" fmla="*/ 1787038 w 2201479"/>
                <a:gd name="connsiteY48" fmla="*/ 480532 h 1984149"/>
                <a:gd name="connsiteX49" fmla="*/ 1783749 w 2201479"/>
                <a:gd name="connsiteY49" fmla="*/ 510135 h 1984149"/>
                <a:gd name="connsiteX50" fmla="*/ 1750857 w 2201479"/>
                <a:gd name="connsiteY50" fmla="*/ 523291 h 1984149"/>
                <a:gd name="connsiteX51" fmla="*/ 1724543 w 2201479"/>
                <a:gd name="connsiteY51" fmla="*/ 539738 h 1984149"/>
                <a:gd name="connsiteX52" fmla="*/ 1731121 w 2201479"/>
                <a:gd name="connsiteY52" fmla="*/ 572630 h 1984149"/>
                <a:gd name="connsiteX53" fmla="*/ 1754146 w 2201479"/>
                <a:gd name="connsiteY53" fmla="*/ 605522 h 1984149"/>
                <a:gd name="connsiteX54" fmla="*/ 1780459 w 2201479"/>
                <a:gd name="connsiteY54" fmla="*/ 621968 h 1984149"/>
                <a:gd name="connsiteX55" fmla="*/ 1790327 w 2201479"/>
                <a:gd name="connsiteY55" fmla="*/ 661438 h 1984149"/>
                <a:gd name="connsiteX56" fmla="*/ 1829798 w 2201479"/>
                <a:gd name="connsiteY56" fmla="*/ 687752 h 1984149"/>
                <a:gd name="connsiteX57" fmla="*/ 1859400 w 2201479"/>
                <a:gd name="connsiteY57" fmla="*/ 714066 h 1984149"/>
                <a:gd name="connsiteX58" fmla="*/ 1882425 w 2201479"/>
                <a:gd name="connsiteY58" fmla="*/ 753536 h 1984149"/>
                <a:gd name="connsiteX59" fmla="*/ 1915317 w 2201479"/>
                <a:gd name="connsiteY59" fmla="*/ 756825 h 1984149"/>
                <a:gd name="connsiteX60" fmla="*/ 1938341 w 2201479"/>
                <a:gd name="connsiteY60" fmla="*/ 760115 h 1984149"/>
                <a:gd name="connsiteX61" fmla="*/ 1944920 w 2201479"/>
                <a:gd name="connsiteY61" fmla="*/ 796296 h 1984149"/>
                <a:gd name="connsiteX62" fmla="*/ 1928474 w 2201479"/>
                <a:gd name="connsiteY62" fmla="*/ 812742 h 1984149"/>
                <a:gd name="connsiteX63" fmla="*/ 1931763 w 2201479"/>
                <a:gd name="connsiteY63" fmla="*/ 842345 h 1984149"/>
                <a:gd name="connsiteX64" fmla="*/ 1928474 w 2201479"/>
                <a:gd name="connsiteY64" fmla="*/ 865369 h 1984149"/>
                <a:gd name="connsiteX65" fmla="*/ 1964655 w 2201479"/>
                <a:gd name="connsiteY65" fmla="*/ 894972 h 1984149"/>
                <a:gd name="connsiteX66" fmla="*/ 1987680 w 2201479"/>
                <a:gd name="connsiteY66" fmla="*/ 931153 h 1984149"/>
                <a:gd name="connsiteX67" fmla="*/ 2000836 w 2201479"/>
                <a:gd name="connsiteY67" fmla="*/ 964045 h 1984149"/>
                <a:gd name="connsiteX68" fmla="*/ 2043596 w 2201479"/>
                <a:gd name="connsiteY68" fmla="*/ 993648 h 1984149"/>
                <a:gd name="connsiteX69" fmla="*/ 2066621 w 2201479"/>
                <a:gd name="connsiteY69" fmla="*/ 1023251 h 1984149"/>
                <a:gd name="connsiteX70" fmla="*/ 2125826 w 2201479"/>
                <a:gd name="connsiteY70" fmla="*/ 1006805 h 1984149"/>
                <a:gd name="connsiteX71" fmla="*/ 2158718 w 2201479"/>
                <a:gd name="connsiteY71" fmla="*/ 1052854 h 1984149"/>
                <a:gd name="connsiteX72" fmla="*/ 2194900 w 2201479"/>
                <a:gd name="connsiteY72" fmla="*/ 1082457 h 1984149"/>
                <a:gd name="connsiteX73" fmla="*/ 2201479 w 2201479"/>
                <a:gd name="connsiteY73" fmla="*/ 1069300 h 1984149"/>
                <a:gd name="connsiteX74" fmla="*/ 2198728 w 2201479"/>
                <a:gd name="connsiteY74" fmla="*/ 1974389 h 1984149"/>
                <a:gd name="connsiteX0" fmla="*/ 2191612 w 2201479"/>
                <a:gd name="connsiteY0" fmla="*/ 1983700 h 1984149"/>
                <a:gd name="connsiteX1" fmla="*/ 1339706 w 2201479"/>
                <a:gd name="connsiteY1" fmla="*/ 1983699 h 1984149"/>
                <a:gd name="connsiteX2" fmla="*/ 1339706 w 2201479"/>
                <a:gd name="connsiteY2" fmla="*/ 1921205 h 1984149"/>
                <a:gd name="connsiteX3" fmla="*/ 925267 w 2201479"/>
                <a:gd name="connsiteY3" fmla="*/ 1924494 h 1984149"/>
                <a:gd name="connsiteX4" fmla="*/ 935134 w 2201479"/>
                <a:gd name="connsiteY4" fmla="*/ 1556103 h 1984149"/>
                <a:gd name="connsiteX5" fmla="*/ 537139 w 2201479"/>
                <a:gd name="connsiteY5" fmla="*/ 1556104 h 1984149"/>
                <a:gd name="connsiteX6" fmla="*/ 533850 w 2201479"/>
                <a:gd name="connsiteY6" fmla="*/ 1809372 h 1984149"/>
                <a:gd name="connsiteX7" fmla="*/ 997 w 2201479"/>
                <a:gd name="connsiteY7" fmla="*/ 1809373 h 1984149"/>
                <a:gd name="connsiteX8" fmla="*/ 469489 w 2201479"/>
                <a:gd name="connsiteY8" fmla="*/ 1008229 h 1984149"/>
                <a:gd name="connsiteX9" fmla="*/ 410356 w 2201479"/>
                <a:gd name="connsiteY9" fmla="*/ 1027597 h 1984149"/>
                <a:gd name="connsiteX10" fmla="*/ 394794 w 2201479"/>
                <a:gd name="connsiteY10" fmla="*/ 992090 h 1984149"/>
                <a:gd name="connsiteX11" fmla="*/ 357447 w 2201479"/>
                <a:gd name="connsiteY11" fmla="*/ 930760 h 1984149"/>
                <a:gd name="connsiteX12" fmla="*/ 232955 w 2201479"/>
                <a:gd name="connsiteY12" fmla="*/ 756452 h 1984149"/>
                <a:gd name="connsiteX13" fmla="*/ 245404 w 2201479"/>
                <a:gd name="connsiteY13" fmla="*/ 698350 h 1984149"/>
                <a:gd name="connsiteX14" fmla="*/ 285864 w 2201479"/>
                <a:gd name="connsiteY14" fmla="*/ 659615 h 1984149"/>
                <a:gd name="connsiteX15" fmla="*/ 298313 w 2201479"/>
                <a:gd name="connsiteY15" fmla="*/ 617652 h 1984149"/>
                <a:gd name="connsiteX16" fmla="*/ 357446 w 2201479"/>
                <a:gd name="connsiteY16" fmla="*/ 569233 h 1984149"/>
                <a:gd name="connsiteX17" fmla="*/ 389021 w 2201479"/>
                <a:gd name="connsiteY17" fmla="*/ 522151 h 1984149"/>
                <a:gd name="connsiteX18" fmla="*/ 164839 w 2201479"/>
                <a:gd name="connsiteY18" fmla="*/ 520258 h 1984149"/>
                <a:gd name="connsiteX19" fmla="*/ 168185 w 2201479"/>
                <a:gd name="connsiteY19" fmla="*/ 5406 h 1984149"/>
                <a:gd name="connsiteX20" fmla="*/ 1510745 w 2201479"/>
                <a:gd name="connsiteY20" fmla="*/ 0 h 1984149"/>
                <a:gd name="connsiteX21" fmla="*/ 1576529 w 2201479"/>
                <a:gd name="connsiteY21" fmla="*/ 43067 h 1984149"/>
                <a:gd name="connsiteX22" fmla="*/ 1619288 w 2201479"/>
                <a:gd name="connsiteY22" fmla="*/ 66092 h 1984149"/>
                <a:gd name="connsiteX23" fmla="*/ 1642313 w 2201479"/>
                <a:gd name="connsiteY23" fmla="*/ 79248 h 1984149"/>
                <a:gd name="connsiteX24" fmla="*/ 1639023 w 2201479"/>
                <a:gd name="connsiteY24" fmla="*/ 131876 h 1984149"/>
                <a:gd name="connsiteX25" fmla="*/ 1678494 w 2201479"/>
                <a:gd name="connsiteY25" fmla="*/ 128586 h 1984149"/>
                <a:gd name="connsiteX26" fmla="*/ 1704808 w 2201479"/>
                <a:gd name="connsiteY26" fmla="*/ 148322 h 1984149"/>
                <a:gd name="connsiteX27" fmla="*/ 1740989 w 2201479"/>
                <a:gd name="connsiteY27" fmla="*/ 171346 h 1984149"/>
                <a:gd name="connsiteX28" fmla="*/ 1783749 w 2201479"/>
                <a:gd name="connsiteY28" fmla="*/ 177925 h 1984149"/>
                <a:gd name="connsiteX29" fmla="*/ 1816641 w 2201479"/>
                <a:gd name="connsiteY29" fmla="*/ 161479 h 1984149"/>
                <a:gd name="connsiteX30" fmla="*/ 1849533 w 2201479"/>
                <a:gd name="connsiteY30" fmla="*/ 135165 h 1984149"/>
                <a:gd name="connsiteX31" fmla="*/ 1862690 w 2201479"/>
                <a:gd name="connsiteY31" fmla="*/ 145033 h 1984149"/>
                <a:gd name="connsiteX32" fmla="*/ 1889003 w 2201479"/>
                <a:gd name="connsiteY32" fmla="*/ 138454 h 1984149"/>
                <a:gd name="connsiteX33" fmla="*/ 1892293 w 2201479"/>
                <a:gd name="connsiteY33" fmla="*/ 184503 h 1984149"/>
                <a:gd name="connsiteX34" fmla="*/ 1915317 w 2201479"/>
                <a:gd name="connsiteY34" fmla="*/ 204238 h 1984149"/>
                <a:gd name="connsiteX35" fmla="*/ 1941631 w 2201479"/>
                <a:gd name="connsiteY35" fmla="*/ 220684 h 1984149"/>
                <a:gd name="connsiteX36" fmla="*/ 1944920 w 2201479"/>
                <a:gd name="connsiteY36" fmla="*/ 253576 h 1984149"/>
                <a:gd name="connsiteX37" fmla="*/ 1925185 w 2201479"/>
                <a:gd name="connsiteY37" fmla="*/ 273312 h 1984149"/>
                <a:gd name="connsiteX38" fmla="*/ 1918606 w 2201479"/>
                <a:gd name="connsiteY38" fmla="*/ 302915 h 1984149"/>
                <a:gd name="connsiteX39" fmla="*/ 1951498 w 2201479"/>
                <a:gd name="connsiteY39" fmla="*/ 299625 h 1984149"/>
                <a:gd name="connsiteX40" fmla="*/ 1958077 w 2201479"/>
                <a:gd name="connsiteY40" fmla="*/ 335807 h 1984149"/>
                <a:gd name="connsiteX41" fmla="*/ 1928474 w 2201479"/>
                <a:gd name="connsiteY41" fmla="*/ 345674 h 1984149"/>
                <a:gd name="connsiteX42" fmla="*/ 1898871 w 2201479"/>
                <a:gd name="connsiteY42" fmla="*/ 342385 h 1984149"/>
                <a:gd name="connsiteX43" fmla="*/ 1872557 w 2201479"/>
                <a:gd name="connsiteY43" fmla="*/ 335807 h 1984149"/>
                <a:gd name="connsiteX44" fmla="*/ 1859400 w 2201479"/>
                <a:gd name="connsiteY44" fmla="*/ 362120 h 1984149"/>
                <a:gd name="connsiteX45" fmla="*/ 1862690 w 2201479"/>
                <a:gd name="connsiteY45" fmla="*/ 395012 h 1984149"/>
                <a:gd name="connsiteX46" fmla="*/ 1826508 w 2201479"/>
                <a:gd name="connsiteY46" fmla="*/ 408169 h 1984149"/>
                <a:gd name="connsiteX47" fmla="*/ 1803484 w 2201479"/>
                <a:gd name="connsiteY47" fmla="*/ 444350 h 1984149"/>
                <a:gd name="connsiteX48" fmla="*/ 1787038 w 2201479"/>
                <a:gd name="connsiteY48" fmla="*/ 480532 h 1984149"/>
                <a:gd name="connsiteX49" fmla="*/ 1783749 w 2201479"/>
                <a:gd name="connsiteY49" fmla="*/ 510135 h 1984149"/>
                <a:gd name="connsiteX50" fmla="*/ 1750857 w 2201479"/>
                <a:gd name="connsiteY50" fmla="*/ 523291 h 1984149"/>
                <a:gd name="connsiteX51" fmla="*/ 1724543 w 2201479"/>
                <a:gd name="connsiteY51" fmla="*/ 539738 h 1984149"/>
                <a:gd name="connsiteX52" fmla="*/ 1731121 w 2201479"/>
                <a:gd name="connsiteY52" fmla="*/ 572630 h 1984149"/>
                <a:gd name="connsiteX53" fmla="*/ 1754146 w 2201479"/>
                <a:gd name="connsiteY53" fmla="*/ 605522 h 1984149"/>
                <a:gd name="connsiteX54" fmla="*/ 1780459 w 2201479"/>
                <a:gd name="connsiteY54" fmla="*/ 621968 h 1984149"/>
                <a:gd name="connsiteX55" fmla="*/ 1790327 w 2201479"/>
                <a:gd name="connsiteY55" fmla="*/ 661438 h 1984149"/>
                <a:gd name="connsiteX56" fmla="*/ 1829798 w 2201479"/>
                <a:gd name="connsiteY56" fmla="*/ 687752 h 1984149"/>
                <a:gd name="connsiteX57" fmla="*/ 1859400 w 2201479"/>
                <a:gd name="connsiteY57" fmla="*/ 714066 h 1984149"/>
                <a:gd name="connsiteX58" fmla="*/ 1882425 w 2201479"/>
                <a:gd name="connsiteY58" fmla="*/ 753536 h 1984149"/>
                <a:gd name="connsiteX59" fmla="*/ 1915317 w 2201479"/>
                <a:gd name="connsiteY59" fmla="*/ 756825 h 1984149"/>
                <a:gd name="connsiteX60" fmla="*/ 1938341 w 2201479"/>
                <a:gd name="connsiteY60" fmla="*/ 760115 h 1984149"/>
                <a:gd name="connsiteX61" fmla="*/ 1944920 w 2201479"/>
                <a:gd name="connsiteY61" fmla="*/ 796296 h 1984149"/>
                <a:gd name="connsiteX62" fmla="*/ 1928474 w 2201479"/>
                <a:gd name="connsiteY62" fmla="*/ 812742 h 1984149"/>
                <a:gd name="connsiteX63" fmla="*/ 1931763 w 2201479"/>
                <a:gd name="connsiteY63" fmla="*/ 842345 h 1984149"/>
                <a:gd name="connsiteX64" fmla="*/ 1928474 w 2201479"/>
                <a:gd name="connsiteY64" fmla="*/ 865369 h 1984149"/>
                <a:gd name="connsiteX65" fmla="*/ 1964655 w 2201479"/>
                <a:gd name="connsiteY65" fmla="*/ 894972 h 1984149"/>
                <a:gd name="connsiteX66" fmla="*/ 1987680 w 2201479"/>
                <a:gd name="connsiteY66" fmla="*/ 931153 h 1984149"/>
                <a:gd name="connsiteX67" fmla="*/ 2000836 w 2201479"/>
                <a:gd name="connsiteY67" fmla="*/ 964045 h 1984149"/>
                <a:gd name="connsiteX68" fmla="*/ 2043596 w 2201479"/>
                <a:gd name="connsiteY68" fmla="*/ 993648 h 1984149"/>
                <a:gd name="connsiteX69" fmla="*/ 2066621 w 2201479"/>
                <a:gd name="connsiteY69" fmla="*/ 1023251 h 1984149"/>
                <a:gd name="connsiteX70" fmla="*/ 2125826 w 2201479"/>
                <a:gd name="connsiteY70" fmla="*/ 1006805 h 1984149"/>
                <a:gd name="connsiteX71" fmla="*/ 2158718 w 2201479"/>
                <a:gd name="connsiteY71" fmla="*/ 1052854 h 1984149"/>
                <a:gd name="connsiteX72" fmla="*/ 2194900 w 2201479"/>
                <a:gd name="connsiteY72" fmla="*/ 1082457 h 1984149"/>
                <a:gd name="connsiteX73" fmla="*/ 2201479 w 2201479"/>
                <a:gd name="connsiteY73" fmla="*/ 1069300 h 1984149"/>
                <a:gd name="connsiteX74" fmla="*/ 2198728 w 2201479"/>
                <a:gd name="connsiteY74" fmla="*/ 1974389 h 1984149"/>
                <a:gd name="connsiteX0" fmla="*/ 2191394 w 2201261"/>
                <a:gd name="connsiteY0" fmla="*/ 1983700 h 1984149"/>
                <a:gd name="connsiteX1" fmla="*/ 1339488 w 2201261"/>
                <a:gd name="connsiteY1" fmla="*/ 1983699 h 1984149"/>
                <a:gd name="connsiteX2" fmla="*/ 1339488 w 2201261"/>
                <a:gd name="connsiteY2" fmla="*/ 1921205 h 1984149"/>
                <a:gd name="connsiteX3" fmla="*/ 925049 w 2201261"/>
                <a:gd name="connsiteY3" fmla="*/ 1924494 h 1984149"/>
                <a:gd name="connsiteX4" fmla="*/ 934916 w 2201261"/>
                <a:gd name="connsiteY4" fmla="*/ 1556103 h 1984149"/>
                <a:gd name="connsiteX5" fmla="*/ 536921 w 2201261"/>
                <a:gd name="connsiteY5" fmla="*/ 1556104 h 1984149"/>
                <a:gd name="connsiteX6" fmla="*/ 533632 w 2201261"/>
                <a:gd name="connsiteY6" fmla="*/ 1809372 h 1984149"/>
                <a:gd name="connsiteX7" fmla="*/ 779 w 2201261"/>
                <a:gd name="connsiteY7" fmla="*/ 1809373 h 1984149"/>
                <a:gd name="connsiteX8" fmla="*/ 469271 w 2201261"/>
                <a:gd name="connsiteY8" fmla="*/ 1008229 h 1984149"/>
                <a:gd name="connsiteX9" fmla="*/ 410138 w 2201261"/>
                <a:gd name="connsiteY9" fmla="*/ 1027597 h 1984149"/>
                <a:gd name="connsiteX10" fmla="*/ 394576 w 2201261"/>
                <a:gd name="connsiteY10" fmla="*/ 992090 h 1984149"/>
                <a:gd name="connsiteX11" fmla="*/ 357229 w 2201261"/>
                <a:gd name="connsiteY11" fmla="*/ 930760 h 1984149"/>
                <a:gd name="connsiteX12" fmla="*/ 232737 w 2201261"/>
                <a:gd name="connsiteY12" fmla="*/ 756452 h 1984149"/>
                <a:gd name="connsiteX13" fmla="*/ 245186 w 2201261"/>
                <a:gd name="connsiteY13" fmla="*/ 698350 h 1984149"/>
                <a:gd name="connsiteX14" fmla="*/ 285646 w 2201261"/>
                <a:gd name="connsiteY14" fmla="*/ 659615 h 1984149"/>
                <a:gd name="connsiteX15" fmla="*/ 298095 w 2201261"/>
                <a:gd name="connsiteY15" fmla="*/ 617652 h 1984149"/>
                <a:gd name="connsiteX16" fmla="*/ 357228 w 2201261"/>
                <a:gd name="connsiteY16" fmla="*/ 569233 h 1984149"/>
                <a:gd name="connsiteX17" fmla="*/ 388803 w 2201261"/>
                <a:gd name="connsiteY17" fmla="*/ 522151 h 1984149"/>
                <a:gd name="connsiteX18" fmla="*/ 164621 w 2201261"/>
                <a:gd name="connsiteY18" fmla="*/ 520258 h 1984149"/>
                <a:gd name="connsiteX19" fmla="*/ 167967 w 2201261"/>
                <a:gd name="connsiteY19" fmla="*/ 5406 h 1984149"/>
                <a:gd name="connsiteX20" fmla="*/ 1510527 w 2201261"/>
                <a:gd name="connsiteY20" fmla="*/ 0 h 1984149"/>
                <a:gd name="connsiteX21" fmla="*/ 1576311 w 2201261"/>
                <a:gd name="connsiteY21" fmla="*/ 43067 h 1984149"/>
                <a:gd name="connsiteX22" fmla="*/ 1619070 w 2201261"/>
                <a:gd name="connsiteY22" fmla="*/ 66092 h 1984149"/>
                <a:gd name="connsiteX23" fmla="*/ 1642095 w 2201261"/>
                <a:gd name="connsiteY23" fmla="*/ 79248 h 1984149"/>
                <a:gd name="connsiteX24" fmla="*/ 1638805 w 2201261"/>
                <a:gd name="connsiteY24" fmla="*/ 131876 h 1984149"/>
                <a:gd name="connsiteX25" fmla="*/ 1678276 w 2201261"/>
                <a:gd name="connsiteY25" fmla="*/ 128586 h 1984149"/>
                <a:gd name="connsiteX26" fmla="*/ 1704590 w 2201261"/>
                <a:gd name="connsiteY26" fmla="*/ 148322 h 1984149"/>
                <a:gd name="connsiteX27" fmla="*/ 1740771 w 2201261"/>
                <a:gd name="connsiteY27" fmla="*/ 171346 h 1984149"/>
                <a:gd name="connsiteX28" fmla="*/ 1783531 w 2201261"/>
                <a:gd name="connsiteY28" fmla="*/ 177925 h 1984149"/>
                <a:gd name="connsiteX29" fmla="*/ 1816423 w 2201261"/>
                <a:gd name="connsiteY29" fmla="*/ 161479 h 1984149"/>
                <a:gd name="connsiteX30" fmla="*/ 1849315 w 2201261"/>
                <a:gd name="connsiteY30" fmla="*/ 135165 h 1984149"/>
                <a:gd name="connsiteX31" fmla="*/ 1862472 w 2201261"/>
                <a:gd name="connsiteY31" fmla="*/ 145033 h 1984149"/>
                <a:gd name="connsiteX32" fmla="*/ 1888785 w 2201261"/>
                <a:gd name="connsiteY32" fmla="*/ 138454 h 1984149"/>
                <a:gd name="connsiteX33" fmla="*/ 1892075 w 2201261"/>
                <a:gd name="connsiteY33" fmla="*/ 184503 h 1984149"/>
                <a:gd name="connsiteX34" fmla="*/ 1915099 w 2201261"/>
                <a:gd name="connsiteY34" fmla="*/ 204238 h 1984149"/>
                <a:gd name="connsiteX35" fmla="*/ 1941413 w 2201261"/>
                <a:gd name="connsiteY35" fmla="*/ 220684 h 1984149"/>
                <a:gd name="connsiteX36" fmla="*/ 1944702 w 2201261"/>
                <a:gd name="connsiteY36" fmla="*/ 253576 h 1984149"/>
                <a:gd name="connsiteX37" fmla="*/ 1924967 w 2201261"/>
                <a:gd name="connsiteY37" fmla="*/ 273312 h 1984149"/>
                <a:gd name="connsiteX38" fmla="*/ 1918388 w 2201261"/>
                <a:gd name="connsiteY38" fmla="*/ 302915 h 1984149"/>
                <a:gd name="connsiteX39" fmla="*/ 1951280 w 2201261"/>
                <a:gd name="connsiteY39" fmla="*/ 299625 h 1984149"/>
                <a:gd name="connsiteX40" fmla="*/ 1957859 w 2201261"/>
                <a:gd name="connsiteY40" fmla="*/ 335807 h 1984149"/>
                <a:gd name="connsiteX41" fmla="*/ 1928256 w 2201261"/>
                <a:gd name="connsiteY41" fmla="*/ 345674 h 1984149"/>
                <a:gd name="connsiteX42" fmla="*/ 1898653 w 2201261"/>
                <a:gd name="connsiteY42" fmla="*/ 342385 h 1984149"/>
                <a:gd name="connsiteX43" fmla="*/ 1872339 w 2201261"/>
                <a:gd name="connsiteY43" fmla="*/ 335807 h 1984149"/>
                <a:gd name="connsiteX44" fmla="*/ 1859182 w 2201261"/>
                <a:gd name="connsiteY44" fmla="*/ 362120 h 1984149"/>
                <a:gd name="connsiteX45" fmla="*/ 1862472 w 2201261"/>
                <a:gd name="connsiteY45" fmla="*/ 395012 h 1984149"/>
                <a:gd name="connsiteX46" fmla="*/ 1826290 w 2201261"/>
                <a:gd name="connsiteY46" fmla="*/ 408169 h 1984149"/>
                <a:gd name="connsiteX47" fmla="*/ 1803266 w 2201261"/>
                <a:gd name="connsiteY47" fmla="*/ 444350 h 1984149"/>
                <a:gd name="connsiteX48" fmla="*/ 1786820 w 2201261"/>
                <a:gd name="connsiteY48" fmla="*/ 480532 h 1984149"/>
                <a:gd name="connsiteX49" fmla="*/ 1783531 w 2201261"/>
                <a:gd name="connsiteY49" fmla="*/ 510135 h 1984149"/>
                <a:gd name="connsiteX50" fmla="*/ 1750639 w 2201261"/>
                <a:gd name="connsiteY50" fmla="*/ 523291 h 1984149"/>
                <a:gd name="connsiteX51" fmla="*/ 1724325 w 2201261"/>
                <a:gd name="connsiteY51" fmla="*/ 539738 h 1984149"/>
                <a:gd name="connsiteX52" fmla="*/ 1730903 w 2201261"/>
                <a:gd name="connsiteY52" fmla="*/ 572630 h 1984149"/>
                <a:gd name="connsiteX53" fmla="*/ 1753928 w 2201261"/>
                <a:gd name="connsiteY53" fmla="*/ 605522 h 1984149"/>
                <a:gd name="connsiteX54" fmla="*/ 1780241 w 2201261"/>
                <a:gd name="connsiteY54" fmla="*/ 621968 h 1984149"/>
                <a:gd name="connsiteX55" fmla="*/ 1790109 w 2201261"/>
                <a:gd name="connsiteY55" fmla="*/ 661438 h 1984149"/>
                <a:gd name="connsiteX56" fmla="*/ 1829580 w 2201261"/>
                <a:gd name="connsiteY56" fmla="*/ 687752 h 1984149"/>
                <a:gd name="connsiteX57" fmla="*/ 1859182 w 2201261"/>
                <a:gd name="connsiteY57" fmla="*/ 714066 h 1984149"/>
                <a:gd name="connsiteX58" fmla="*/ 1882207 w 2201261"/>
                <a:gd name="connsiteY58" fmla="*/ 753536 h 1984149"/>
                <a:gd name="connsiteX59" fmla="*/ 1915099 w 2201261"/>
                <a:gd name="connsiteY59" fmla="*/ 756825 h 1984149"/>
                <a:gd name="connsiteX60" fmla="*/ 1938123 w 2201261"/>
                <a:gd name="connsiteY60" fmla="*/ 760115 h 1984149"/>
                <a:gd name="connsiteX61" fmla="*/ 1944702 w 2201261"/>
                <a:gd name="connsiteY61" fmla="*/ 796296 h 1984149"/>
                <a:gd name="connsiteX62" fmla="*/ 1928256 w 2201261"/>
                <a:gd name="connsiteY62" fmla="*/ 812742 h 1984149"/>
                <a:gd name="connsiteX63" fmla="*/ 1931545 w 2201261"/>
                <a:gd name="connsiteY63" fmla="*/ 842345 h 1984149"/>
                <a:gd name="connsiteX64" fmla="*/ 1928256 w 2201261"/>
                <a:gd name="connsiteY64" fmla="*/ 865369 h 1984149"/>
                <a:gd name="connsiteX65" fmla="*/ 1964437 w 2201261"/>
                <a:gd name="connsiteY65" fmla="*/ 894972 h 1984149"/>
                <a:gd name="connsiteX66" fmla="*/ 1987462 w 2201261"/>
                <a:gd name="connsiteY66" fmla="*/ 931153 h 1984149"/>
                <a:gd name="connsiteX67" fmla="*/ 2000618 w 2201261"/>
                <a:gd name="connsiteY67" fmla="*/ 964045 h 1984149"/>
                <a:gd name="connsiteX68" fmla="*/ 2043378 w 2201261"/>
                <a:gd name="connsiteY68" fmla="*/ 993648 h 1984149"/>
                <a:gd name="connsiteX69" fmla="*/ 2066403 w 2201261"/>
                <a:gd name="connsiteY69" fmla="*/ 1023251 h 1984149"/>
                <a:gd name="connsiteX70" fmla="*/ 2125608 w 2201261"/>
                <a:gd name="connsiteY70" fmla="*/ 1006805 h 1984149"/>
                <a:gd name="connsiteX71" fmla="*/ 2158500 w 2201261"/>
                <a:gd name="connsiteY71" fmla="*/ 1052854 h 1984149"/>
                <a:gd name="connsiteX72" fmla="*/ 2194682 w 2201261"/>
                <a:gd name="connsiteY72" fmla="*/ 1082457 h 1984149"/>
                <a:gd name="connsiteX73" fmla="*/ 2201261 w 2201261"/>
                <a:gd name="connsiteY73" fmla="*/ 1069300 h 1984149"/>
                <a:gd name="connsiteX74" fmla="*/ 2198510 w 2201261"/>
                <a:gd name="connsiteY74" fmla="*/ 1974389 h 1984149"/>
                <a:gd name="connsiteX0" fmla="*/ 2191115 w 2200982"/>
                <a:gd name="connsiteY0" fmla="*/ 1983700 h 1984149"/>
                <a:gd name="connsiteX1" fmla="*/ 1339209 w 2200982"/>
                <a:gd name="connsiteY1" fmla="*/ 1983699 h 1984149"/>
                <a:gd name="connsiteX2" fmla="*/ 1339209 w 2200982"/>
                <a:gd name="connsiteY2" fmla="*/ 1921205 h 1984149"/>
                <a:gd name="connsiteX3" fmla="*/ 924770 w 2200982"/>
                <a:gd name="connsiteY3" fmla="*/ 1924494 h 1984149"/>
                <a:gd name="connsiteX4" fmla="*/ 934637 w 2200982"/>
                <a:gd name="connsiteY4" fmla="*/ 1556103 h 1984149"/>
                <a:gd name="connsiteX5" fmla="*/ 536642 w 2200982"/>
                <a:gd name="connsiteY5" fmla="*/ 1556104 h 1984149"/>
                <a:gd name="connsiteX6" fmla="*/ 533353 w 2200982"/>
                <a:gd name="connsiteY6" fmla="*/ 1809372 h 1984149"/>
                <a:gd name="connsiteX7" fmla="*/ 500 w 2200982"/>
                <a:gd name="connsiteY7" fmla="*/ 1809373 h 1984149"/>
                <a:gd name="connsiteX8" fmla="*/ 534350 w 2200982"/>
                <a:gd name="connsiteY8" fmla="*/ 1011457 h 1984149"/>
                <a:gd name="connsiteX9" fmla="*/ 468992 w 2200982"/>
                <a:gd name="connsiteY9" fmla="*/ 1008229 h 1984149"/>
                <a:gd name="connsiteX10" fmla="*/ 409859 w 2200982"/>
                <a:gd name="connsiteY10" fmla="*/ 1027597 h 1984149"/>
                <a:gd name="connsiteX11" fmla="*/ 394297 w 2200982"/>
                <a:gd name="connsiteY11" fmla="*/ 992090 h 1984149"/>
                <a:gd name="connsiteX12" fmla="*/ 356950 w 2200982"/>
                <a:gd name="connsiteY12" fmla="*/ 930760 h 1984149"/>
                <a:gd name="connsiteX13" fmla="*/ 232458 w 2200982"/>
                <a:gd name="connsiteY13" fmla="*/ 756452 h 1984149"/>
                <a:gd name="connsiteX14" fmla="*/ 244907 w 2200982"/>
                <a:gd name="connsiteY14" fmla="*/ 698350 h 1984149"/>
                <a:gd name="connsiteX15" fmla="*/ 285367 w 2200982"/>
                <a:gd name="connsiteY15" fmla="*/ 659615 h 1984149"/>
                <a:gd name="connsiteX16" fmla="*/ 297816 w 2200982"/>
                <a:gd name="connsiteY16" fmla="*/ 617652 h 1984149"/>
                <a:gd name="connsiteX17" fmla="*/ 356949 w 2200982"/>
                <a:gd name="connsiteY17" fmla="*/ 569233 h 1984149"/>
                <a:gd name="connsiteX18" fmla="*/ 388524 w 2200982"/>
                <a:gd name="connsiteY18" fmla="*/ 522151 h 1984149"/>
                <a:gd name="connsiteX19" fmla="*/ 164342 w 2200982"/>
                <a:gd name="connsiteY19" fmla="*/ 520258 h 1984149"/>
                <a:gd name="connsiteX20" fmla="*/ 167688 w 2200982"/>
                <a:gd name="connsiteY20" fmla="*/ 5406 h 1984149"/>
                <a:gd name="connsiteX21" fmla="*/ 1510248 w 2200982"/>
                <a:gd name="connsiteY21" fmla="*/ 0 h 1984149"/>
                <a:gd name="connsiteX22" fmla="*/ 1576032 w 2200982"/>
                <a:gd name="connsiteY22" fmla="*/ 43067 h 1984149"/>
                <a:gd name="connsiteX23" fmla="*/ 1618791 w 2200982"/>
                <a:gd name="connsiteY23" fmla="*/ 66092 h 1984149"/>
                <a:gd name="connsiteX24" fmla="*/ 1641816 w 2200982"/>
                <a:gd name="connsiteY24" fmla="*/ 79248 h 1984149"/>
                <a:gd name="connsiteX25" fmla="*/ 1638526 w 2200982"/>
                <a:gd name="connsiteY25" fmla="*/ 131876 h 1984149"/>
                <a:gd name="connsiteX26" fmla="*/ 1677997 w 2200982"/>
                <a:gd name="connsiteY26" fmla="*/ 128586 h 1984149"/>
                <a:gd name="connsiteX27" fmla="*/ 1704311 w 2200982"/>
                <a:gd name="connsiteY27" fmla="*/ 148322 h 1984149"/>
                <a:gd name="connsiteX28" fmla="*/ 1740492 w 2200982"/>
                <a:gd name="connsiteY28" fmla="*/ 171346 h 1984149"/>
                <a:gd name="connsiteX29" fmla="*/ 1783252 w 2200982"/>
                <a:gd name="connsiteY29" fmla="*/ 177925 h 1984149"/>
                <a:gd name="connsiteX30" fmla="*/ 1816144 w 2200982"/>
                <a:gd name="connsiteY30" fmla="*/ 161479 h 1984149"/>
                <a:gd name="connsiteX31" fmla="*/ 1849036 w 2200982"/>
                <a:gd name="connsiteY31" fmla="*/ 135165 h 1984149"/>
                <a:gd name="connsiteX32" fmla="*/ 1862193 w 2200982"/>
                <a:gd name="connsiteY32" fmla="*/ 145033 h 1984149"/>
                <a:gd name="connsiteX33" fmla="*/ 1888506 w 2200982"/>
                <a:gd name="connsiteY33" fmla="*/ 138454 h 1984149"/>
                <a:gd name="connsiteX34" fmla="*/ 1891796 w 2200982"/>
                <a:gd name="connsiteY34" fmla="*/ 184503 h 1984149"/>
                <a:gd name="connsiteX35" fmla="*/ 1914820 w 2200982"/>
                <a:gd name="connsiteY35" fmla="*/ 204238 h 1984149"/>
                <a:gd name="connsiteX36" fmla="*/ 1941134 w 2200982"/>
                <a:gd name="connsiteY36" fmla="*/ 220684 h 1984149"/>
                <a:gd name="connsiteX37" fmla="*/ 1944423 w 2200982"/>
                <a:gd name="connsiteY37" fmla="*/ 253576 h 1984149"/>
                <a:gd name="connsiteX38" fmla="*/ 1924688 w 2200982"/>
                <a:gd name="connsiteY38" fmla="*/ 273312 h 1984149"/>
                <a:gd name="connsiteX39" fmla="*/ 1918109 w 2200982"/>
                <a:gd name="connsiteY39" fmla="*/ 302915 h 1984149"/>
                <a:gd name="connsiteX40" fmla="*/ 1951001 w 2200982"/>
                <a:gd name="connsiteY40" fmla="*/ 299625 h 1984149"/>
                <a:gd name="connsiteX41" fmla="*/ 1957580 w 2200982"/>
                <a:gd name="connsiteY41" fmla="*/ 335807 h 1984149"/>
                <a:gd name="connsiteX42" fmla="*/ 1927977 w 2200982"/>
                <a:gd name="connsiteY42" fmla="*/ 345674 h 1984149"/>
                <a:gd name="connsiteX43" fmla="*/ 1898374 w 2200982"/>
                <a:gd name="connsiteY43" fmla="*/ 342385 h 1984149"/>
                <a:gd name="connsiteX44" fmla="*/ 1872060 w 2200982"/>
                <a:gd name="connsiteY44" fmla="*/ 335807 h 1984149"/>
                <a:gd name="connsiteX45" fmla="*/ 1858903 w 2200982"/>
                <a:gd name="connsiteY45" fmla="*/ 362120 h 1984149"/>
                <a:gd name="connsiteX46" fmla="*/ 1862193 w 2200982"/>
                <a:gd name="connsiteY46" fmla="*/ 395012 h 1984149"/>
                <a:gd name="connsiteX47" fmla="*/ 1826011 w 2200982"/>
                <a:gd name="connsiteY47" fmla="*/ 408169 h 1984149"/>
                <a:gd name="connsiteX48" fmla="*/ 1802987 w 2200982"/>
                <a:gd name="connsiteY48" fmla="*/ 444350 h 1984149"/>
                <a:gd name="connsiteX49" fmla="*/ 1786541 w 2200982"/>
                <a:gd name="connsiteY49" fmla="*/ 480532 h 1984149"/>
                <a:gd name="connsiteX50" fmla="*/ 1783252 w 2200982"/>
                <a:gd name="connsiteY50" fmla="*/ 510135 h 1984149"/>
                <a:gd name="connsiteX51" fmla="*/ 1750360 w 2200982"/>
                <a:gd name="connsiteY51" fmla="*/ 523291 h 1984149"/>
                <a:gd name="connsiteX52" fmla="*/ 1724046 w 2200982"/>
                <a:gd name="connsiteY52" fmla="*/ 539738 h 1984149"/>
                <a:gd name="connsiteX53" fmla="*/ 1730624 w 2200982"/>
                <a:gd name="connsiteY53" fmla="*/ 572630 h 1984149"/>
                <a:gd name="connsiteX54" fmla="*/ 1753649 w 2200982"/>
                <a:gd name="connsiteY54" fmla="*/ 605522 h 1984149"/>
                <a:gd name="connsiteX55" fmla="*/ 1779962 w 2200982"/>
                <a:gd name="connsiteY55" fmla="*/ 621968 h 1984149"/>
                <a:gd name="connsiteX56" fmla="*/ 1789830 w 2200982"/>
                <a:gd name="connsiteY56" fmla="*/ 661438 h 1984149"/>
                <a:gd name="connsiteX57" fmla="*/ 1829301 w 2200982"/>
                <a:gd name="connsiteY57" fmla="*/ 687752 h 1984149"/>
                <a:gd name="connsiteX58" fmla="*/ 1858903 w 2200982"/>
                <a:gd name="connsiteY58" fmla="*/ 714066 h 1984149"/>
                <a:gd name="connsiteX59" fmla="*/ 1881928 w 2200982"/>
                <a:gd name="connsiteY59" fmla="*/ 753536 h 1984149"/>
                <a:gd name="connsiteX60" fmla="*/ 1914820 w 2200982"/>
                <a:gd name="connsiteY60" fmla="*/ 756825 h 1984149"/>
                <a:gd name="connsiteX61" fmla="*/ 1937844 w 2200982"/>
                <a:gd name="connsiteY61" fmla="*/ 760115 h 1984149"/>
                <a:gd name="connsiteX62" fmla="*/ 1944423 w 2200982"/>
                <a:gd name="connsiteY62" fmla="*/ 796296 h 1984149"/>
                <a:gd name="connsiteX63" fmla="*/ 1927977 w 2200982"/>
                <a:gd name="connsiteY63" fmla="*/ 812742 h 1984149"/>
                <a:gd name="connsiteX64" fmla="*/ 1931266 w 2200982"/>
                <a:gd name="connsiteY64" fmla="*/ 842345 h 1984149"/>
                <a:gd name="connsiteX65" fmla="*/ 1927977 w 2200982"/>
                <a:gd name="connsiteY65" fmla="*/ 865369 h 1984149"/>
                <a:gd name="connsiteX66" fmla="*/ 1964158 w 2200982"/>
                <a:gd name="connsiteY66" fmla="*/ 894972 h 1984149"/>
                <a:gd name="connsiteX67" fmla="*/ 1987183 w 2200982"/>
                <a:gd name="connsiteY67" fmla="*/ 931153 h 1984149"/>
                <a:gd name="connsiteX68" fmla="*/ 2000339 w 2200982"/>
                <a:gd name="connsiteY68" fmla="*/ 964045 h 1984149"/>
                <a:gd name="connsiteX69" fmla="*/ 2043099 w 2200982"/>
                <a:gd name="connsiteY69" fmla="*/ 993648 h 1984149"/>
                <a:gd name="connsiteX70" fmla="*/ 2066124 w 2200982"/>
                <a:gd name="connsiteY70" fmla="*/ 1023251 h 1984149"/>
                <a:gd name="connsiteX71" fmla="*/ 2125329 w 2200982"/>
                <a:gd name="connsiteY71" fmla="*/ 1006805 h 1984149"/>
                <a:gd name="connsiteX72" fmla="*/ 2158221 w 2200982"/>
                <a:gd name="connsiteY72" fmla="*/ 1052854 h 1984149"/>
                <a:gd name="connsiteX73" fmla="*/ 2194403 w 2200982"/>
                <a:gd name="connsiteY73" fmla="*/ 1082457 h 1984149"/>
                <a:gd name="connsiteX74" fmla="*/ 2200982 w 2200982"/>
                <a:gd name="connsiteY74" fmla="*/ 1069300 h 1984149"/>
                <a:gd name="connsiteX75" fmla="*/ 2198231 w 2200982"/>
                <a:gd name="connsiteY75" fmla="*/ 1974389 h 1984149"/>
                <a:gd name="connsiteX0" fmla="*/ 2191115 w 2200982"/>
                <a:gd name="connsiteY0" fmla="*/ 1983700 h 1984149"/>
                <a:gd name="connsiteX1" fmla="*/ 1339209 w 2200982"/>
                <a:gd name="connsiteY1" fmla="*/ 1983699 h 1984149"/>
                <a:gd name="connsiteX2" fmla="*/ 1339209 w 2200982"/>
                <a:gd name="connsiteY2" fmla="*/ 1921205 h 1984149"/>
                <a:gd name="connsiteX3" fmla="*/ 924770 w 2200982"/>
                <a:gd name="connsiteY3" fmla="*/ 1924494 h 1984149"/>
                <a:gd name="connsiteX4" fmla="*/ 934637 w 2200982"/>
                <a:gd name="connsiteY4" fmla="*/ 1556103 h 1984149"/>
                <a:gd name="connsiteX5" fmla="*/ 536642 w 2200982"/>
                <a:gd name="connsiteY5" fmla="*/ 1556104 h 1984149"/>
                <a:gd name="connsiteX6" fmla="*/ 533353 w 2200982"/>
                <a:gd name="connsiteY6" fmla="*/ 1809372 h 1984149"/>
                <a:gd name="connsiteX7" fmla="*/ 500 w 2200982"/>
                <a:gd name="connsiteY7" fmla="*/ 1809373 h 1984149"/>
                <a:gd name="connsiteX8" fmla="*/ 534350 w 2200982"/>
                <a:gd name="connsiteY8" fmla="*/ 1011457 h 1984149"/>
                <a:gd name="connsiteX9" fmla="*/ 468992 w 2200982"/>
                <a:gd name="connsiteY9" fmla="*/ 1008229 h 1984149"/>
                <a:gd name="connsiteX10" fmla="*/ 409859 w 2200982"/>
                <a:gd name="connsiteY10" fmla="*/ 1027597 h 1984149"/>
                <a:gd name="connsiteX11" fmla="*/ 394297 w 2200982"/>
                <a:gd name="connsiteY11" fmla="*/ 992090 h 1984149"/>
                <a:gd name="connsiteX12" fmla="*/ 356950 w 2200982"/>
                <a:gd name="connsiteY12" fmla="*/ 930760 h 1984149"/>
                <a:gd name="connsiteX13" fmla="*/ 232458 w 2200982"/>
                <a:gd name="connsiteY13" fmla="*/ 756452 h 1984149"/>
                <a:gd name="connsiteX14" fmla="*/ 244907 w 2200982"/>
                <a:gd name="connsiteY14" fmla="*/ 698350 h 1984149"/>
                <a:gd name="connsiteX15" fmla="*/ 285367 w 2200982"/>
                <a:gd name="connsiteY15" fmla="*/ 659615 h 1984149"/>
                <a:gd name="connsiteX16" fmla="*/ 297816 w 2200982"/>
                <a:gd name="connsiteY16" fmla="*/ 617652 h 1984149"/>
                <a:gd name="connsiteX17" fmla="*/ 356949 w 2200982"/>
                <a:gd name="connsiteY17" fmla="*/ 569233 h 1984149"/>
                <a:gd name="connsiteX18" fmla="*/ 388524 w 2200982"/>
                <a:gd name="connsiteY18" fmla="*/ 522151 h 1984149"/>
                <a:gd name="connsiteX19" fmla="*/ 164342 w 2200982"/>
                <a:gd name="connsiteY19" fmla="*/ 520258 h 1984149"/>
                <a:gd name="connsiteX20" fmla="*/ 167688 w 2200982"/>
                <a:gd name="connsiteY20" fmla="*/ 5406 h 1984149"/>
                <a:gd name="connsiteX21" fmla="*/ 1510248 w 2200982"/>
                <a:gd name="connsiteY21" fmla="*/ 0 h 1984149"/>
                <a:gd name="connsiteX22" fmla="*/ 1576032 w 2200982"/>
                <a:gd name="connsiteY22" fmla="*/ 43067 h 1984149"/>
                <a:gd name="connsiteX23" fmla="*/ 1618791 w 2200982"/>
                <a:gd name="connsiteY23" fmla="*/ 66092 h 1984149"/>
                <a:gd name="connsiteX24" fmla="*/ 1641816 w 2200982"/>
                <a:gd name="connsiteY24" fmla="*/ 79248 h 1984149"/>
                <a:gd name="connsiteX25" fmla="*/ 1638526 w 2200982"/>
                <a:gd name="connsiteY25" fmla="*/ 131876 h 1984149"/>
                <a:gd name="connsiteX26" fmla="*/ 1677997 w 2200982"/>
                <a:gd name="connsiteY26" fmla="*/ 128586 h 1984149"/>
                <a:gd name="connsiteX27" fmla="*/ 1704311 w 2200982"/>
                <a:gd name="connsiteY27" fmla="*/ 148322 h 1984149"/>
                <a:gd name="connsiteX28" fmla="*/ 1740492 w 2200982"/>
                <a:gd name="connsiteY28" fmla="*/ 171346 h 1984149"/>
                <a:gd name="connsiteX29" fmla="*/ 1783252 w 2200982"/>
                <a:gd name="connsiteY29" fmla="*/ 177925 h 1984149"/>
                <a:gd name="connsiteX30" fmla="*/ 1816144 w 2200982"/>
                <a:gd name="connsiteY30" fmla="*/ 161479 h 1984149"/>
                <a:gd name="connsiteX31" fmla="*/ 1849036 w 2200982"/>
                <a:gd name="connsiteY31" fmla="*/ 135165 h 1984149"/>
                <a:gd name="connsiteX32" fmla="*/ 1862193 w 2200982"/>
                <a:gd name="connsiteY32" fmla="*/ 145033 h 1984149"/>
                <a:gd name="connsiteX33" fmla="*/ 1888506 w 2200982"/>
                <a:gd name="connsiteY33" fmla="*/ 138454 h 1984149"/>
                <a:gd name="connsiteX34" fmla="*/ 1891796 w 2200982"/>
                <a:gd name="connsiteY34" fmla="*/ 184503 h 1984149"/>
                <a:gd name="connsiteX35" fmla="*/ 1914820 w 2200982"/>
                <a:gd name="connsiteY35" fmla="*/ 204238 h 1984149"/>
                <a:gd name="connsiteX36" fmla="*/ 1941134 w 2200982"/>
                <a:gd name="connsiteY36" fmla="*/ 220684 h 1984149"/>
                <a:gd name="connsiteX37" fmla="*/ 1944423 w 2200982"/>
                <a:gd name="connsiteY37" fmla="*/ 253576 h 1984149"/>
                <a:gd name="connsiteX38" fmla="*/ 1924688 w 2200982"/>
                <a:gd name="connsiteY38" fmla="*/ 273312 h 1984149"/>
                <a:gd name="connsiteX39" fmla="*/ 1918109 w 2200982"/>
                <a:gd name="connsiteY39" fmla="*/ 302915 h 1984149"/>
                <a:gd name="connsiteX40" fmla="*/ 1951001 w 2200982"/>
                <a:gd name="connsiteY40" fmla="*/ 299625 h 1984149"/>
                <a:gd name="connsiteX41" fmla="*/ 1957580 w 2200982"/>
                <a:gd name="connsiteY41" fmla="*/ 335807 h 1984149"/>
                <a:gd name="connsiteX42" fmla="*/ 1927977 w 2200982"/>
                <a:gd name="connsiteY42" fmla="*/ 345674 h 1984149"/>
                <a:gd name="connsiteX43" fmla="*/ 1898374 w 2200982"/>
                <a:gd name="connsiteY43" fmla="*/ 342385 h 1984149"/>
                <a:gd name="connsiteX44" fmla="*/ 1872060 w 2200982"/>
                <a:gd name="connsiteY44" fmla="*/ 335807 h 1984149"/>
                <a:gd name="connsiteX45" fmla="*/ 1858903 w 2200982"/>
                <a:gd name="connsiteY45" fmla="*/ 362120 h 1984149"/>
                <a:gd name="connsiteX46" fmla="*/ 1862193 w 2200982"/>
                <a:gd name="connsiteY46" fmla="*/ 395012 h 1984149"/>
                <a:gd name="connsiteX47" fmla="*/ 1826011 w 2200982"/>
                <a:gd name="connsiteY47" fmla="*/ 408169 h 1984149"/>
                <a:gd name="connsiteX48" fmla="*/ 1802987 w 2200982"/>
                <a:gd name="connsiteY48" fmla="*/ 444350 h 1984149"/>
                <a:gd name="connsiteX49" fmla="*/ 1786541 w 2200982"/>
                <a:gd name="connsiteY49" fmla="*/ 480532 h 1984149"/>
                <a:gd name="connsiteX50" fmla="*/ 1783252 w 2200982"/>
                <a:gd name="connsiteY50" fmla="*/ 510135 h 1984149"/>
                <a:gd name="connsiteX51" fmla="*/ 1750360 w 2200982"/>
                <a:gd name="connsiteY51" fmla="*/ 523291 h 1984149"/>
                <a:gd name="connsiteX52" fmla="*/ 1724046 w 2200982"/>
                <a:gd name="connsiteY52" fmla="*/ 539738 h 1984149"/>
                <a:gd name="connsiteX53" fmla="*/ 1730624 w 2200982"/>
                <a:gd name="connsiteY53" fmla="*/ 572630 h 1984149"/>
                <a:gd name="connsiteX54" fmla="*/ 1753649 w 2200982"/>
                <a:gd name="connsiteY54" fmla="*/ 605522 h 1984149"/>
                <a:gd name="connsiteX55" fmla="*/ 1779962 w 2200982"/>
                <a:gd name="connsiteY55" fmla="*/ 621968 h 1984149"/>
                <a:gd name="connsiteX56" fmla="*/ 1789830 w 2200982"/>
                <a:gd name="connsiteY56" fmla="*/ 661438 h 1984149"/>
                <a:gd name="connsiteX57" fmla="*/ 1829301 w 2200982"/>
                <a:gd name="connsiteY57" fmla="*/ 687752 h 1984149"/>
                <a:gd name="connsiteX58" fmla="*/ 1858903 w 2200982"/>
                <a:gd name="connsiteY58" fmla="*/ 714066 h 1984149"/>
                <a:gd name="connsiteX59" fmla="*/ 1881928 w 2200982"/>
                <a:gd name="connsiteY59" fmla="*/ 753536 h 1984149"/>
                <a:gd name="connsiteX60" fmla="*/ 1914820 w 2200982"/>
                <a:gd name="connsiteY60" fmla="*/ 756825 h 1984149"/>
                <a:gd name="connsiteX61" fmla="*/ 1937844 w 2200982"/>
                <a:gd name="connsiteY61" fmla="*/ 760115 h 1984149"/>
                <a:gd name="connsiteX62" fmla="*/ 1944423 w 2200982"/>
                <a:gd name="connsiteY62" fmla="*/ 796296 h 1984149"/>
                <a:gd name="connsiteX63" fmla="*/ 1927977 w 2200982"/>
                <a:gd name="connsiteY63" fmla="*/ 812742 h 1984149"/>
                <a:gd name="connsiteX64" fmla="*/ 1931266 w 2200982"/>
                <a:gd name="connsiteY64" fmla="*/ 842345 h 1984149"/>
                <a:gd name="connsiteX65" fmla="*/ 1927977 w 2200982"/>
                <a:gd name="connsiteY65" fmla="*/ 865369 h 1984149"/>
                <a:gd name="connsiteX66" fmla="*/ 1964158 w 2200982"/>
                <a:gd name="connsiteY66" fmla="*/ 894972 h 1984149"/>
                <a:gd name="connsiteX67" fmla="*/ 1987183 w 2200982"/>
                <a:gd name="connsiteY67" fmla="*/ 931153 h 1984149"/>
                <a:gd name="connsiteX68" fmla="*/ 2000339 w 2200982"/>
                <a:gd name="connsiteY68" fmla="*/ 964045 h 1984149"/>
                <a:gd name="connsiteX69" fmla="*/ 2043099 w 2200982"/>
                <a:gd name="connsiteY69" fmla="*/ 993648 h 1984149"/>
                <a:gd name="connsiteX70" fmla="*/ 2066124 w 2200982"/>
                <a:gd name="connsiteY70" fmla="*/ 1023251 h 1984149"/>
                <a:gd name="connsiteX71" fmla="*/ 2125329 w 2200982"/>
                <a:gd name="connsiteY71" fmla="*/ 1006805 h 1984149"/>
                <a:gd name="connsiteX72" fmla="*/ 2158221 w 2200982"/>
                <a:gd name="connsiteY72" fmla="*/ 1052854 h 1984149"/>
                <a:gd name="connsiteX73" fmla="*/ 2194403 w 2200982"/>
                <a:gd name="connsiteY73" fmla="*/ 1082457 h 1984149"/>
                <a:gd name="connsiteX74" fmla="*/ 2200982 w 2200982"/>
                <a:gd name="connsiteY74" fmla="*/ 1069300 h 1984149"/>
                <a:gd name="connsiteX75" fmla="*/ 2198231 w 2200982"/>
                <a:gd name="connsiteY75" fmla="*/ 1974389 h 1984149"/>
                <a:gd name="connsiteX0" fmla="*/ 2190764 w 2200631"/>
                <a:gd name="connsiteY0" fmla="*/ 1983700 h 1984149"/>
                <a:gd name="connsiteX1" fmla="*/ 1338858 w 2200631"/>
                <a:gd name="connsiteY1" fmla="*/ 1983699 h 1984149"/>
                <a:gd name="connsiteX2" fmla="*/ 1338858 w 2200631"/>
                <a:gd name="connsiteY2" fmla="*/ 1921205 h 1984149"/>
                <a:gd name="connsiteX3" fmla="*/ 924419 w 2200631"/>
                <a:gd name="connsiteY3" fmla="*/ 1924494 h 1984149"/>
                <a:gd name="connsiteX4" fmla="*/ 934286 w 2200631"/>
                <a:gd name="connsiteY4" fmla="*/ 1556103 h 1984149"/>
                <a:gd name="connsiteX5" fmla="*/ 536291 w 2200631"/>
                <a:gd name="connsiteY5" fmla="*/ 1556104 h 1984149"/>
                <a:gd name="connsiteX6" fmla="*/ 533002 w 2200631"/>
                <a:gd name="connsiteY6" fmla="*/ 1809372 h 1984149"/>
                <a:gd name="connsiteX7" fmla="*/ 149 w 2200631"/>
                <a:gd name="connsiteY7" fmla="*/ 1809373 h 1984149"/>
                <a:gd name="connsiteX8" fmla="*/ 546447 w 2200631"/>
                <a:gd name="connsiteY8" fmla="*/ 1198677 h 1984149"/>
                <a:gd name="connsiteX9" fmla="*/ 533999 w 2200631"/>
                <a:gd name="connsiteY9" fmla="*/ 1011457 h 1984149"/>
                <a:gd name="connsiteX10" fmla="*/ 468641 w 2200631"/>
                <a:gd name="connsiteY10" fmla="*/ 1008229 h 1984149"/>
                <a:gd name="connsiteX11" fmla="*/ 409508 w 2200631"/>
                <a:gd name="connsiteY11" fmla="*/ 1027597 h 1984149"/>
                <a:gd name="connsiteX12" fmla="*/ 393946 w 2200631"/>
                <a:gd name="connsiteY12" fmla="*/ 992090 h 1984149"/>
                <a:gd name="connsiteX13" fmla="*/ 356599 w 2200631"/>
                <a:gd name="connsiteY13" fmla="*/ 930760 h 1984149"/>
                <a:gd name="connsiteX14" fmla="*/ 232107 w 2200631"/>
                <a:gd name="connsiteY14" fmla="*/ 756452 h 1984149"/>
                <a:gd name="connsiteX15" fmla="*/ 244556 w 2200631"/>
                <a:gd name="connsiteY15" fmla="*/ 698350 h 1984149"/>
                <a:gd name="connsiteX16" fmla="*/ 285016 w 2200631"/>
                <a:gd name="connsiteY16" fmla="*/ 659615 h 1984149"/>
                <a:gd name="connsiteX17" fmla="*/ 297465 w 2200631"/>
                <a:gd name="connsiteY17" fmla="*/ 617652 h 1984149"/>
                <a:gd name="connsiteX18" fmla="*/ 356598 w 2200631"/>
                <a:gd name="connsiteY18" fmla="*/ 569233 h 1984149"/>
                <a:gd name="connsiteX19" fmla="*/ 388173 w 2200631"/>
                <a:gd name="connsiteY19" fmla="*/ 522151 h 1984149"/>
                <a:gd name="connsiteX20" fmla="*/ 163991 w 2200631"/>
                <a:gd name="connsiteY20" fmla="*/ 520258 h 1984149"/>
                <a:gd name="connsiteX21" fmla="*/ 167337 w 2200631"/>
                <a:gd name="connsiteY21" fmla="*/ 5406 h 1984149"/>
                <a:gd name="connsiteX22" fmla="*/ 1509897 w 2200631"/>
                <a:gd name="connsiteY22" fmla="*/ 0 h 1984149"/>
                <a:gd name="connsiteX23" fmla="*/ 1575681 w 2200631"/>
                <a:gd name="connsiteY23" fmla="*/ 43067 h 1984149"/>
                <a:gd name="connsiteX24" fmla="*/ 1618440 w 2200631"/>
                <a:gd name="connsiteY24" fmla="*/ 66092 h 1984149"/>
                <a:gd name="connsiteX25" fmla="*/ 1641465 w 2200631"/>
                <a:gd name="connsiteY25" fmla="*/ 79248 h 1984149"/>
                <a:gd name="connsiteX26" fmla="*/ 1638175 w 2200631"/>
                <a:gd name="connsiteY26" fmla="*/ 131876 h 1984149"/>
                <a:gd name="connsiteX27" fmla="*/ 1677646 w 2200631"/>
                <a:gd name="connsiteY27" fmla="*/ 128586 h 1984149"/>
                <a:gd name="connsiteX28" fmla="*/ 1703960 w 2200631"/>
                <a:gd name="connsiteY28" fmla="*/ 148322 h 1984149"/>
                <a:gd name="connsiteX29" fmla="*/ 1740141 w 2200631"/>
                <a:gd name="connsiteY29" fmla="*/ 171346 h 1984149"/>
                <a:gd name="connsiteX30" fmla="*/ 1782901 w 2200631"/>
                <a:gd name="connsiteY30" fmla="*/ 177925 h 1984149"/>
                <a:gd name="connsiteX31" fmla="*/ 1815793 w 2200631"/>
                <a:gd name="connsiteY31" fmla="*/ 161479 h 1984149"/>
                <a:gd name="connsiteX32" fmla="*/ 1848685 w 2200631"/>
                <a:gd name="connsiteY32" fmla="*/ 135165 h 1984149"/>
                <a:gd name="connsiteX33" fmla="*/ 1861842 w 2200631"/>
                <a:gd name="connsiteY33" fmla="*/ 145033 h 1984149"/>
                <a:gd name="connsiteX34" fmla="*/ 1888155 w 2200631"/>
                <a:gd name="connsiteY34" fmla="*/ 138454 h 1984149"/>
                <a:gd name="connsiteX35" fmla="*/ 1891445 w 2200631"/>
                <a:gd name="connsiteY35" fmla="*/ 184503 h 1984149"/>
                <a:gd name="connsiteX36" fmla="*/ 1914469 w 2200631"/>
                <a:gd name="connsiteY36" fmla="*/ 204238 h 1984149"/>
                <a:gd name="connsiteX37" fmla="*/ 1940783 w 2200631"/>
                <a:gd name="connsiteY37" fmla="*/ 220684 h 1984149"/>
                <a:gd name="connsiteX38" fmla="*/ 1944072 w 2200631"/>
                <a:gd name="connsiteY38" fmla="*/ 253576 h 1984149"/>
                <a:gd name="connsiteX39" fmla="*/ 1924337 w 2200631"/>
                <a:gd name="connsiteY39" fmla="*/ 273312 h 1984149"/>
                <a:gd name="connsiteX40" fmla="*/ 1917758 w 2200631"/>
                <a:gd name="connsiteY40" fmla="*/ 302915 h 1984149"/>
                <a:gd name="connsiteX41" fmla="*/ 1950650 w 2200631"/>
                <a:gd name="connsiteY41" fmla="*/ 299625 h 1984149"/>
                <a:gd name="connsiteX42" fmla="*/ 1957229 w 2200631"/>
                <a:gd name="connsiteY42" fmla="*/ 335807 h 1984149"/>
                <a:gd name="connsiteX43" fmla="*/ 1927626 w 2200631"/>
                <a:gd name="connsiteY43" fmla="*/ 345674 h 1984149"/>
                <a:gd name="connsiteX44" fmla="*/ 1898023 w 2200631"/>
                <a:gd name="connsiteY44" fmla="*/ 342385 h 1984149"/>
                <a:gd name="connsiteX45" fmla="*/ 1871709 w 2200631"/>
                <a:gd name="connsiteY45" fmla="*/ 335807 h 1984149"/>
                <a:gd name="connsiteX46" fmla="*/ 1858552 w 2200631"/>
                <a:gd name="connsiteY46" fmla="*/ 362120 h 1984149"/>
                <a:gd name="connsiteX47" fmla="*/ 1861842 w 2200631"/>
                <a:gd name="connsiteY47" fmla="*/ 395012 h 1984149"/>
                <a:gd name="connsiteX48" fmla="*/ 1825660 w 2200631"/>
                <a:gd name="connsiteY48" fmla="*/ 408169 h 1984149"/>
                <a:gd name="connsiteX49" fmla="*/ 1802636 w 2200631"/>
                <a:gd name="connsiteY49" fmla="*/ 444350 h 1984149"/>
                <a:gd name="connsiteX50" fmla="*/ 1786190 w 2200631"/>
                <a:gd name="connsiteY50" fmla="*/ 480532 h 1984149"/>
                <a:gd name="connsiteX51" fmla="*/ 1782901 w 2200631"/>
                <a:gd name="connsiteY51" fmla="*/ 510135 h 1984149"/>
                <a:gd name="connsiteX52" fmla="*/ 1750009 w 2200631"/>
                <a:gd name="connsiteY52" fmla="*/ 523291 h 1984149"/>
                <a:gd name="connsiteX53" fmla="*/ 1723695 w 2200631"/>
                <a:gd name="connsiteY53" fmla="*/ 539738 h 1984149"/>
                <a:gd name="connsiteX54" fmla="*/ 1730273 w 2200631"/>
                <a:gd name="connsiteY54" fmla="*/ 572630 h 1984149"/>
                <a:gd name="connsiteX55" fmla="*/ 1753298 w 2200631"/>
                <a:gd name="connsiteY55" fmla="*/ 605522 h 1984149"/>
                <a:gd name="connsiteX56" fmla="*/ 1779611 w 2200631"/>
                <a:gd name="connsiteY56" fmla="*/ 621968 h 1984149"/>
                <a:gd name="connsiteX57" fmla="*/ 1789479 w 2200631"/>
                <a:gd name="connsiteY57" fmla="*/ 661438 h 1984149"/>
                <a:gd name="connsiteX58" fmla="*/ 1828950 w 2200631"/>
                <a:gd name="connsiteY58" fmla="*/ 687752 h 1984149"/>
                <a:gd name="connsiteX59" fmla="*/ 1858552 w 2200631"/>
                <a:gd name="connsiteY59" fmla="*/ 714066 h 1984149"/>
                <a:gd name="connsiteX60" fmla="*/ 1881577 w 2200631"/>
                <a:gd name="connsiteY60" fmla="*/ 753536 h 1984149"/>
                <a:gd name="connsiteX61" fmla="*/ 1914469 w 2200631"/>
                <a:gd name="connsiteY61" fmla="*/ 756825 h 1984149"/>
                <a:gd name="connsiteX62" fmla="*/ 1937493 w 2200631"/>
                <a:gd name="connsiteY62" fmla="*/ 760115 h 1984149"/>
                <a:gd name="connsiteX63" fmla="*/ 1944072 w 2200631"/>
                <a:gd name="connsiteY63" fmla="*/ 796296 h 1984149"/>
                <a:gd name="connsiteX64" fmla="*/ 1927626 w 2200631"/>
                <a:gd name="connsiteY64" fmla="*/ 812742 h 1984149"/>
                <a:gd name="connsiteX65" fmla="*/ 1930915 w 2200631"/>
                <a:gd name="connsiteY65" fmla="*/ 842345 h 1984149"/>
                <a:gd name="connsiteX66" fmla="*/ 1927626 w 2200631"/>
                <a:gd name="connsiteY66" fmla="*/ 865369 h 1984149"/>
                <a:gd name="connsiteX67" fmla="*/ 1963807 w 2200631"/>
                <a:gd name="connsiteY67" fmla="*/ 894972 h 1984149"/>
                <a:gd name="connsiteX68" fmla="*/ 1986832 w 2200631"/>
                <a:gd name="connsiteY68" fmla="*/ 931153 h 1984149"/>
                <a:gd name="connsiteX69" fmla="*/ 1999988 w 2200631"/>
                <a:gd name="connsiteY69" fmla="*/ 964045 h 1984149"/>
                <a:gd name="connsiteX70" fmla="*/ 2042748 w 2200631"/>
                <a:gd name="connsiteY70" fmla="*/ 993648 h 1984149"/>
                <a:gd name="connsiteX71" fmla="*/ 2065773 w 2200631"/>
                <a:gd name="connsiteY71" fmla="*/ 1023251 h 1984149"/>
                <a:gd name="connsiteX72" fmla="*/ 2124978 w 2200631"/>
                <a:gd name="connsiteY72" fmla="*/ 1006805 h 1984149"/>
                <a:gd name="connsiteX73" fmla="*/ 2157870 w 2200631"/>
                <a:gd name="connsiteY73" fmla="*/ 1052854 h 1984149"/>
                <a:gd name="connsiteX74" fmla="*/ 2194052 w 2200631"/>
                <a:gd name="connsiteY74" fmla="*/ 1082457 h 1984149"/>
                <a:gd name="connsiteX75" fmla="*/ 2200631 w 2200631"/>
                <a:gd name="connsiteY75" fmla="*/ 1069300 h 1984149"/>
                <a:gd name="connsiteX76" fmla="*/ 2197880 w 2200631"/>
                <a:gd name="connsiteY76" fmla="*/ 1974389 h 1984149"/>
                <a:gd name="connsiteX0" fmla="*/ 2190764 w 2200631"/>
                <a:gd name="connsiteY0" fmla="*/ 1983700 h 1984149"/>
                <a:gd name="connsiteX1" fmla="*/ 1338858 w 2200631"/>
                <a:gd name="connsiteY1" fmla="*/ 1983699 h 1984149"/>
                <a:gd name="connsiteX2" fmla="*/ 1338858 w 2200631"/>
                <a:gd name="connsiteY2" fmla="*/ 1921205 h 1984149"/>
                <a:gd name="connsiteX3" fmla="*/ 924419 w 2200631"/>
                <a:gd name="connsiteY3" fmla="*/ 1924494 h 1984149"/>
                <a:gd name="connsiteX4" fmla="*/ 934286 w 2200631"/>
                <a:gd name="connsiteY4" fmla="*/ 1556103 h 1984149"/>
                <a:gd name="connsiteX5" fmla="*/ 536291 w 2200631"/>
                <a:gd name="connsiteY5" fmla="*/ 1556104 h 1984149"/>
                <a:gd name="connsiteX6" fmla="*/ 533002 w 2200631"/>
                <a:gd name="connsiteY6" fmla="*/ 1809372 h 1984149"/>
                <a:gd name="connsiteX7" fmla="*/ 149 w 2200631"/>
                <a:gd name="connsiteY7" fmla="*/ 1809373 h 1984149"/>
                <a:gd name="connsiteX8" fmla="*/ 546447 w 2200631"/>
                <a:gd name="connsiteY8" fmla="*/ 1198677 h 1984149"/>
                <a:gd name="connsiteX9" fmla="*/ 533999 w 2200631"/>
                <a:gd name="connsiteY9" fmla="*/ 1011457 h 1984149"/>
                <a:gd name="connsiteX10" fmla="*/ 468641 w 2200631"/>
                <a:gd name="connsiteY10" fmla="*/ 1008229 h 1984149"/>
                <a:gd name="connsiteX11" fmla="*/ 409508 w 2200631"/>
                <a:gd name="connsiteY11" fmla="*/ 1027597 h 1984149"/>
                <a:gd name="connsiteX12" fmla="*/ 393946 w 2200631"/>
                <a:gd name="connsiteY12" fmla="*/ 992090 h 1984149"/>
                <a:gd name="connsiteX13" fmla="*/ 356599 w 2200631"/>
                <a:gd name="connsiteY13" fmla="*/ 930760 h 1984149"/>
                <a:gd name="connsiteX14" fmla="*/ 232107 w 2200631"/>
                <a:gd name="connsiteY14" fmla="*/ 756452 h 1984149"/>
                <a:gd name="connsiteX15" fmla="*/ 244556 w 2200631"/>
                <a:gd name="connsiteY15" fmla="*/ 698350 h 1984149"/>
                <a:gd name="connsiteX16" fmla="*/ 285016 w 2200631"/>
                <a:gd name="connsiteY16" fmla="*/ 659615 h 1984149"/>
                <a:gd name="connsiteX17" fmla="*/ 297465 w 2200631"/>
                <a:gd name="connsiteY17" fmla="*/ 617652 h 1984149"/>
                <a:gd name="connsiteX18" fmla="*/ 356598 w 2200631"/>
                <a:gd name="connsiteY18" fmla="*/ 569233 h 1984149"/>
                <a:gd name="connsiteX19" fmla="*/ 388173 w 2200631"/>
                <a:gd name="connsiteY19" fmla="*/ 522151 h 1984149"/>
                <a:gd name="connsiteX20" fmla="*/ 163991 w 2200631"/>
                <a:gd name="connsiteY20" fmla="*/ 520258 h 1984149"/>
                <a:gd name="connsiteX21" fmla="*/ 167337 w 2200631"/>
                <a:gd name="connsiteY21" fmla="*/ 5406 h 1984149"/>
                <a:gd name="connsiteX22" fmla="*/ 1509897 w 2200631"/>
                <a:gd name="connsiteY22" fmla="*/ 0 h 1984149"/>
                <a:gd name="connsiteX23" fmla="*/ 1575681 w 2200631"/>
                <a:gd name="connsiteY23" fmla="*/ 43067 h 1984149"/>
                <a:gd name="connsiteX24" fmla="*/ 1618440 w 2200631"/>
                <a:gd name="connsiteY24" fmla="*/ 66092 h 1984149"/>
                <a:gd name="connsiteX25" fmla="*/ 1641465 w 2200631"/>
                <a:gd name="connsiteY25" fmla="*/ 79248 h 1984149"/>
                <a:gd name="connsiteX26" fmla="*/ 1638175 w 2200631"/>
                <a:gd name="connsiteY26" fmla="*/ 131876 h 1984149"/>
                <a:gd name="connsiteX27" fmla="*/ 1677646 w 2200631"/>
                <a:gd name="connsiteY27" fmla="*/ 128586 h 1984149"/>
                <a:gd name="connsiteX28" fmla="*/ 1703960 w 2200631"/>
                <a:gd name="connsiteY28" fmla="*/ 148322 h 1984149"/>
                <a:gd name="connsiteX29" fmla="*/ 1740141 w 2200631"/>
                <a:gd name="connsiteY29" fmla="*/ 171346 h 1984149"/>
                <a:gd name="connsiteX30" fmla="*/ 1782901 w 2200631"/>
                <a:gd name="connsiteY30" fmla="*/ 177925 h 1984149"/>
                <a:gd name="connsiteX31" fmla="*/ 1815793 w 2200631"/>
                <a:gd name="connsiteY31" fmla="*/ 161479 h 1984149"/>
                <a:gd name="connsiteX32" fmla="*/ 1848685 w 2200631"/>
                <a:gd name="connsiteY32" fmla="*/ 135165 h 1984149"/>
                <a:gd name="connsiteX33" fmla="*/ 1861842 w 2200631"/>
                <a:gd name="connsiteY33" fmla="*/ 145033 h 1984149"/>
                <a:gd name="connsiteX34" fmla="*/ 1888155 w 2200631"/>
                <a:gd name="connsiteY34" fmla="*/ 138454 h 1984149"/>
                <a:gd name="connsiteX35" fmla="*/ 1891445 w 2200631"/>
                <a:gd name="connsiteY35" fmla="*/ 184503 h 1984149"/>
                <a:gd name="connsiteX36" fmla="*/ 1914469 w 2200631"/>
                <a:gd name="connsiteY36" fmla="*/ 204238 h 1984149"/>
                <a:gd name="connsiteX37" fmla="*/ 1940783 w 2200631"/>
                <a:gd name="connsiteY37" fmla="*/ 220684 h 1984149"/>
                <a:gd name="connsiteX38" fmla="*/ 1944072 w 2200631"/>
                <a:gd name="connsiteY38" fmla="*/ 253576 h 1984149"/>
                <a:gd name="connsiteX39" fmla="*/ 1924337 w 2200631"/>
                <a:gd name="connsiteY39" fmla="*/ 273312 h 1984149"/>
                <a:gd name="connsiteX40" fmla="*/ 1917758 w 2200631"/>
                <a:gd name="connsiteY40" fmla="*/ 302915 h 1984149"/>
                <a:gd name="connsiteX41" fmla="*/ 1950650 w 2200631"/>
                <a:gd name="connsiteY41" fmla="*/ 299625 h 1984149"/>
                <a:gd name="connsiteX42" fmla="*/ 1957229 w 2200631"/>
                <a:gd name="connsiteY42" fmla="*/ 335807 h 1984149"/>
                <a:gd name="connsiteX43" fmla="*/ 1927626 w 2200631"/>
                <a:gd name="connsiteY43" fmla="*/ 345674 h 1984149"/>
                <a:gd name="connsiteX44" fmla="*/ 1898023 w 2200631"/>
                <a:gd name="connsiteY44" fmla="*/ 342385 h 1984149"/>
                <a:gd name="connsiteX45" fmla="*/ 1871709 w 2200631"/>
                <a:gd name="connsiteY45" fmla="*/ 335807 h 1984149"/>
                <a:gd name="connsiteX46" fmla="*/ 1858552 w 2200631"/>
                <a:gd name="connsiteY46" fmla="*/ 362120 h 1984149"/>
                <a:gd name="connsiteX47" fmla="*/ 1861842 w 2200631"/>
                <a:gd name="connsiteY47" fmla="*/ 395012 h 1984149"/>
                <a:gd name="connsiteX48" fmla="*/ 1825660 w 2200631"/>
                <a:gd name="connsiteY48" fmla="*/ 408169 h 1984149"/>
                <a:gd name="connsiteX49" fmla="*/ 1802636 w 2200631"/>
                <a:gd name="connsiteY49" fmla="*/ 444350 h 1984149"/>
                <a:gd name="connsiteX50" fmla="*/ 1786190 w 2200631"/>
                <a:gd name="connsiteY50" fmla="*/ 480532 h 1984149"/>
                <a:gd name="connsiteX51" fmla="*/ 1782901 w 2200631"/>
                <a:gd name="connsiteY51" fmla="*/ 510135 h 1984149"/>
                <a:gd name="connsiteX52" fmla="*/ 1750009 w 2200631"/>
                <a:gd name="connsiteY52" fmla="*/ 523291 h 1984149"/>
                <a:gd name="connsiteX53" fmla="*/ 1723695 w 2200631"/>
                <a:gd name="connsiteY53" fmla="*/ 539738 h 1984149"/>
                <a:gd name="connsiteX54" fmla="*/ 1730273 w 2200631"/>
                <a:gd name="connsiteY54" fmla="*/ 572630 h 1984149"/>
                <a:gd name="connsiteX55" fmla="*/ 1753298 w 2200631"/>
                <a:gd name="connsiteY55" fmla="*/ 605522 h 1984149"/>
                <a:gd name="connsiteX56" fmla="*/ 1779611 w 2200631"/>
                <a:gd name="connsiteY56" fmla="*/ 621968 h 1984149"/>
                <a:gd name="connsiteX57" fmla="*/ 1789479 w 2200631"/>
                <a:gd name="connsiteY57" fmla="*/ 661438 h 1984149"/>
                <a:gd name="connsiteX58" fmla="*/ 1828950 w 2200631"/>
                <a:gd name="connsiteY58" fmla="*/ 687752 h 1984149"/>
                <a:gd name="connsiteX59" fmla="*/ 1858552 w 2200631"/>
                <a:gd name="connsiteY59" fmla="*/ 714066 h 1984149"/>
                <a:gd name="connsiteX60" fmla="*/ 1881577 w 2200631"/>
                <a:gd name="connsiteY60" fmla="*/ 753536 h 1984149"/>
                <a:gd name="connsiteX61" fmla="*/ 1914469 w 2200631"/>
                <a:gd name="connsiteY61" fmla="*/ 756825 h 1984149"/>
                <a:gd name="connsiteX62" fmla="*/ 1937493 w 2200631"/>
                <a:gd name="connsiteY62" fmla="*/ 760115 h 1984149"/>
                <a:gd name="connsiteX63" fmla="*/ 1944072 w 2200631"/>
                <a:gd name="connsiteY63" fmla="*/ 796296 h 1984149"/>
                <a:gd name="connsiteX64" fmla="*/ 1927626 w 2200631"/>
                <a:gd name="connsiteY64" fmla="*/ 812742 h 1984149"/>
                <a:gd name="connsiteX65" fmla="*/ 1930915 w 2200631"/>
                <a:gd name="connsiteY65" fmla="*/ 842345 h 1984149"/>
                <a:gd name="connsiteX66" fmla="*/ 1927626 w 2200631"/>
                <a:gd name="connsiteY66" fmla="*/ 865369 h 1984149"/>
                <a:gd name="connsiteX67" fmla="*/ 1963807 w 2200631"/>
                <a:gd name="connsiteY67" fmla="*/ 894972 h 1984149"/>
                <a:gd name="connsiteX68" fmla="*/ 1986832 w 2200631"/>
                <a:gd name="connsiteY68" fmla="*/ 931153 h 1984149"/>
                <a:gd name="connsiteX69" fmla="*/ 1999988 w 2200631"/>
                <a:gd name="connsiteY69" fmla="*/ 964045 h 1984149"/>
                <a:gd name="connsiteX70" fmla="*/ 2042748 w 2200631"/>
                <a:gd name="connsiteY70" fmla="*/ 993648 h 1984149"/>
                <a:gd name="connsiteX71" fmla="*/ 2065773 w 2200631"/>
                <a:gd name="connsiteY71" fmla="*/ 1023251 h 1984149"/>
                <a:gd name="connsiteX72" fmla="*/ 2124978 w 2200631"/>
                <a:gd name="connsiteY72" fmla="*/ 1006805 h 1984149"/>
                <a:gd name="connsiteX73" fmla="*/ 2157870 w 2200631"/>
                <a:gd name="connsiteY73" fmla="*/ 1052854 h 1984149"/>
                <a:gd name="connsiteX74" fmla="*/ 2194052 w 2200631"/>
                <a:gd name="connsiteY74" fmla="*/ 1082457 h 1984149"/>
                <a:gd name="connsiteX75" fmla="*/ 2200631 w 2200631"/>
                <a:gd name="connsiteY75" fmla="*/ 1069300 h 1984149"/>
                <a:gd name="connsiteX76" fmla="*/ 2197880 w 2200631"/>
                <a:gd name="connsiteY76" fmla="*/ 1974389 h 1984149"/>
                <a:gd name="connsiteX0" fmla="*/ 2190764 w 2200631"/>
                <a:gd name="connsiteY0" fmla="*/ 1983700 h 1984149"/>
                <a:gd name="connsiteX1" fmla="*/ 1338858 w 2200631"/>
                <a:gd name="connsiteY1" fmla="*/ 1983699 h 1984149"/>
                <a:gd name="connsiteX2" fmla="*/ 1338858 w 2200631"/>
                <a:gd name="connsiteY2" fmla="*/ 1921205 h 1984149"/>
                <a:gd name="connsiteX3" fmla="*/ 924419 w 2200631"/>
                <a:gd name="connsiteY3" fmla="*/ 1924494 h 1984149"/>
                <a:gd name="connsiteX4" fmla="*/ 934286 w 2200631"/>
                <a:gd name="connsiteY4" fmla="*/ 1556103 h 1984149"/>
                <a:gd name="connsiteX5" fmla="*/ 536291 w 2200631"/>
                <a:gd name="connsiteY5" fmla="*/ 1556104 h 1984149"/>
                <a:gd name="connsiteX6" fmla="*/ 533002 w 2200631"/>
                <a:gd name="connsiteY6" fmla="*/ 1809372 h 1984149"/>
                <a:gd name="connsiteX7" fmla="*/ 149 w 2200631"/>
                <a:gd name="connsiteY7" fmla="*/ 1809373 h 1984149"/>
                <a:gd name="connsiteX8" fmla="*/ 546447 w 2200631"/>
                <a:gd name="connsiteY8" fmla="*/ 1198677 h 1984149"/>
                <a:gd name="connsiteX9" fmla="*/ 546448 w 2200631"/>
                <a:gd name="connsiteY9" fmla="*/ 1014685 h 1984149"/>
                <a:gd name="connsiteX10" fmla="*/ 468641 w 2200631"/>
                <a:gd name="connsiteY10" fmla="*/ 1008229 h 1984149"/>
                <a:gd name="connsiteX11" fmla="*/ 409508 w 2200631"/>
                <a:gd name="connsiteY11" fmla="*/ 1027597 h 1984149"/>
                <a:gd name="connsiteX12" fmla="*/ 393946 w 2200631"/>
                <a:gd name="connsiteY12" fmla="*/ 992090 h 1984149"/>
                <a:gd name="connsiteX13" fmla="*/ 356599 w 2200631"/>
                <a:gd name="connsiteY13" fmla="*/ 930760 h 1984149"/>
                <a:gd name="connsiteX14" fmla="*/ 232107 w 2200631"/>
                <a:gd name="connsiteY14" fmla="*/ 756452 h 1984149"/>
                <a:gd name="connsiteX15" fmla="*/ 244556 w 2200631"/>
                <a:gd name="connsiteY15" fmla="*/ 698350 h 1984149"/>
                <a:gd name="connsiteX16" fmla="*/ 285016 w 2200631"/>
                <a:gd name="connsiteY16" fmla="*/ 659615 h 1984149"/>
                <a:gd name="connsiteX17" fmla="*/ 297465 w 2200631"/>
                <a:gd name="connsiteY17" fmla="*/ 617652 h 1984149"/>
                <a:gd name="connsiteX18" fmla="*/ 356598 w 2200631"/>
                <a:gd name="connsiteY18" fmla="*/ 569233 h 1984149"/>
                <a:gd name="connsiteX19" fmla="*/ 388173 w 2200631"/>
                <a:gd name="connsiteY19" fmla="*/ 522151 h 1984149"/>
                <a:gd name="connsiteX20" fmla="*/ 163991 w 2200631"/>
                <a:gd name="connsiteY20" fmla="*/ 520258 h 1984149"/>
                <a:gd name="connsiteX21" fmla="*/ 167337 w 2200631"/>
                <a:gd name="connsiteY21" fmla="*/ 5406 h 1984149"/>
                <a:gd name="connsiteX22" fmla="*/ 1509897 w 2200631"/>
                <a:gd name="connsiteY22" fmla="*/ 0 h 1984149"/>
                <a:gd name="connsiteX23" fmla="*/ 1575681 w 2200631"/>
                <a:gd name="connsiteY23" fmla="*/ 43067 h 1984149"/>
                <a:gd name="connsiteX24" fmla="*/ 1618440 w 2200631"/>
                <a:gd name="connsiteY24" fmla="*/ 66092 h 1984149"/>
                <a:gd name="connsiteX25" fmla="*/ 1641465 w 2200631"/>
                <a:gd name="connsiteY25" fmla="*/ 79248 h 1984149"/>
                <a:gd name="connsiteX26" fmla="*/ 1638175 w 2200631"/>
                <a:gd name="connsiteY26" fmla="*/ 131876 h 1984149"/>
                <a:gd name="connsiteX27" fmla="*/ 1677646 w 2200631"/>
                <a:gd name="connsiteY27" fmla="*/ 128586 h 1984149"/>
                <a:gd name="connsiteX28" fmla="*/ 1703960 w 2200631"/>
                <a:gd name="connsiteY28" fmla="*/ 148322 h 1984149"/>
                <a:gd name="connsiteX29" fmla="*/ 1740141 w 2200631"/>
                <a:gd name="connsiteY29" fmla="*/ 171346 h 1984149"/>
                <a:gd name="connsiteX30" fmla="*/ 1782901 w 2200631"/>
                <a:gd name="connsiteY30" fmla="*/ 177925 h 1984149"/>
                <a:gd name="connsiteX31" fmla="*/ 1815793 w 2200631"/>
                <a:gd name="connsiteY31" fmla="*/ 161479 h 1984149"/>
                <a:gd name="connsiteX32" fmla="*/ 1848685 w 2200631"/>
                <a:gd name="connsiteY32" fmla="*/ 135165 h 1984149"/>
                <a:gd name="connsiteX33" fmla="*/ 1861842 w 2200631"/>
                <a:gd name="connsiteY33" fmla="*/ 145033 h 1984149"/>
                <a:gd name="connsiteX34" fmla="*/ 1888155 w 2200631"/>
                <a:gd name="connsiteY34" fmla="*/ 138454 h 1984149"/>
                <a:gd name="connsiteX35" fmla="*/ 1891445 w 2200631"/>
                <a:gd name="connsiteY35" fmla="*/ 184503 h 1984149"/>
                <a:gd name="connsiteX36" fmla="*/ 1914469 w 2200631"/>
                <a:gd name="connsiteY36" fmla="*/ 204238 h 1984149"/>
                <a:gd name="connsiteX37" fmla="*/ 1940783 w 2200631"/>
                <a:gd name="connsiteY37" fmla="*/ 220684 h 1984149"/>
                <a:gd name="connsiteX38" fmla="*/ 1944072 w 2200631"/>
                <a:gd name="connsiteY38" fmla="*/ 253576 h 1984149"/>
                <a:gd name="connsiteX39" fmla="*/ 1924337 w 2200631"/>
                <a:gd name="connsiteY39" fmla="*/ 273312 h 1984149"/>
                <a:gd name="connsiteX40" fmla="*/ 1917758 w 2200631"/>
                <a:gd name="connsiteY40" fmla="*/ 302915 h 1984149"/>
                <a:gd name="connsiteX41" fmla="*/ 1950650 w 2200631"/>
                <a:gd name="connsiteY41" fmla="*/ 299625 h 1984149"/>
                <a:gd name="connsiteX42" fmla="*/ 1957229 w 2200631"/>
                <a:gd name="connsiteY42" fmla="*/ 335807 h 1984149"/>
                <a:gd name="connsiteX43" fmla="*/ 1927626 w 2200631"/>
                <a:gd name="connsiteY43" fmla="*/ 345674 h 1984149"/>
                <a:gd name="connsiteX44" fmla="*/ 1898023 w 2200631"/>
                <a:gd name="connsiteY44" fmla="*/ 342385 h 1984149"/>
                <a:gd name="connsiteX45" fmla="*/ 1871709 w 2200631"/>
                <a:gd name="connsiteY45" fmla="*/ 335807 h 1984149"/>
                <a:gd name="connsiteX46" fmla="*/ 1858552 w 2200631"/>
                <a:gd name="connsiteY46" fmla="*/ 362120 h 1984149"/>
                <a:gd name="connsiteX47" fmla="*/ 1861842 w 2200631"/>
                <a:gd name="connsiteY47" fmla="*/ 395012 h 1984149"/>
                <a:gd name="connsiteX48" fmla="*/ 1825660 w 2200631"/>
                <a:gd name="connsiteY48" fmla="*/ 408169 h 1984149"/>
                <a:gd name="connsiteX49" fmla="*/ 1802636 w 2200631"/>
                <a:gd name="connsiteY49" fmla="*/ 444350 h 1984149"/>
                <a:gd name="connsiteX50" fmla="*/ 1786190 w 2200631"/>
                <a:gd name="connsiteY50" fmla="*/ 480532 h 1984149"/>
                <a:gd name="connsiteX51" fmla="*/ 1782901 w 2200631"/>
                <a:gd name="connsiteY51" fmla="*/ 510135 h 1984149"/>
                <a:gd name="connsiteX52" fmla="*/ 1750009 w 2200631"/>
                <a:gd name="connsiteY52" fmla="*/ 523291 h 1984149"/>
                <a:gd name="connsiteX53" fmla="*/ 1723695 w 2200631"/>
                <a:gd name="connsiteY53" fmla="*/ 539738 h 1984149"/>
                <a:gd name="connsiteX54" fmla="*/ 1730273 w 2200631"/>
                <a:gd name="connsiteY54" fmla="*/ 572630 h 1984149"/>
                <a:gd name="connsiteX55" fmla="*/ 1753298 w 2200631"/>
                <a:gd name="connsiteY55" fmla="*/ 605522 h 1984149"/>
                <a:gd name="connsiteX56" fmla="*/ 1779611 w 2200631"/>
                <a:gd name="connsiteY56" fmla="*/ 621968 h 1984149"/>
                <a:gd name="connsiteX57" fmla="*/ 1789479 w 2200631"/>
                <a:gd name="connsiteY57" fmla="*/ 661438 h 1984149"/>
                <a:gd name="connsiteX58" fmla="*/ 1828950 w 2200631"/>
                <a:gd name="connsiteY58" fmla="*/ 687752 h 1984149"/>
                <a:gd name="connsiteX59" fmla="*/ 1858552 w 2200631"/>
                <a:gd name="connsiteY59" fmla="*/ 714066 h 1984149"/>
                <a:gd name="connsiteX60" fmla="*/ 1881577 w 2200631"/>
                <a:gd name="connsiteY60" fmla="*/ 753536 h 1984149"/>
                <a:gd name="connsiteX61" fmla="*/ 1914469 w 2200631"/>
                <a:gd name="connsiteY61" fmla="*/ 756825 h 1984149"/>
                <a:gd name="connsiteX62" fmla="*/ 1937493 w 2200631"/>
                <a:gd name="connsiteY62" fmla="*/ 760115 h 1984149"/>
                <a:gd name="connsiteX63" fmla="*/ 1944072 w 2200631"/>
                <a:gd name="connsiteY63" fmla="*/ 796296 h 1984149"/>
                <a:gd name="connsiteX64" fmla="*/ 1927626 w 2200631"/>
                <a:gd name="connsiteY64" fmla="*/ 812742 h 1984149"/>
                <a:gd name="connsiteX65" fmla="*/ 1930915 w 2200631"/>
                <a:gd name="connsiteY65" fmla="*/ 842345 h 1984149"/>
                <a:gd name="connsiteX66" fmla="*/ 1927626 w 2200631"/>
                <a:gd name="connsiteY66" fmla="*/ 865369 h 1984149"/>
                <a:gd name="connsiteX67" fmla="*/ 1963807 w 2200631"/>
                <a:gd name="connsiteY67" fmla="*/ 894972 h 1984149"/>
                <a:gd name="connsiteX68" fmla="*/ 1986832 w 2200631"/>
                <a:gd name="connsiteY68" fmla="*/ 931153 h 1984149"/>
                <a:gd name="connsiteX69" fmla="*/ 1999988 w 2200631"/>
                <a:gd name="connsiteY69" fmla="*/ 964045 h 1984149"/>
                <a:gd name="connsiteX70" fmla="*/ 2042748 w 2200631"/>
                <a:gd name="connsiteY70" fmla="*/ 993648 h 1984149"/>
                <a:gd name="connsiteX71" fmla="*/ 2065773 w 2200631"/>
                <a:gd name="connsiteY71" fmla="*/ 1023251 h 1984149"/>
                <a:gd name="connsiteX72" fmla="*/ 2124978 w 2200631"/>
                <a:gd name="connsiteY72" fmla="*/ 1006805 h 1984149"/>
                <a:gd name="connsiteX73" fmla="*/ 2157870 w 2200631"/>
                <a:gd name="connsiteY73" fmla="*/ 1052854 h 1984149"/>
                <a:gd name="connsiteX74" fmla="*/ 2194052 w 2200631"/>
                <a:gd name="connsiteY74" fmla="*/ 1082457 h 1984149"/>
                <a:gd name="connsiteX75" fmla="*/ 2200631 w 2200631"/>
                <a:gd name="connsiteY75" fmla="*/ 1069300 h 1984149"/>
                <a:gd name="connsiteX76" fmla="*/ 2197880 w 2200631"/>
                <a:gd name="connsiteY76" fmla="*/ 1974389 h 1984149"/>
                <a:gd name="connsiteX0" fmla="*/ 2190764 w 2200631"/>
                <a:gd name="connsiteY0" fmla="*/ 1983700 h 1984149"/>
                <a:gd name="connsiteX1" fmla="*/ 1338858 w 2200631"/>
                <a:gd name="connsiteY1" fmla="*/ 1983699 h 1984149"/>
                <a:gd name="connsiteX2" fmla="*/ 1338858 w 2200631"/>
                <a:gd name="connsiteY2" fmla="*/ 1921205 h 1984149"/>
                <a:gd name="connsiteX3" fmla="*/ 924419 w 2200631"/>
                <a:gd name="connsiteY3" fmla="*/ 1924494 h 1984149"/>
                <a:gd name="connsiteX4" fmla="*/ 934286 w 2200631"/>
                <a:gd name="connsiteY4" fmla="*/ 1556103 h 1984149"/>
                <a:gd name="connsiteX5" fmla="*/ 536291 w 2200631"/>
                <a:gd name="connsiteY5" fmla="*/ 1556104 h 1984149"/>
                <a:gd name="connsiteX6" fmla="*/ 533002 w 2200631"/>
                <a:gd name="connsiteY6" fmla="*/ 1809372 h 1984149"/>
                <a:gd name="connsiteX7" fmla="*/ 149 w 2200631"/>
                <a:gd name="connsiteY7" fmla="*/ 1809373 h 1984149"/>
                <a:gd name="connsiteX8" fmla="*/ 546447 w 2200631"/>
                <a:gd name="connsiteY8" fmla="*/ 1198677 h 1984149"/>
                <a:gd name="connsiteX9" fmla="*/ 546448 w 2200631"/>
                <a:gd name="connsiteY9" fmla="*/ 1014685 h 1984149"/>
                <a:gd name="connsiteX10" fmla="*/ 468641 w 2200631"/>
                <a:gd name="connsiteY10" fmla="*/ 1008229 h 1984149"/>
                <a:gd name="connsiteX11" fmla="*/ 418845 w 2200631"/>
                <a:gd name="connsiteY11" fmla="*/ 1027597 h 1984149"/>
                <a:gd name="connsiteX12" fmla="*/ 393946 w 2200631"/>
                <a:gd name="connsiteY12" fmla="*/ 992090 h 1984149"/>
                <a:gd name="connsiteX13" fmla="*/ 356599 w 2200631"/>
                <a:gd name="connsiteY13" fmla="*/ 930760 h 1984149"/>
                <a:gd name="connsiteX14" fmla="*/ 232107 w 2200631"/>
                <a:gd name="connsiteY14" fmla="*/ 756452 h 1984149"/>
                <a:gd name="connsiteX15" fmla="*/ 244556 w 2200631"/>
                <a:gd name="connsiteY15" fmla="*/ 698350 h 1984149"/>
                <a:gd name="connsiteX16" fmla="*/ 285016 w 2200631"/>
                <a:gd name="connsiteY16" fmla="*/ 659615 h 1984149"/>
                <a:gd name="connsiteX17" fmla="*/ 297465 w 2200631"/>
                <a:gd name="connsiteY17" fmla="*/ 617652 h 1984149"/>
                <a:gd name="connsiteX18" fmla="*/ 356598 w 2200631"/>
                <a:gd name="connsiteY18" fmla="*/ 569233 h 1984149"/>
                <a:gd name="connsiteX19" fmla="*/ 388173 w 2200631"/>
                <a:gd name="connsiteY19" fmla="*/ 522151 h 1984149"/>
                <a:gd name="connsiteX20" fmla="*/ 163991 w 2200631"/>
                <a:gd name="connsiteY20" fmla="*/ 520258 h 1984149"/>
                <a:gd name="connsiteX21" fmla="*/ 167337 w 2200631"/>
                <a:gd name="connsiteY21" fmla="*/ 5406 h 1984149"/>
                <a:gd name="connsiteX22" fmla="*/ 1509897 w 2200631"/>
                <a:gd name="connsiteY22" fmla="*/ 0 h 1984149"/>
                <a:gd name="connsiteX23" fmla="*/ 1575681 w 2200631"/>
                <a:gd name="connsiteY23" fmla="*/ 43067 h 1984149"/>
                <a:gd name="connsiteX24" fmla="*/ 1618440 w 2200631"/>
                <a:gd name="connsiteY24" fmla="*/ 66092 h 1984149"/>
                <a:gd name="connsiteX25" fmla="*/ 1641465 w 2200631"/>
                <a:gd name="connsiteY25" fmla="*/ 79248 h 1984149"/>
                <a:gd name="connsiteX26" fmla="*/ 1638175 w 2200631"/>
                <a:gd name="connsiteY26" fmla="*/ 131876 h 1984149"/>
                <a:gd name="connsiteX27" fmla="*/ 1677646 w 2200631"/>
                <a:gd name="connsiteY27" fmla="*/ 128586 h 1984149"/>
                <a:gd name="connsiteX28" fmla="*/ 1703960 w 2200631"/>
                <a:gd name="connsiteY28" fmla="*/ 148322 h 1984149"/>
                <a:gd name="connsiteX29" fmla="*/ 1740141 w 2200631"/>
                <a:gd name="connsiteY29" fmla="*/ 171346 h 1984149"/>
                <a:gd name="connsiteX30" fmla="*/ 1782901 w 2200631"/>
                <a:gd name="connsiteY30" fmla="*/ 177925 h 1984149"/>
                <a:gd name="connsiteX31" fmla="*/ 1815793 w 2200631"/>
                <a:gd name="connsiteY31" fmla="*/ 161479 h 1984149"/>
                <a:gd name="connsiteX32" fmla="*/ 1848685 w 2200631"/>
                <a:gd name="connsiteY32" fmla="*/ 135165 h 1984149"/>
                <a:gd name="connsiteX33" fmla="*/ 1861842 w 2200631"/>
                <a:gd name="connsiteY33" fmla="*/ 145033 h 1984149"/>
                <a:gd name="connsiteX34" fmla="*/ 1888155 w 2200631"/>
                <a:gd name="connsiteY34" fmla="*/ 138454 h 1984149"/>
                <a:gd name="connsiteX35" fmla="*/ 1891445 w 2200631"/>
                <a:gd name="connsiteY35" fmla="*/ 184503 h 1984149"/>
                <a:gd name="connsiteX36" fmla="*/ 1914469 w 2200631"/>
                <a:gd name="connsiteY36" fmla="*/ 204238 h 1984149"/>
                <a:gd name="connsiteX37" fmla="*/ 1940783 w 2200631"/>
                <a:gd name="connsiteY37" fmla="*/ 220684 h 1984149"/>
                <a:gd name="connsiteX38" fmla="*/ 1944072 w 2200631"/>
                <a:gd name="connsiteY38" fmla="*/ 253576 h 1984149"/>
                <a:gd name="connsiteX39" fmla="*/ 1924337 w 2200631"/>
                <a:gd name="connsiteY39" fmla="*/ 273312 h 1984149"/>
                <a:gd name="connsiteX40" fmla="*/ 1917758 w 2200631"/>
                <a:gd name="connsiteY40" fmla="*/ 302915 h 1984149"/>
                <a:gd name="connsiteX41" fmla="*/ 1950650 w 2200631"/>
                <a:gd name="connsiteY41" fmla="*/ 299625 h 1984149"/>
                <a:gd name="connsiteX42" fmla="*/ 1957229 w 2200631"/>
                <a:gd name="connsiteY42" fmla="*/ 335807 h 1984149"/>
                <a:gd name="connsiteX43" fmla="*/ 1927626 w 2200631"/>
                <a:gd name="connsiteY43" fmla="*/ 345674 h 1984149"/>
                <a:gd name="connsiteX44" fmla="*/ 1898023 w 2200631"/>
                <a:gd name="connsiteY44" fmla="*/ 342385 h 1984149"/>
                <a:gd name="connsiteX45" fmla="*/ 1871709 w 2200631"/>
                <a:gd name="connsiteY45" fmla="*/ 335807 h 1984149"/>
                <a:gd name="connsiteX46" fmla="*/ 1858552 w 2200631"/>
                <a:gd name="connsiteY46" fmla="*/ 362120 h 1984149"/>
                <a:gd name="connsiteX47" fmla="*/ 1861842 w 2200631"/>
                <a:gd name="connsiteY47" fmla="*/ 395012 h 1984149"/>
                <a:gd name="connsiteX48" fmla="*/ 1825660 w 2200631"/>
                <a:gd name="connsiteY48" fmla="*/ 408169 h 1984149"/>
                <a:gd name="connsiteX49" fmla="*/ 1802636 w 2200631"/>
                <a:gd name="connsiteY49" fmla="*/ 444350 h 1984149"/>
                <a:gd name="connsiteX50" fmla="*/ 1786190 w 2200631"/>
                <a:gd name="connsiteY50" fmla="*/ 480532 h 1984149"/>
                <a:gd name="connsiteX51" fmla="*/ 1782901 w 2200631"/>
                <a:gd name="connsiteY51" fmla="*/ 510135 h 1984149"/>
                <a:gd name="connsiteX52" fmla="*/ 1750009 w 2200631"/>
                <a:gd name="connsiteY52" fmla="*/ 523291 h 1984149"/>
                <a:gd name="connsiteX53" fmla="*/ 1723695 w 2200631"/>
                <a:gd name="connsiteY53" fmla="*/ 539738 h 1984149"/>
                <a:gd name="connsiteX54" fmla="*/ 1730273 w 2200631"/>
                <a:gd name="connsiteY54" fmla="*/ 572630 h 1984149"/>
                <a:gd name="connsiteX55" fmla="*/ 1753298 w 2200631"/>
                <a:gd name="connsiteY55" fmla="*/ 605522 h 1984149"/>
                <a:gd name="connsiteX56" fmla="*/ 1779611 w 2200631"/>
                <a:gd name="connsiteY56" fmla="*/ 621968 h 1984149"/>
                <a:gd name="connsiteX57" fmla="*/ 1789479 w 2200631"/>
                <a:gd name="connsiteY57" fmla="*/ 661438 h 1984149"/>
                <a:gd name="connsiteX58" fmla="*/ 1828950 w 2200631"/>
                <a:gd name="connsiteY58" fmla="*/ 687752 h 1984149"/>
                <a:gd name="connsiteX59" fmla="*/ 1858552 w 2200631"/>
                <a:gd name="connsiteY59" fmla="*/ 714066 h 1984149"/>
                <a:gd name="connsiteX60" fmla="*/ 1881577 w 2200631"/>
                <a:gd name="connsiteY60" fmla="*/ 753536 h 1984149"/>
                <a:gd name="connsiteX61" fmla="*/ 1914469 w 2200631"/>
                <a:gd name="connsiteY61" fmla="*/ 756825 h 1984149"/>
                <a:gd name="connsiteX62" fmla="*/ 1937493 w 2200631"/>
                <a:gd name="connsiteY62" fmla="*/ 760115 h 1984149"/>
                <a:gd name="connsiteX63" fmla="*/ 1944072 w 2200631"/>
                <a:gd name="connsiteY63" fmla="*/ 796296 h 1984149"/>
                <a:gd name="connsiteX64" fmla="*/ 1927626 w 2200631"/>
                <a:gd name="connsiteY64" fmla="*/ 812742 h 1984149"/>
                <a:gd name="connsiteX65" fmla="*/ 1930915 w 2200631"/>
                <a:gd name="connsiteY65" fmla="*/ 842345 h 1984149"/>
                <a:gd name="connsiteX66" fmla="*/ 1927626 w 2200631"/>
                <a:gd name="connsiteY66" fmla="*/ 865369 h 1984149"/>
                <a:gd name="connsiteX67" fmla="*/ 1963807 w 2200631"/>
                <a:gd name="connsiteY67" fmla="*/ 894972 h 1984149"/>
                <a:gd name="connsiteX68" fmla="*/ 1986832 w 2200631"/>
                <a:gd name="connsiteY68" fmla="*/ 931153 h 1984149"/>
                <a:gd name="connsiteX69" fmla="*/ 1999988 w 2200631"/>
                <a:gd name="connsiteY69" fmla="*/ 964045 h 1984149"/>
                <a:gd name="connsiteX70" fmla="*/ 2042748 w 2200631"/>
                <a:gd name="connsiteY70" fmla="*/ 993648 h 1984149"/>
                <a:gd name="connsiteX71" fmla="*/ 2065773 w 2200631"/>
                <a:gd name="connsiteY71" fmla="*/ 1023251 h 1984149"/>
                <a:gd name="connsiteX72" fmla="*/ 2124978 w 2200631"/>
                <a:gd name="connsiteY72" fmla="*/ 1006805 h 1984149"/>
                <a:gd name="connsiteX73" fmla="*/ 2157870 w 2200631"/>
                <a:gd name="connsiteY73" fmla="*/ 1052854 h 1984149"/>
                <a:gd name="connsiteX74" fmla="*/ 2194052 w 2200631"/>
                <a:gd name="connsiteY74" fmla="*/ 1082457 h 1984149"/>
                <a:gd name="connsiteX75" fmla="*/ 2200631 w 2200631"/>
                <a:gd name="connsiteY75" fmla="*/ 1069300 h 1984149"/>
                <a:gd name="connsiteX76" fmla="*/ 2197880 w 2200631"/>
                <a:gd name="connsiteY76" fmla="*/ 1974389 h 1984149"/>
                <a:gd name="connsiteX0" fmla="*/ 2190764 w 2200631"/>
                <a:gd name="connsiteY0" fmla="*/ 1983700 h 1984149"/>
                <a:gd name="connsiteX1" fmla="*/ 1338858 w 2200631"/>
                <a:gd name="connsiteY1" fmla="*/ 1983699 h 1984149"/>
                <a:gd name="connsiteX2" fmla="*/ 1338858 w 2200631"/>
                <a:gd name="connsiteY2" fmla="*/ 1921205 h 1984149"/>
                <a:gd name="connsiteX3" fmla="*/ 924419 w 2200631"/>
                <a:gd name="connsiteY3" fmla="*/ 1924494 h 1984149"/>
                <a:gd name="connsiteX4" fmla="*/ 934286 w 2200631"/>
                <a:gd name="connsiteY4" fmla="*/ 1556103 h 1984149"/>
                <a:gd name="connsiteX5" fmla="*/ 536291 w 2200631"/>
                <a:gd name="connsiteY5" fmla="*/ 1556104 h 1984149"/>
                <a:gd name="connsiteX6" fmla="*/ 533002 w 2200631"/>
                <a:gd name="connsiteY6" fmla="*/ 1809372 h 1984149"/>
                <a:gd name="connsiteX7" fmla="*/ 149 w 2200631"/>
                <a:gd name="connsiteY7" fmla="*/ 1809373 h 1984149"/>
                <a:gd name="connsiteX8" fmla="*/ 546447 w 2200631"/>
                <a:gd name="connsiteY8" fmla="*/ 1198677 h 1984149"/>
                <a:gd name="connsiteX9" fmla="*/ 546448 w 2200631"/>
                <a:gd name="connsiteY9" fmla="*/ 1014685 h 1984149"/>
                <a:gd name="connsiteX10" fmla="*/ 468641 w 2200631"/>
                <a:gd name="connsiteY10" fmla="*/ 1008229 h 1984149"/>
                <a:gd name="connsiteX11" fmla="*/ 418845 w 2200631"/>
                <a:gd name="connsiteY11" fmla="*/ 1027597 h 1984149"/>
                <a:gd name="connsiteX12" fmla="*/ 390833 w 2200631"/>
                <a:gd name="connsiteY12" fmla="*/ 988862 h 1984149"/>
                <a:gd name="connsiteX13" fmla="*/ 356599 w 2200631"/>
                <a:gd name="connsiteY13" fmla="*/ 930760 h 1984149"/>
                <a:gd name="connsiteX14" fmla="*/ 232107 w 2200631"/>
                <a:gd name="connsiteY14" fmla="*/ 756452 h 1984149"/>
                <a:gd name="connsiteX15" fmla="*/ 244556 w 2200631"/>
                <a:gd name="connsiteY15" fmla="*/ 698350 h 1984149"/>
                <a:gd name="connsiteX16" fmla="*/ 285016 w 2200631"/>
                <a:gd name="connsiteY16" fmla="*/ 659615 h 1984149"/>
                <a:gd name="connsiteX17" fmla="*/ 297465 w 2200631"/>
                <a:gd name="connsiteY17" fmla="*/ 617652 h 1984149"/>
                <a:gd name="connsiteX18" fmla="*/ 356598 w 2200631"/>
                <a:gd name="connsiteY18" fmla="*/ 569233 h 1984149"/>
                <a:gd name="connsiteX19" fmla="*/ 388173 w 2200631"/>
                <a:gd name="connsiteY19" fmla="*/ 522151 h 1984149"/>
                <a:gd name="connsiteX20" fmla="*/ 163991 w 2200631"/>
                <a:gd name="connsiteY20" fmla="*/ 520258 h 1984149"/>
                <a:gd name="connsiteX21" fmla="*/ 167337 w 2200631"/>
                <a:gd name="connsiteY21" fmla="*/ 5406 h 1984149"/>
                <a:gd name="connsiteX22" fmla="*/ 1509897 w 2200631"/>
                <a:gd name="connsiteY22" fmla="*/ 0 h 1984149"/>
                <a:gd name="connsiteX23" fmla="*/ 1575681 w 2200631"/>
                <a:gd name="connsiteY23" fmla="*/ 43067 h 1984149"/>
                <a:gd name="connsiteX24" fmla="*/ 1618440 w 2200631"/>
                <a:gd name="connsiteY24" fmla="*/ 66092 h 1984149"/>
                <a:gd name="connsiteX25" fmla="*/ 1641465 w 2200631"/>
                <a:gd name="connsiteY25" fmla="*/ 79248 h 1984149"/>
                <a:gd name="connsiteX26" fmla="*/ 1638175 w 2200631"/>
                <a:gd name="connsiteY26" fmla="*/ 131876 h 1984149"/>
                <a:gd name="connsiteX27" fmla="*/ 1677646 w 2200631"/>
                <a:gd name="connsiteY27" fmla="*/ 128586 h 1984149"/>
                <a:gd name="connsiteX28" fmla="*/ 1703960 w 2200631"/>
                <a:gd name="connsiteY28" fmla="*/ 148322 h 1984149"/>
                <a:gd name="connsiteX29" fmla="*/ 1740141 w 2200631"/>
                <a:gd name="connsiteY29" fmla="*/ 171346 h 1984149"/>
                <a:gd name="connsiteX30" fmla="*/ 1782901 w 2200631"/>
                <a:gd name="connsiteY30" fmla="*/ 177925 h 1984149"/>
                <a:gd name="connsiteX31" fmla="*/ 1815793 w 2200631"/>
                <a:gd name="connsiteY31" fmla="*/ 161479 h 1984149"/>
                <a:gd name="connsiteX32" fmla="*/ 1848685 w 2200631"/>
                <a:gd name="connsiteY32" fmla="*/ 135165 h 1984149"/>
                <a:gd name="connsiteX33" fmla="*/ 1861842 w 2200631"/>
                <a:gd name="connsiteY33" fmla="*/ 145033 h 1984149"/>
                <a:gd name="connsiteX34" fmla="*/ 1888155 w 2200631"/>
                <a:gd name="connsiteY34" fmla="*/ 138454 h 1984149"/>
                <a:gd name="connsiteX35" fmla="*/ 1891445 w 2200631"/>
                <a:gd name="connsiteY35" fmla="*/ 184503 h 1984149"/>
                <a:gd name="connsiteX36" fmla="*/ 1914469 w 2200631"/>
                <a:gd name="connsiteY36" fmla="*/ 204238 h 1984149"/>
                <a:gd name="connsiteX37" fmla="*/ 1940783 w 2200631"/>
                <a:gd name="connsiteY37" fmla="*/ 220684 h 1984149"/>
                <a:gd name="connsiteX38" fmla="*/ 1944072 w 2200631"/>
                <a:gd name="connsiteY38" fmla="*/ 253576 h 1984149"/>
                <a:gd name="connsiteX39" fmla="*/ 1924337 w 2200631"/>
                <a:gd name="connsiteY39" fmla="*/ 273312 h 1984149"/>
                <a:gd name="connsiteX40" fmla="*/ 1917758 w 2200631"/>
                <a:gd name="connsiteY40" fmla="*/ 302915 h 1984149"/>
                <a:gd name="connsiteX41" fmla="*/ 1950650 w 2200631"/>
                <a:gd name="connsiteY41" fmla="*/ 299625 h 1984149"/>
                <a:gd name="connsiteX42" fmla="*/ 1957229 w 2200631"/>
                <a:gd name="connsiteY42" fmla="*/ 335807 h 1984149"/>
                <a:gd name="connsiteX43" fmla="*/ 1927626 w 2200631"/>
                <a:gd name="connsiteY43" fmla="*/ 345674 h 1984149"/>
                <a:gd name="connsiteX44" fmla="*/ 1898023 w 2200631"/>
                <a:gd name="connsiteY44" fmla="*/ 342385 h 1984149"/>
                <a:gd name="connsiteX45" fmla="*/ 1871709 w 2200631"/>
                <a:gd name="connsiteY45" fmla="*/ 335807 h 1984149"/>
                <a:gd name="connsiteX46" fmla="*/ 1858552 w 2200631"/>
                <a:gd name="connsiteY46" fmla="*/ 362120 h 1984149"/>
                <a:gd name="connsiteX47" fmla="*/ 1861842 w 2200631"/>
                <a:gd name="connsiteY47" fmla="*/ 395012 h 1984149"/>
                <a:gd name="connsiteX48" fmla="*/ 1825660 w 2200631"/>
                <a:gd name="connsiteY48" fmla="*/ 408169 h 1984149"/>
                <a:gd name="connsiteX49" fmla="*/ 1802636 w 2200631"/>
                <a:gd name="connsiteY49" fmla="*/ 444350 h 1984149"/>
                <a:gd name="connsiteX50" fmla="*/ 1786190 w 2200631"/>
                <a:gd name="connsiteY50" fmla="*/ 480532 h 1984149"/>
                <a:gd name="connsiteX51" fmla="*/ 1782901 w 2200631"/>
                <a:gd name="connsiteY51" fmla="*/ 510135 h 1984149"/>
                <a:gd name="connsiteX52" fmla="*/ 1750009 w 2200631"/>
                <a:gd name="connsiteY52" fmla="*/ 523291 h 1984149"/>
                <a:gd name="connsiteX53" fmla="*/ 1723695 w 2200631"/>
                <a:gd name="connsiteY53" fmla="*/ 539738 h 1984149"/>
                <a:gd name="connsiteX54" fmla="*/ 1730273 w 2200631"/>
                <a:gd name="connsiteY54" fmla="*/ 572630 h 1984149"/>
                <a:gd name="connsiteX55" fmla="*/ 1753298 w 2200631"/>
                <a:gd name="connsiteY55" fmla="*/ 605522 h 1984149"/>
                <a:gd name="connsiteX56" fmla="*/ 1779611 w 2200631"/>
                <a:gd name="connsiteY56" fmla="*/ 621968 h 1984149"/>
                <a:gd name="connsiteX57" fmla="*/ 1789479 w 2200631"/>
                <a:gd name="connsiteY57" fmla="*/ 661438 h 1984149"/>
                <a:gd name="connsiteX58" fmla="*/ 1828950 w 2200631"/>
                <a:gd name="connsiteY58" fmla="*/ 687752 h 1984149"/>
                <a:gd name="connsiteX59" fmla="*/ 1858552 w 2200631"/>
                <a:gd name="connsiteY59" fmla="*/ 714066 h 1984149"/>
                <a:gd name="connsiteX60" fmla="*/ 1881577 w 2200631"/>
                <a:gd name="connsiteY60" fmla="*/ 753536 h 1984149"/>
                <a:gd name="connsiteX61" fmla="*/ 1914469 w 2200631"/>
                <a:gd name="connsiteY61" fmla="*/ 756825 h 1984149"/>
                <a:gd name="connsiteX62" fmla="*/ 1937493 w 2200631"/>
                <a:gd name="connsiteY62" fmla="*/ 760115 h 1984149"/>
                <a:gd name="connsiteX63" fmla="*/ 1944072 w 2200631"/>
                <a:gd name="connsiteY63" fmla="*/ 796296 h 1984149"/>
                <a:gd name="connsiteX64" fmla="*/ 1927626 w 2200631"/>
                <a:gd name="connsiteY64" fmla="*/ 812742 h 1984149"/>
                <a:gd name="connsiteX65" fmla="*/ 1930915 w 2200631"/>
                <a:gd name="connsiteY65" fmla="*/ 842345 h 1984149"/>
                <a:gd name="connsiteX66" fmla="*/ 1927626 w 2200631"/>
                <a:gd name="connsiteY66" fmla="*/ 865369 h 1984149"/>
                <a:gd name="connsiteX67" fmla="*/ 1963807 w 2200631"/>
                <a:gd name="connsiteY67" fmla="*/ 894972 h 1984149"/>
                <a:gd name="connsiteX68" fmla="*/ 1986832 w 2200631"/>
                <a:gd name="connsiteY68" fmla="*/ 931153 h 1984149"/>
                <a:gd name="connsiteX69" fmla="*/ 1999988 w 2200631"/>
                <a:gd name="connsiteY69" fmla="*/ 964045 h 1984149"/>
                <a:gd name="connsiteX70" fmla="*/ 2042748 w 2200631"/>
                <a:gd name="connsiteY70" fmla="*/ 993648 h 1984149"/>
                <a:gd name="connsiteX71" fmla="*/ 2065773 w 2200631"/>
                <a:gd name="connsiteY71" fmla="*/ 1023251 h 1984149"/>
                <a:gd name="connsiteX72" fmla="*/ 2124978 w 2200631"/>
                <a:gd name="connsiteY72" fmla="*/ 1006805 h 1984149"/>
                <a:gd name="connsiteX73" fmla="*/ 2157870 w 2200631"/>
                <a:gd name="connsiteY73" fmla="*/ 1052854 h 1984149"/>
                <a:gd name="connsiteX74" fmla="*/ 2194052 w 2200631"/>
                <a:gd name="connsiteY74" fmla="*/ 1082457 h 1984149"/>
                <a:gd name="connsiteX75" fmla="*/ 2200631 w 2200631"/>
                <a:gd name="connsiteY75" fmla="*/ 1069300 h 1984149"/>
                <a:gd name="connsiteX76" fmla="*/ 2197880 w 2200631"/>
                <a:gd name="connsiteY76"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60428 w 2036640"/>
                <a:gd name="connsiteY3" fmla="*/ 1924494 h 1984149"/>
                <a:gd name="connsiteX4" fmla="*/ 770295 w 2036640"/>
                <a:gd name="connsiteY4" fmla="*/ 1556103 h 1984149"/>
                <a:gd name="connsiteX5" fmla="*/ 372300 w 2036640"/>
                <a:gd name="connsiteY5" fmla="*/ 1556104 h 1984149"/>
                <a:gd name="connsiteX6" fmla="*/ 369011 w 2036640"/>
                <a:gd name="connsiteY6" fmla="*/ 1809372 h 1984149"/>
                <a:gd name="connsiteX7" fmla="*/ 284328 w 2036640"/>
                <a:gd name="connsiteY7" fmla="*/ 1231575 h 1984149"/>
                <a:gd name="connsiteX8" fmla="*/ 382456 w 2036640"/>
                <a:gd name="connsiteY8" fmla="*/ 1198677 h 1984149"/>
                <a:gd name="connsiteX9" fmla="*/ 382457 w 2036640"/>
                <a:gd name="connsiteY9" fmla="*/ 1014685 h 1984149"/>
                <a:gd name="connsiteX10" fmla="*/ 304650 w 2036640"/>
                <a:gd name="connsiteY10" fmla="*/ 1008229 h 1984149"/>
                <a:gd name="connsiteX11" fmla="*/ 254854 w 2036640"/>
                <a:gd name="connsiteY11" fmla="*/ 1027597 h 1984149"/>
                <a:gd name="connsiteX12" fmla="*/ 226842 w 2036640"/>
                <a:gd name="connsiteY12" fmla="*/ 988862 h 1984149"/>
                <a:gd name="connsiteX13" fmla="*/ 192608 w 2036640"/>
                <a:gd name="connsiteY13" fmla="*/ 930760 h 1984149"/>
                <a:gd name="connsiteX14" fmla="*/ 68116 w 2036640"/>
                <a:gd name="connsiteY14" fmla="*/ 756452 h 1984149"/>
                <a:gd name="connsiteX15" fmla="*/ 80565 w 2036640"/>
                <a:gd name="connsiteY15" fmla="*/ 698350 h 1984149"/>
                <a:gd name="connsiteX16" fmla="*/ 121025 w 2036640"/>
                <a:gd name="connsiteY16" fmla="*/ 659615 h 1984149"/>
                <a:gd name="connsiteX17" fmla="*/ 133474 w 2036640"/>
                <a:gd name="connsiteY17" fmla="*/ 617652 h 1984149"/>
                <a:gd name="connsiteX18" fmla="*/ 192607 w 2036640"/>
                <a:gd name="connsiteY18" fmla="*/ 569233 h 1984149"/>
                <a:gd name="connsiteX19" fmla="*/ 224182 w 2036640"/>
                <a:gd name="connsiteY19" fmla="*/ 522151 h 1984149"/>
                <a:gd name="connsiteX20" fmla="*/ 0 w 2036640"/>
                <a:gd name="connsiteY20" fmla="*/ 520258 h 1984149"/>
                <a:gd name="connsiteX21" fmla="*/ 3346 w 2036640"/>
                <a:gd name="connsiteY21" fmla="*/ 5406 h 1984149"/>
                <a:gd name="connsiteX22" fmla="*/ 1345906 w 2036640"/>
                <a:gd name="connsiteY22" fmla="*/ 0 h 1984149"/>
                <a:gd name="connsiteX23" fmla="*/ 1411690 w 2036640"/>
                <a:gd name="connsiteY23" fmla="*/ 43067 h 1984149"/>
                <a:gd name="connsiteX24" fmla="*/ 1454449 w 2036640"/>
                <a:gd name="connsiteY24" fmla="*/ 66092 h 1984149"/>
                <a:gd name="connsiteX25" fmla="*/ 1477474 w 2036640"/>
                <a:gd name="connsiteY25" fmla="*/ 79248 h 1984149"/>
                <a:gd name="connsiteX26" fmla="*/ 1474184 w 2036640"/>
                <a:gd name="connsiteY26" fmla="*/ 131876 h 1984149"/>
                <a:gd name="connsiteX27" fmla="*/ 1513655 w 2036640"/>
                <a:gd name="connsiteY27" fmla="*/ 128586 h 1984149"/>
                <a:gd name="connsiteX28" fmla="*/ 1539969 w 2036640"/>
                <a:gd name="connsiteY28" fmla="*/ 148322 h 1984149"/>
                <a:gd name="connsiteX29" fmla="*/ 1576150 w 2036640"/>
                <a:gd name="connsiteY29" fmla="*/ 171346 h 1984149"/>
                <a:gd name="connsiteX30" fmla="*/ 1618910 w 2036640"/>
                <a:gd name="connsiteY30" fmla="*/ 177925 h 1984149"/>
                <a:gd name="connsiteX31" fmla="*/ 1651802 w 2036640"/>
                <a:gd name="connsiteY31" fmla="*/ 161479 h 1984149"/>
                <a:gd name="connsiteX32" fmla="*/ 1684694 w 2036640"/>
                <a:gd name="connsiteY32" fmla="*/ 135165 h 1984149"/>
                <a:gd name="connsiteX33" fmla="*/ 1697851 w 2036640"/>
                <a:gd name="connsiteY33" fmla="*/ 145033 h 1984149"/>
                <a:gd name="connsiteX34" fmla="*/ 1724164 w 2036640"/>
                <a:gd name="connsiteY34" fmla="*/ 138454 h 1984149"/>
                <a:gd name="connsiteX35" fmla="*/ 1727454 w 2036640"/>
                <a:gd name="connsiteY35" fmla="*/ 184503 h 1984149"/>
                <a:gd name="connsiteX36" fmla="*/ 1750478 w 2036640"/>
                <a:gd name="connsiteY36" fmla="*/ 204238 h 1984149"/>
                <a:gd name="connsiteX37" fmla="*/ 1776792 w 2036640"/>
                <a:gd name="connsiteY37" fmla="*/ 220684 h 1984149"/>
                <a:gd name="connsiteX38" fmla="*/ 1780081 w 2036640"/>
                <a:gd name="connsiteY38" fmla="*/ 253576 h 1984149"/>
                <a:gd name="connsiteX39" fmla="*/ 1760346 w 2036640"/>
                <a:gd name="connsiteY39" fmla="*/ 273312 h 1984149"/>
                <a:gd name="connsiteX40" fmla="*/ 1753767 w 2036640"/>
                <a:gd name="connsiteY40" fmla="*/ 302915 h 1984149"/>
                <a:gd name="connsiteX41" fmla="*/ 1786659 w 2036640"/>
                <a:gd name="connsiteY41" fmla="*/ 299625 h 1984149"/>
                <a:gd name="connsiteX42" fmla="*/ 1793238 w 2036640"/>
                <a:gd name="connsiteY42" fmla="*/ 335807 h 1984149"/>
                <a:gd name="connsiteX43" fmla="*/ 1763635 w 2036640"/>
                <a:gd name="connsiteY43" fmla="*/ 345674 h 1984149"/>
                <a:gd name="connsiteX44" fmla="*/ 1734032 w 2036640"/>
                <a:gd name="connsiteY44" fmla="*/ 342385 h 1984149"/>
                <a:gd name="connsiteX45" fmla="*/ 1707718 w 2036640"/>
                <a:gd name="connsiteY45" fmla="*/ 335807 h 1984149"/>
                <a:gd name="connsiteX46" fmla="*/ 1694561 w 2036640"/>
                <a:gd name="connsiteY46" fmla="*/ 362120 h 1984149"/>
                <a:gd name="connsiteX47" fmla="*/ 1697851 w 2036640"/>
                <a:gd name="connsiteY47" fmla="*/ 395012 h 1984149"/>
                <a:gd name="connsiteX48" fmla="*/ 1661669 w 2036640"/>
                <a:gd name="connsiteY48" fmla="*/ 408169 h 1984149"/>
                <a:gd name="connsiteX49" fmla="*/ 1638645 w 2036640"/>
                <a:gd name="connsiteY49" fmla="*/ 444350 h 1984149"/>
                <a:gd name="connsiteX50" fmla="*/ 1622199 w 2036640"/>
                <a:gd name="connsiteY50" fmla="*/ 480532 h 1984149"/>
                <a:gd name="connsiteX51" fmla="*/ 1618910 w 2036640"/>
                <a:gd name="connsiteY51" fmla="*/ 510135 h 1984149"/>
                <a:gd name="connsiteX52" fmla="*/ 1586018 w 2036640"/>
                <a:gd name="connsiteY52" fmla="*/ 523291 h 1984149"/>
                <a:gd name="connsiteX53" fmla="*/ 1559704 w 2036640"/>
                <a:gd name="connsiteY53" fmla="*/ 539738 h 1984149"/>
                <a:gd name="connsiteX54" fmla="*/ 1566282 w 2036640"/>
                <a:gd name="connsiteY54" fmla="*/ 572630 h 1984149"/>
                <a:gd name="connsiteX55" fmla="*/ 1589307 w 2036640"/>
                <a:gd name="connsiteY55" fmla="*/ 605522 h 1984149"/>
                <a:gd name="connsiteX56" fmla="*/ 1615620 w 2036640"/>
                <a:gd name="connsiteY56" fmla="*/ 621968 h 1984149"/>
                <a:gd name="connsiteX57" fmla="*/ 1625488 w 2036640"/>
                <a:gd name="connsiteY57" fmla="*/ 661438 h 1984149"/>
                <a:gd name="connsiteX58" fmla="*/ 1664959 w 2036640"/>
                <a:gd name="connsiteY58" fmla="*/ 687752 h 1984149"/>
                <a:gd name="connsiteX59" fmla="*/ 1694561 w 2036640"/>
                <a:gd name="connsiteY59" fmla="*/ 714066 h 1984149"/>
                <a:gd name="connsiteX60" fmla="*/ 1717586 w 2036640"/>
                <a:gd name="connsiteY60" fmla="*/ 753536 h 1984149"/>
                <a:gd name="connsiteX61" fmla="*/ 1750478 w 2036640"/>
                <a:gd name="connsiteY61" fmla="*/ 756825 h 1984149"/>
                <a:gd name="connsiteX62" fmla="*/ 1773502 w 2036640"/>
                <a:gd name="connsiteY62" fmla="*/ 760115 h 1984149"/>
                <a:gd name="connsiteX63" fmla="*/ 1780081 w 2036640"/>
                <a:gd name="connsiteY63" fmla="*/ 796296 h 1984149"/>
                <a:gd name="connsiteX64" fmla="*/ 1763635 w 2036640"/>
                <a:gd name="connsiteY64" fmla="*/ 812742 h 1984149"/>
                <a:gd name="connsiteX65" fmla="*/ 1766924 w 2036640"/>
                <a:gd name="connsiteY65" fmla="*/ 842345 h 1984149"/>
                <a:gd name="connsiteX66" fmla="*/ 1763635 w 2036640"/>
                <a:gd name="connsiteY66" fmla="*/ 865369 h 1984149"/>
                <a:gd name="connsiteX67" fmla="*/ 1799816 w 2036640"/>
                <a:gd name="connsiteY67" fmla="*/ 894972 h 1984149"/>
                <a:gd name="connsiteX68" fmla="*/ 1822841 w 2036640"/>
                <a:gd name="connsiteY68" fmla="*/ 931153 h 1984149"/>
                <a:gd name="connsiteX69" fmla="*/ 1835997 w 2036640"/>
                <a:gd name="connsiteY69" fmla="*/ 964045 h 1984149"/>
                <a:gd name="connsiteX70" fmla="*/ 1878757 w 2036640"/>
                <a:gd name="connsiteY70" fmla="*/ 993648 h 1984149"/>
                <a:gd name="connsiteX71" fmla="*/ 1901782 w 2036640"/>
                <a:gd name="connsiteY71" fmla="*/ 1023251 h 1984149"/>
                <a:gd name="connsiteX72" fmla="*/ 1960987 w 2036640"/>
                <a:gd name="connsiteY72" fmla="*/ 1006805 h 1984149"/>
                <a:gd name="connsiteX73" fmla="*/ 1993879 w 2036640"/>
                <a:gd name="connsiteY73" fmla="*/ 1052854 h 1984149"/>
                <a:gd name="connsiteX74" fmla="*/ 2030061 w 2036640"/>
                <a:gd name="connsiteY74" fmla="*/ 1082457 h 1984149"/>
                <a:gd name="connsiteX75" fmla="*/ 2036640 w 2036640"/>
                <a:gd name="connsiteY75" fmla="*/ 1069300 h 1984149"/>
                <a:gd name="connsiteX76" fmla="*/ 2033889 w 2036640"/>
                <a:gd name="connsiteY76"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60428 w 2036640"/>
                <a:gd name="connsiteY3" fmla="*/ 1924494 h 1984149"/>
                <a:gd name="connsiteX4" fmla="*/ 770295 w 2036640"/>
                <a:gd name="connsiteY4" fmla="*/ 1556103 h 1984149"/>
                <a:gd name="connsiteX5" fmla="*/ 372300 w 2036640"/>
                <a:gd name="connsiteY5" fmla="*/ 1556104 h 1984149"/>
                <a:gd name="connsiteX6" fmla="*/ 369011 w 2036640"/>
                <a:gd name="connsiteY6" fmla="*/ 1809372 h 1984149"/>
                <a:gd name="connsiteX7" fmla="*/ 284328 w 2036640"/>
                <a:gd name="connsiteY7" fmla="*/ 1231575 h 1984149"/>
                <a:gd name="connsiteX8" fmla="*/ 382456 w 2036640"/>
                <a:gd name="connsiteY8" fmla="*/ 1198677 h 1984149"/>
                <a:gd name="connsiteX9" fmla="*/ 382457 w 2036640"/>
                <a:gd name="connsiteY9" fmla="*/ 1014685 h 1984149"/>
                <a:gd name="connsiteX10" fmla="*/ 304650 w 2036640"/>
                <a:gd name="connsiteY10" fmla="*/ 1008229 h 1984149"/>
                <a:gd name="connsiteX11" fmla="*/ 254854 w 2036640"/>
                <a:gd name="connsiteY11" fmla="*/ 1027597 h 1984149"/>
                <a:gd name="connsiteX12" fmla="*/ 226842 w 2036640"/>
                <a:gd name="connsiteY12" fmla="*/ 988862 h 1984149"/>
                <a:gd name="connsiteX13" fmla="*/ 192608 w 2036640"/>
                <a:gd name="connsiteY13" fmla="*/ 930760 h 1984149"/>
                <a:gd name="connsiteX14" fmla="*/ 68116 w 2036640"/>
                <a:gd name="connsiteY14" fmla="*/ 756452 h 1984149"/>
                <a:gd name="connsiteX15" fmla="*/ 80565 w 2036640"/>
                <a:gd name="connsiteY15" fmla="*/ 698350 h 1984149"/>
                <a:gd name="connsiteX16" fmla="*/ 121025 w 2036640"/>
                <a:gd name="connsiteY16" fmla="*/ 659615 h 1984149"/>
                <a:gd name="connsiteX17" fmla="*/ 133474 w 2036640"/>
                <a:gd name="connsiteY17" fmla="*/ 617652 h 1984149"/>
                <a:gd name="connsiteX18" fmla="*/ 192607 w 2036640"/>
                <a:gd name="connsiteY18" fmla="*/ 569233 h 1984149"/>
                <a:gd name="connsiteX19" fmla="*/ 224182 w 2036640"/>
                <a:gd name="connsiteY19" fmla="*/ 522151 h 1984149"/>
                <a:gd name="connsiteX20" fmla="*/ 0 w 2036640"/>
                <a:gd name="connsiteY20" fmla="*/ 520258 h 1984149"/>
                <a:gd name="connsiteX21" fmla="*/ 3346 w 2036640"/>
                <a:gd name="connsiteY21" fmla="*/ 5406 h 1984149"/>
                <a:gd name="connsiteX22" fmla="*/ 1345906 w 2036640"/>
                <a:gd name="connsiteY22" fmla="*/ 0 h 1984149"/>
                <a:gd name="connsiteX23" fmla="*/ 1411690 w 2036640"/>
                <a:gd name="connsiteY23" fmla="*/ 43067 h 1984149"/>
                <a:gd name="connsiteX24" fmla="*/ 1454449 w 2036640"/>
                <a:gd name="connsiteY24" fmla="*/ 66092 h 1984149"/>
                <a:gd name="connsiteX25" fmla="*/ 1477474 w 2036640"/>
                <a:gd name="connsiteY25" fmla="*/ 79248 h 1984149"/>
                <a:gd name="connsiteX26" fmla="*/ 1474184 w 2036640"/>
                <a:gd name="connsiteY26" fmla="*/ 131876 h 1984149"/>
                <a:gd name="connsiteX27" fmla="*/ 1513655 w 2036640"/>
                <a:gd name="connsiteY27" fmla="*/ 128586 h 1984149"/>
                <a:gd name="connsiteX28" fmla="*/ 1539969 w 2036640"/>
                <a:gd name="connsiteY28" fmla="*/ 148322 h 1984149"/>
                <a:gd name="connsiteX29" fmla="*/ 1576150 w 2036640"/>
                <a:gd name="connsiteY29" fmla="*/ 171346 h 1984149"/>
                <a:gd name="connsiteX30" fmla="*/ 1618910 w 2036640"/>
                <a:gd name="connsiteY30" fmla="*/ 177925 h 1984149"/>
                <a:gd name="connsiteX31" fmla="*/ 1651802 w 2036640"/>
                <a:gd name="connsiteY31" fmla="*/ 161479 h 1984149"/>
                <a:gd name="connsiteX32" fmla="*/ 1684694 w 2036640"/>
                <a:gd name="connsiteY32" fmla="*/ 135165 h 1984149"/>
                <a:gd name="connsiteX33" fmla="*/ 1697851 w 2036640"/>
                <a:gd name="connsiteY33" fmla="*/ 145033 h 1984149"/>
                <a:gd name="connsiteX34" fmla="*/ 1724164 w 2036640"/>
                <a:gd name="connsiteY34" fmla="*/ 138454 h 1984149"/>
                <a:gd name="connsiteX35" fmla="*/ 1727454 w 2036640"/>
                <a:gd name="connsiteY35" fmla="*/ 184503 h 1984149"/>
                <a:gd name="connsiteX36" fmla="*/ 1750478 w 2036640"/>
                <a:gd name="connsiteY36" fmla="*/ 204238 h 1984149"/>
                <a:gd name="connsiteX37" fmla="*/ 1776792 w 2036640"/>
                <a:gd name="connsiteY37" fmla="*/ 220684 h 1984149"/>
                <a:gd name="connsiteX38" fmla="*/ 1780081 w 2036640"/>
                <a:gd name="connsiteY38" fmla="*/ 253576 h 1984149"/>
                <a:gd name="connsiteX39" fmla="*/ 1760346 w 2036640"/>
                <a:gd name="connsiteY39" fmla="*/ 273312 h 1984149"/>
                <a:gd name="connsiteX40" fmla="*/ 1753767 w 2036640"/>
                <a:gd name="connsiteY40" fmla="*/ 302915 h 1984149"/>
                <a:gd name="connsiteX41" fmla="*/ 1786659 w 2036640"/>
                <a:gd name="connsiteY41" fmla="*/ 299625 h 1984149"/>
                <a:gd name="connsiteX42" fmla="*/ 1793238 w 2036640"/>
                <a:gd name="connsiteY42" fmla="*/ 335807 h 1984149"/>
                <a:gd name="connsiteX43" fmla="*/ 1763635 w 2036640"/>
                <a:gd name="connsiteY43" fmla="*/ 345674 h 1984149"/>
                <a:gd name="connsiteX44" fmla="*/ 1734032 w 2036640"/>
                <a:gd name="connsiteY44" fmla="*/ 342385 h 1984149"/>
                <a:gd name="connsiteX45" fmla="*/ 1707718 w 2036640"/>
                <a:gd name="connsiteY45" fmla="*/ 335807 h 1984149"/>
                <a:gd name="connsiteX46" fmla="*/ 1694561 w 2036640"/>
                <a:gd name="connsiteY46" fmla="*/ 362120 h 1984149"/>
                <a:gd name="connsiteX47" fmla="*/ 1697851 w 2036640"/>
                <a:gd name="connsiteY47" fmla="*/ 395012 h 1984149"/>
                <a:gd name="connsiteX48" fmla="*/ 1661669 w 2036640"/>
                <a:gd name="connsiteY48" fmla="*/ 408169 h 1984149"/>
                <a:gd name="connsiteX49" fmla="*/ 1638645 w 2036640"/>
                <a:gd name="connsiteY49" fmla="*/ 444350 h 1984149"/>
                <a:gd name="connsiteX50" fmla="*/ 1622199 w 2036640"/>
                <a:gd name="connsiteY50" fmla="*/ 480532 h 1984149"/>
                <a:gd name="connsiteX51" fmla="*/ 1618910 w 2036640"/>
                <a:gd name="connsiteY51" fmla="*/ 510135 h 1984149"/>
                <a:gd name="connsiteX52" fmla="*/ 1586018 w 2036640"/>
                <a:gd name="connsiteY52" fmla="*/ 523291 h 1984149"/>
                <a:gd name="connsiteX53" fmla="*/ 1559704 w 2036640"/>
                <a:gd name="connsiteY53" fmla="*/ 539738 h 1984149"/>
                <a:gd name="connsiteX54" fmla="*/ 1566282 w 2036640"/>
                <a:gd name="connsiteY54" fmla="*/ 572630 h 1984149"/>
                <a:gd name="connsiteX55" fmla="*/ 1589307 w 2036640"/>
                <a:gd name="connsiteY55" fmla="*/ 605522 h 1984149"/>
                <a:gd name="connsiteX56" fmla="*/ 1615620 w 2036640"/>
                <a:gd name="connsiteY56" fmla="*/ 621968 h 1984149"/>
                <a:gd name="connsiteX57" fmla="*/ 1625488 w 2036640"/>
                <a:gd name="connsiteY57" fmla="*/ 661438 h 1984149"/>
                <a:gd name="connsiteX58" fmla="*/ 1664959 w 2036640"/>
                <a:gd name="connsiteY58" fmla="*/ 687752 h 1984149"/>
                <a:gd name="connsiteX59" fmla="*/ 1694561 w 2036640"/>
                <a:gd name="connsiteY59" fmla="*/ 714066 h 1984149"/>
                <a:gd name="connsiteX60" fmla="*/ 1717586 w 2036640"/>
                <a:gd name="connsiteY60" fmla="*/ 753536 h 1984149"/>
                <a:gd name="connsiteX61" fmla="*/ 1750478 w 2036640"/>
                <a:gd name="connsiteY61" fmla="*/ 756825 h 1984149"/>
                <a:gd name="connsiteX62" fmla="*/ 1773502 w 2036640"/>
                <a:gd name="connsiteY62" fmla="*/ 760115 h 1984149"/>
                <a:gd name="connsiteX63" fmla="*/ 1780081 w 2036640"/>
                <a:gd name="connsiteY63" fmla="*/ 796296 h 1984149"/>
                <a:gd name="connsiteX64" fmla="*/ 1763635 w 2036640"/>
                <a:gd name="connsiteY64" fmla="*/ 812742 h 1984149"/>
                <a:gd name="connsiteX65" fmla="*/ 1766924 w 2036640"/>
                <a:gd name="connsiteY65" fmla="*/ 842345 h 1984149"/>
                <a:gd name="connsiteX66" fmla="*/ 1763635 w 2036640"/>
                <a:gd name="connsiteY66" fmla="*/ 865369 h 1984149"/>
                <a:gd name="connsiteX67" fmla="*/ 1799816 w 2036640"/>
                <a:gd name="connsiteY67" fmla="*/ 894972 h 1984149"/>
                <a:gd name="connsiteX68" fmla="*/ 1822841 w 2036640"/>
                <a:gd name="connsiteY68" fmla="*/ 931153 h 1984149"/>
                <a:gd name="connsiteX69" fmla="*/ 1835997 w 2036640"/>
                <a:gd name="connsiteY69" fmla="*/ 964045 h 1984149"/>
                <a:gd name="connsiteX70" fmla="*/ 1878757 w 2036640"/>
                <a:gd name="connsiteY70" fmla="*/ 993648 h 1984149"/>
                <a:gd name="connsiteX71" fmla="*/ 1901782 w 2036640"/>
                <a:gd name="connsiteY71" fmla="*/ 1023251 h 1984149"/>
                <a:gd name="connsiteX72" fmla="*/ 1960987 w 2036640"/>
                <a:gd name="connsiteY72" fmla="*/ 1006805 h 1984149"/>
                <a:gd name="connsiteX73" fmla="*/ 1993879 w 2036640"/>
                <a:gd name="connsiteY73" fmla="*/ 1052854 h 1984149"/>
                <a:gd name="connsiteX74" fmla="*/ 2030061 w 2036640"/>
                <a:gd name="connsiteY74" fmla="*/ 1082457 h 1984149"/>
                <a:gd name="connsiteX75" fmla="*/ 2036640 w 2036640"/>
                <a:gd name="connsiteY75" fmla="*/ 1069300 h 1984149"/>
                <a:gd name="connsiteX76" fmla="*/ 2033889 w 2036640"/>
                <a:gd name="connsiteY76"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60428 w 2036640"/>
                <a:gd name="connsiteY3" fmla="*/ 1924494 h 1984149"/>
                <a:gd name="connsiteX4" fmla="*/ 770295 w 2036640"/>
                <a:gd name="connsiteY4" fmla="*/ 1556103 h 1984149"/>
                <a:gd name="connsiteX5" fmla="*/ 372300 w 2036640"/>
                <a:gd name="connsiteY5" fmla="*/ 1556104 h 1984149"/>
                <a:gd name="connsiteX6" fmla="*/ 369011 w 2036640"/>
                <a:gd name="connsiteY6" fmla="*/ 1809372 h 1984149"/>
                <a:gd name="connsiteX7" fmla="*/ 284328 w 2036640"/>
                <a:gd name="connsiteY7" fmla="*/ 1231575 h 1984149"/>
                <a:gd name="connsiteX8" fmla="*/ 382456 w 2036640"/>
                <a:gd name="connsiteY8" fmla="*/ 1221272 h 1984149"/>
                <a:gd name="connsiteX9" fmla="*/ 382457 w 2036640"/>
                <a:gd name="connsiteY9" fmla="*/ 1014685 h 1984149"/>
                <a:gd name="connsiteX10" fmla="*/ 304650 w 2036640"/>
                <a:gd name="connsiteY10" fmla="*/ 1008229 h 1984149"/>
                <a:gd name="connsiteX11" fmla="*/ 254854 w 2036640"/>
                <a:gd name="connsiteY11" fmla="*/ 1027597 h 1984149"/>
                <a:gd name="connsiteX12" fmla="*/ 226842 w 2036640"/>
                <a:gd name="connsiteY12" fmla="*/ 988862 h 1984149"/>
                <a:gd name="connsiteX13" fmla="*/ 192608 w 2036640"/>
                <a:gd name="connsiteY13" fmla="*/ 930760 h 1984149"/>
                <a:gd name="connsiteX14" fmla="*/ 68116 w 2036640"/>
                <a:gd name="connsiteY14" fmla="*/ 756452 h 1984149"/>
                <a:gd name="connsiteX15" fmla="*/ 80565 w 2036640"/>
                <a:gd name="connsiteY15" fmla="*/ 698350 h 1984149"/>
                <a:gd name="connsiteX16" fmla="*/ 121025 w 2036640"/>
                <a:gd name="connsiteY16" fmla="*/ 659615 h 1984149"/>
                <a:gd name="connsiteX17" fmla="*/ 133474 w 2036640"/>
                <a:gd name="connsiteY17" fmla="*/ 617652 h 1984149"/>
                <a:gd name="connsiteX18" fmla="*/ 192607 w 2036640"/>
                <a:gd name="connsiteY18" fmla="*/ 569233 h 1984149"/>
                <a:gd name="connsiteX19" fmla="*/ 224182 w 2036640"/>
                <a:gd name="connsiteY19" fmla="*/ 522151 h 1984149"/>
                <a:gd name="connsiteX20" fmla="*/ 0 w 2036640"/>
                <a:gd name="connsiteY20" fmla="*/ 520258 h 1984149"/>
                <a:gd name="connsiteX21" fmla="*/ 3346 w 2036640"/>
                <a:gd name="connsiteY21" fmla="*/ 5406 h 1984149"/>
                <a:gd name="connsiteX22" fmla="*/ 1345906 w 2036640"/>
                <a:gd name="connsiteY22" fmla="*/ 0 h 1984149"/>
                <a:gd name="connsiteX23" fmla="*/ 1411690 w 2036640"/>
                <a:gd name="connsiteY23" fmla="*/ 43067 h 1984149"/>
                <a:gd name="connsiteX24" fmla="*/ 1454449 w 2036640"/>
                <a:gd name="connsiteY24" fmla="*/ 66092 h 1984149"/>
                <a:gd name="connsiteX25" fmla="*/ 1477474 w 2036640"/>
                <a:gd name="connsiteY25" fmla="*/ 79248 h 1984149"/>
                <a:gd name="connsiteX26" fmla="*/ 1474184 w 2036640"/>
                <a:gd name="connsiteY26" fmla="*/ 131876 h 1984149"/>
                <a:gd name="connsiteX27" fmla="*/ 1513655 w 2036640"/>
                <a:gd name="connsiteY27" fmla="*/ 128586 h 1984149"/>
                <a:gd name="connsiteX28" fmla="*/ 1539969 w 2036640"/>
                <a:gd name="connsiteY28" fmla="*/ 148322 h 1984149"/>
                <a:gd name="connsiteX29" fmla="*/ 1576150 w 2036640"/>
                <a:gd name="connsiteY29" fmla="*/ 171346 h 1984149"/>
                <a:gd name="connsiteX30" fmla="*/ 1618910 w 2036640"/>
                <a:gd name="connsiteY30" fmla="*/ 177925 h 1984149"/>
                <a:gd name="connsiteX31" fmla="*/ 1651802 w 2036640"/>
                <a:gd name="connsiteY31" fmla="*/ 161479 h 1984149"/>
                <a:gd name="connsiteX32" fmla="*/ 1684694 w 2036640"/>
                <a:gd name="connsiteY32" fmla="*/ 135165 h 1984149"/>
                <a:gd name="connsiteX33" fmla="*/ 1697851 w 2036640"/>
                <a:gd name="connsiteY33" fmla="*/ 145033 h 1984149"/>
                <a:gd name="connsiteX34" fmla="*/ 1724164 w 2036640"/>
                <a:gd name="connsiteY34" fmla="*/ 138454 h 1984149"/>
                <a:gd name="connsiteX35" fmla="*/ 1727454 w 2036640"/>
                <a:gd name="connsiteY35" fmla="*/ 184503 h 1984149"/>
                <a:gd name="connsiteX36" fmla="*/ 1750478 w 2036640"/>
                <a:gd name="connsiteY36" fmla="*/ 204238 h 1984149"/>
                <a:gd name="connsiteX37" fmla="*/ 1776792 w 2036640"/>
                <a:gd name="connsiteY37" fmla="*/ 220684 h 1984149"/>
                <a:gd name="connsiteX38" fmla="*/ 1780081 w 2036640"/>
                <a:gd name="connsiteY38" fmla="*/ 253576 h 1984149"/>
                <a:gd name="connsiteX39" fmla="*/ 1760346 w 2036640"/>
                <a:gd name="connsiteY39" fmla="*/ 273312 h 1984149"/>
                <a:gd name="connsiteX40" fmla="*/ 1753767 w 2036640"/>
                <a:gd name="connsiteY40" fmla="*/ 302915 h 1984149"/>
                <a:gd name="connsiteX41" fmla="*/ 1786659 w 2036640"/>
                <a:gd name="connsiteY41" fmla="*/ 299625 h 1984149"/>
                <a:gd name="connsiteX42" fmla="*/ 1793238 w 2036640"/>
                <a:gd name="connsiteY42" fmla="*/ 335807 h 1984149"/>
                <a:gd name="connsiteX43" fmla="*/ 1763635 w 2036640"/>
                <a:gd name="connsiteY43" fmla="*/ 345674 h 1984149"/>
                <a:gd name="connsiteX44" fmla="*/ 1734032 w 2036640"/>
                <a:gd name="connsiteY44" fmla="*/ 342385 h 1984149"/>
                <a:gd name="connsiteX45" fmla="*/ 1707718 w 2036640"/>
                <a:gd name="connsiteY45" fmla="*/ 335807 h 1984149"/>
                <a:gd name="connsiteX46" fmla="*/ 1694561 w 2036640"/>
                <a:gd name="connsiteY46" fmla="*/ 362120 h 1984149"/>
                <a:gd name="connsiteX47" fmla="*/ 1697851 w 2036640"/>
                <a:gd name="connsiteY47" fmla="*/ 395012 h 1984149"/>
                <a:gd name="connsiteX48" fmla="*/ 1661669 w 2036640"/>
                <a:gd name="connsiteY48" fmla="*/ 408169 h 1984149"/>
                <a:gd name="connsiteX49" fmla="*/ 1638645 w 2036640"/>
                <a:gd name="connsiteY49" fmla="*/ 444350 h 1984149"/>
                <a:gd name="connsiteX50" fmla="*/ 1622199 w 2036640"/>
                <a:gd name="connsiteY50" fmla="*/ 480532 h 1984149"/>
                <a:gd name="connsiteX51" fmla="*/ 1618910 w 2036640"/>
                <a:gd name="connsiteY51" fmla="*/ 510135 h 1984149"/>
                <a:gd name="connsiteX52" fmla="*/ 1586018 w 2036640"/>
                <a:gd name="connsiteY52" fmla="*/ 523291 h 1984149"/>
                <a:gd name="connsiteX53" fmla="*/ 1559704 w 2036640"/>
                <a:gd name="connsiteY53" fmla="*/ 539738 h 1984149"/>
                <a:gd name="connsiteX54" fmla="*/ 1566282 w 2036640"/>
                <a:gd name="connsiteY54" fmla="*/ 572630 h 1984149"/>
                <a:gd name="connsiteX55" fmla="*/ 1589307 w 2036640"/>
                <a:gd name="connsiteY55" fmla="*/ 605522 h 1984149"/>
                <a:gd name="connsiteX56" fmla="*/ 1615620 w 2036640"/>
                <a:gd name="connsiteY56" fmla="*/ 621968 h 1984149"/>
                <a:gd name="connsiteX57" fmla="*/ 1625488 w 2036640"/>
                <a:gd name="connsiteY57" fmla="*/ 661438 h 1984149"/>
                <a:gd name="connsiteX58" fmla="*/ 1664959 w 2036640"/>
                <a:gd name="connsiteY58" fmla="*/ 687752 h 1984149"/>
                <a:gd name="connsiteX59" fmla="*/ 1694561 w 2036640"/>
                <a:gd name="connsiteY59" fmla="*/ 714066 h 1984149"/>
                <a:gd name="connsiteX60" fmla="*/ 1717586 w 2036640"/>
                <a:gd name="connsiteY60" fmla="*/ 753536 h 1984149"/>
                <a:gd name="connsiteX61" fmla="*/ 1750478 w 2036640"/>
                <a:gd name="connsiteY61" fmla="*/ 756825 h 1984149"/>
                <a:gd name="connsiteX62" fmla="*/ 1773502 w 2036640"/>
                <a:gd name="connsiteY62" fmla="*/ 760115 h 1984149"/>
                <a:gd name="connsiteX63" fmla="*/ 1780081 w 2036640"/>
                <a:gd name="connsiteY63" fmla="*/ 796296 h 1984149"/>
                <a:gd name="connsiteX64" fmla="*/ 1763635 w 2036640"/>
                <a:gd name="connsiteY64" fmla="*/ 812742 h 1984149"/>
                <a:gd name="connsiteX65" fmla="*/ 1766924 w 2036640"/>
                <a:gd name="connsiteY65" fmla="*/ 842345 h 1984149"/>
                <a:gd name="connsiteX66" fmla="*/ 1763635 w 2036640"/>
                <a:gd name="connsiteY66" fmla="*/ 865369 h 1984149"/>
                <a:gd name="connsiteX67" fmla="*/ 1799816 w 2036640"/>
                <a:gd name="connsiteY67" fmla="*/ 894972 h 1984149"/>
                <a:gd name="connsiteX68" fmla="*/ 1822841 w 2036640"/>
                <a:gd name="connsiteY68" fmla="*/ 931153 h 1984149"/>
                <a:gd name="connsiteX69" fmla="*/ 1835997 w 2036640"/>
                <a:gd name="connsiteY69" fmla="*/ 964045 h 1984149"/>
                <a:gd name="connsiteX70" fmla="*/ 1878757 w 2036640"/>
                <a:gd name="connsiteY70" fmla="*/ 993648 h 1984149"/>
                <a:gd name="connsiteX71" fmla="*/ 1901782 w 2036640"/>
                <a:gd name="connsiteY71" fmla="*/ 1023251 h 1984149"/>
                <a:gd name="connsiteX72" fmla="*/ 1960987 w 2036640"/>
                <a:gd name="connsiteY72" fmla="*/ 1006805 h 1984149"/>
                <a:gd name="connsiteX73" fmla="*/ 1993879 w 2036640"/>
                <a:gd name="connsiteY73" fmla="*/ 1052854 h 1984149"/>
                <a:gd name="connsiteX74" fmla="*/ 2030061 w 2036640"/>
                <a:gd name="connsiteY74" fmla="*/ 1082457 h 1984149"/>
                <a:gd name="connsiteX75" fmla="*/ 2036640 w 2036640"/>
                <a:gd name="connsiteY75" fmla="*/ 1069300 h 1984149"/>
                <a:gd name="connsiteX76" fmla="*/ 2033889 w 2036640"/>
                <a:gd name="connsiteY76"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60428 w 2036640"/>
                <a:gd name="connsiteY3" fmla="*/ 1924494 h 1984149"/>
                <a:gd name="connsiteX4" fmla="*/ 770295 w 2036640"/>
                <a:gd name="connsiteY4" fmla="*/ 1556103 h 1984149"/>
                <a:gd name="connsiteX5" fmla="*/ 372300 w 2036640"/>
                <a:gd name="connsiteY5" fmla="*/ 1556104 h 1984149"/>
                <a:gd name="connsiteX6" fmla="*/ 369011 w 2036640"/>
                <a:gd name="connsiteY6" fmla="*/ 1809372 h 1984149"/>
                <a:gd name="connsiteX7" fmla="*/ 278104 w 2036640"/>
                <a:gd name="connsiteY7" fmla="*/ 1212207 h 1984149"/>
                <a:gd name="connsiteX8" fmla="*/ 382456 w 2036640"/>
                <a:gd name="connsiteY8" fmla="*/ 1221272 h 1984149"/>
                <a:gd name="connsiteX9" fmla="*/ 382457 w 2036640"/>
                <a:gd name="connsiteY9" fmla="*/ 1014685 h 1984149"/>
                <a:gd name="connsiteX10" fmla="*/ 304650 w 2036640"/>
                <a:gd name="connsiteY10" fmla="*/ 1008229 h 1984149"/>
                <a:gd name="connsiteX11" fmla="*/ 254854 w 2036640"/>
                <a:gd name="connsiteY11" fmla="*/ 1027597 h 1984149"/>
                <a:gd name="connsiteX12" fmla="*/ 226842 w 2036640"/>
                <a:gd name="connsiteY12" fmla="*/ 988862 h 1984149"/>
                <a:gd name="connsiteX13" fmla="*/ 192608 w 2036640"/>
                <a:gd name="connsiteY13" fmla="*/ 930760 h 1984149"/>
                <a:gd name="connsiteX14" fmla="*/ 68116 w 2036640"/>
                <a:gd name="connsiteY14" fmla="*/ 756452 h 1984149"/>
                <a:gd name="connsiteX15" fmla="*/ 80565 w 2036640"/>
                <a:gd name="connsiteY15" fmla="*/ 698350 h 1984149"/>
                <a:gd name="connsiteX16" fmla="*/ 121025 w 2036640"/>
                <a:gd name="connsiteY16" fmla="*/ 659615 h 1984149"/>
                <a:gd name="connsiteX17" fmla="*/ 133474 w 2036640"/>
                <a:gd name="connsiteY17" fmla="*/ 617652 h 1984149"/>
                <a:gd name="connsiteX18" fmla="*/ 192607 w 2036640"/>
                <a:gd name="connsiteY18" fmla="*/ 569233 h 1984149"/>
                <a:gd name="connsiteX19" fmla="*/ 224182 w 2036640"/>
                <a:gd name="connsiteY19" fmla="*/ 522151 h 1984149"/>
                <a:gd name="connsiteX20" fmla="*/ 0 w 2036640"/>
                <a:gd name="connsiteY20" fmla="*/ 520258 h 1984149"/>
                <a:gd name="connsiteX21" fmla="*/ 3346 w 2036640"/>
                <a:gd name="connsiteY21" fmla="*/ 5406 h 1984149"/>
                <a:gd name="connsiteX22" fmla="*/ 1345906 w 2036640"/>
                <a:gd name="connsiteY22" fmla="*/ 0 h 1984149"/>
                <a:gd name="connsiteX23" fmla="*/ 1411690 w 2036640"/>
                <a:gd name="connsiteY23" fmla="*/ 43067 h 1984149"/>
                <a:gd name="connsiteX24" fmla="*/ 1454449 w 2036640"/>
                <a:gd name="connsiteY24" fmla="*/ 66092 h 1984149"/>
                <a:gd name="connsiteX25" fmla="*/ 1477474 w 2036640"/>
                <a:gd name="connsiteY25" fmla="*/ 79248 h 1984149"/>
                <a:gd name="connsiteX26" fmla="*/ 1474184 w 2036640"/>
                <a:gd name="connsiteY26" fmla="*/ 131876 h 1984149"/>
                <a:gd name="connsiteX27" fmla="*/ 1513655 w 2036640"/>
                <a:gd name="connsiteY27" fmla="*/ 128586 h 1984149"/>
                <a:gd name="connsiteX28" fmla="*/ 1539969 w 2036640"/>
                <a:gd name="connsiteY28" fmla="*/ 148322 h 1984149"/>
                <a:gd name="connsiteX29" fmla="*/ 1576150 w 2036640"/>
                <a:gd name="connsiteY29" fmla="*/ 171346 h 1984149"/>
                <a:gd name="connsiteX30" fmla="*/ 1618910 w 2036640"/>
                <a:gd name="connsiteY30" fmla="*/ 177925 h 1984149"/>
                <a:gd name="connsiteX31" fmla="*/ 1651802 w 2036640"/>
                <a:gd name="connsiteY31" fmla="*/ 161479 h 1984149"/>
                <a:gd name="connsiteX32" fmla="*/ 1684694 w 2036640"/>
                <a:gd name="connsiteY32" fmla="*/ 135165 h 1984149"/>
                <a:gd name="connsiteX33" fmla="*/ 1697851 w 2036640"/>
                <a:gd name="connsiteY33" fmla="*/ 145033 h 1984149"/>
                <a:gd name="connsiteX34" fmla="*/ 1724164 w 2036640"/>
                <a:gd name="connsiteY34" fmla="*/ 138454 h 1984149"/>
                <a:gd name="connsiteX35" fmla="*/ 1727454 w 2036640"/>
                <a:gd name="connsiteY35" fmla="*/ 184503 h 1984149"/>
                <a:gd name="connsiteX36" fmla="*/ 1750478 w 2036640"/>
                <a:gd name="connsiteY36" fmla="*/ 204238 h 1984149"/>
                <a:gd name="connsiteX37" fmla="*/ 1776792 w 2036640"/>
                <a:gd name="connsiteY37" fmla="*/ 220684 h 1984149"/>
                <a:gd name="connsiteX38" fmla="*/ 1780081 w 2036640"/>
                <a:gd name="connsiteY38" fmla="*/ 253576 h 1984149"/>
                <a:gd name="connsiteX39" fmla="*/ 1760346 w 2036640"/>
                <a:gd name="connsiteY39" fmla="*/ 273312 h 1984149"/>
                <a:gd name="connsiteX40" fmla="*/ 1753767 w 2036640"/>
                <a:gd name="connsiteY40" fmla="*/ 302915 h 1984149"/>
                <a:gd name="connsiteX41" fmla="*/ 1786659 w 2036640"/>
                <a:gd name="connsiteY41" fmla="*/ 299625 h 1984149"/>
                <a:gd name="connsiteX42" fmla="*/ 1793238 w 2036640"/>
                <a:gd name="connsiteY42" fmla="*/ 335807 h 1984149"/>
                <a:gd name="connsiteX43" fmla="*/ 1763635 w 2036640"/>
                <a:gd name="connsiteY43" fmla="*/ 345674 h 1984149"/>
                <a:gd name="connsiteX44" fmla="*/ 1734032 w 2036640"/>
                <a:gd name="connsiteY44" fmla="*/ 342385 h 1984149"/>
                <a:gd name="connsiteX45" fmla="*/ 1707718 w 2036640"/>
                <a:gd name="connsiteY45" fmla="*/ 335807 h 1984149"/>
                <a:gd name="connsiteX46" fmla="*/ 1694561 w 2036640"/>
                <a:gd name="connsiteY46" fmla="*/ 362120 h 1984149"/>
                <a:gd name="connsiteX47" fmla="*/ 1697851 w 2036640"/>
                <a:gd name="connsiteY47" fmla="*/ 395012 h 1984149"/>
                <a:gd name="connsiteX48" fmla="*/ 1661669 w 2036640"/>
                <a:gd name="connsiteY48" fmla="*/ 408169 h 1984149"/>
                <a:gd name="connsiteX49" fmla="*/ 1638645 w 2036640"/>
                <a:gd name="connsiteY49" fmla="*/ 444350 h 1984149"/>
                <a:gd name="connsiteX50" fmla="*/ 1622199 w 2036640"/>
                <a:gd name="connsiteY50" fmla="*/ 480532 h 1984149"/>
                <a:gd name="connsiteX51" fmla="*/ 1618910 w 2036640"/>
                <a:gd name="connsiteY51" fmla="*/ 510135 h 1984149"/>
                <a:gd name="connsiteX52" fmla="*/ 1586018 w 2036640"/>
                <a:gd name="connsiteY52" fmla="*/ 523291 h 1984149"/>
                <a:gd name="connsiteX53" fmla="*/ 1559704 w 2036640"/>
                <a:gd name="connsiteY53" fmla="*/ 539738 h 1984149"/>
                <a:gd name="connsiteX54" fmla="*/ 1566282 w 2036640"/>
                <a:gd name="connsiteY54" fmla="*/ 572630 h 1984149"/>
                <a:gd name="connsiteX55" fmla="*/ 1589307 w 2036640"/>
                <a:gd name="connsiteY55" fmla="*/ 605522 h 1984149"/>
                <a:gd name="connsiteX56" fmla="*/ 1615620 w 2036640"/>
                <a:gd name="connsiteY56" fmla="*/ 621968 h 1984149"/>
                <a:gd name="connsiteX57" fmla="*/ 1625488 w 2036640"/>
                <a:gd name="connsiteY57" fmla="*/ 661438 h 1984149"/>
                <a:gd name="connsiteX58" fmla="*/ 1664959 w 2036640"/>
                <a:gd name="connsiteY58" fmla="*/ 687752 h 1984149"/>
                <a:gd name="connsiteX59" fmla="*/ 1694561 w 2036640"/>
                <a:gd name="connsiteY59" fmla="*/ 714066 h 1984149"/>
                <a:gd name="connsiteX60" fmla="*/ 1717586 w 2036640"/>
                <a:gd name="connsiteY60" fmla="*/ 753536 h 1984149"/>
                <a:gd name="connsiteX61" fmla="*/ 1750478 w 2036640"/>
                <a:gd name="connsiteY61" fmla="*/ 756825 h 1984149"/>
                <a:gd name="connsiteX62" fmla="*/ 1773502 w 2036640"/>
                <a:gd name="connsiteY62" fmla="*/ 760115 h 1984149"/>
                <a:gd name="connsiteX63" fmla="*/ 1780081 w 2036640"/>
                <a:gd name="connsiteY63" fmla="*/ 796296 h 1984149"/>
                <a:gd name="connsiteX64" fmla="*/ 1763635 w 2036640"/>
                <a:gd name="connsiteY64" fmla="*/ 812742 h 1984149"/>
                <a:gd name="connsiteX65" fmla="*/ 1766924 w 2036640"/>
                <a:gd name="connsiteY65" fmla="*/ 842345 h 1984149"/>
                <a:gd name="connsiteX66" fmla="*/ 1763635 w 2036640"/>
                <a:gd name="connsiteY66" fmla="*/ 865369 h 1984149"/>
                <a:gd name="connsiteX67" fmla="*/ 1799816 w 2036640"/>
                <a:gd name="connsiteY67" fmla="*/ 894972 h 1984149"/>
                <a:gd name="connsiteX68" fmla="*/ 1822841 w 2036640"/>
                <a:gd name="connsiteY68" fmla="*/ 931153 h 1984149"/>
                <a:gd name="connsiteX69" fmla="*/ 1835997 w 2036640"/>
                <a:gd name="connsiteY69" fmla="*/ 964045 h 1984149"/>
                <a:gd name="connsiteX70" fmla="*/ 1878757 w 2036640"/>
                <a:gd name="connsiteY70" fmla="*/ 993648 h 1984149"/>
                <a:gd name="connsiteX71" fmla="*/ 1901782 w 2036640"/>
                <a:gd name="connsiteY71" fmla="*/ 1023251 h 1984149"/>
                <a:gd name="connsiteX72" fmla="*/ 1960987 w 2036640"/>
                <a:gd name="connsiteY72" fmla="*/ 1006805 h 1984149"/>
                <a:gd name="connsiteX73" fmla="*/ 1993879 w 2036640"/>
                <a:gd name="connsiteY73" fmla="*/ 1052854 h 1984149"/>
                <a:gd name="connsiteX74" fmla="*/ 2030061 w 2036640"/>
                <a:gd name="connsiteY74" fmla="*/ 1082457 h 1984149"/>
                <a:gd name="connsiteX75" fmla="*/ 2036640 w 2036640"/>
                <a:gd name="connsiteY75" fmla="*/ 1069300 h 1984149"/>
                <a:gd name="connsiteX76" fmla="*/ 2033889 w 2036640"/>
                <a:gd name="connsiteY76"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60428 w 2036640"/>
                <a:gd name="connsiteY3" fmla="*/ 1924494 h 1984149"/>
                <a:gd name="connsiteX4" fmla="*/ 770295 w 2036640"/>
                <a:gd name="connsiteY4" fmla="*/ 1556103 h 1984149"/>
                <a:gd name="connsiteX5" fmla="*/ 372300 w 2036640"/>
                <a:gd name="connsiteY5" fmla="*/ 1556104 h 1984149"/>
                <a:gd name="connsiteX6" fmla="*/ 369011 w 2036640"/>
                <a:gd name="connsiteY6" fmla="*/ 1809372 h 1984149"/>
                <a:gd name="connsiteX7" fmla="*/ 317098 w 2036640"/>
                <a:gd name="connsiteY7" fmla="*/ 1440771 h 1984149"/>
                <a:gd name="connsiteX8" fmla="*/ 278104 w 2036640"/>
                <a:gd name="connsiteY8" fmla="*/ 1212207 h 1984149"/>
                <a:gd name="connsiteX9" fmla="*/ 382456 w 2036640"/>
                <a:gd name="connsiteY9" fmla="*/ 1221272 h 1984149"/>
                <a:gd name="connsiteX10" fmla="*/ 382457 w 2036640"/>
                <a:gd name="connsiteY10" fmla="*/ 1014685 h 1984149"/>
                <a:gd name="connsiteX11" fmla="*/ 304650 w 2036640"/>
                <a:gd name="connsiteY11" fmla="*/ 1008229 h 1984149"/>
                <a:gd name="connsiteX12" fmla="*/ 254854 w 2036640"/>
                <a:gd name="connsiteY12" fmla="*/ 1027597 h 1984149"/>
                <a:gd name="connsiteX13" fmla="*/ 226842 w 2036640"/>
                <a:gd name="connsiteY13" fmla="*/ 988862 h 1984149"/>
                <a:gd name="connsiteX14" fmla="*/ 192608 w 2036640"/>
                <a:gd name="connsiteY14" fmla="*/ 930760 h 1984149"/>
                <a:gd name="connsiteX15" fmla="*/ 68116 w 2036640"/>
                <a:gd name="connsiteY15" fmla="*/ 756452 h 1984149"/>
                <a:gd name="connsiteX16" fmla="*/ 80565 w 2036640"/>
                <a:gd name="connsiteY16" fmla="*/ 698350 h 1984149"/>
                <a:gd name="connsiteX17" fmla="*/ 121025 w 2036640"/>
                <a:gd name="connsiteY17" fmla="*/ 659615 h 1984149"/>
                <a:gd name="connsiteX18" fmla="*/ 133474 w 2036640"/>
                <a:gd name="connsiteY18" fmla="*/ 617652 h 1984149"/>
                <a:gd name="connsiteX19" fmla="*/ 192607 w 2036640"/>
                <a:gd name="connsiteY19" fmla="*/ 569233 h 1984149"/>
                <a:gd name="connsiteX20" fmla="*/ 224182 w 2036640"/>
                <a:gd name="connsiteY20" fmla="*/ 522151 h 1984149"/>
                <a:gd name="connsiteX21" fmla="*/ 0 w 2036640"/>
                <a:gd name="connsiteY21" fmla="*/ 520258 h 1984149"/>
                <a:gd name="connsiteX22" fmla="*/ 3346 w 2036640"/>
                <a:gd name="connsiteY22" fmla="*/ 5406 h 1984149"/>
                <a:gd name="connsiteX23" fmla="*/ 1345906 w 2036640"/>
                <a:gd name="connsiteY23" fmla="*/ 0 h 1984149"/>
                <a:gd name="connsiteX24" fmla="*/ 1411690 w 2036640"/>
                <a:gd name="connsiteY24" fmla="*/ 43067 h 1984149"/>
                <a:gd name="connsiteX25" fmla="*/ 1454449 w 2036640"/>
                <a:gd name="connsiteY25" fmla="*/ 66092 h 1984149"/>
                <a:gd name="connsiteX26" fmla="*/ 1477474 w 2036640"/>
                <a:gd name="connsiteY26" fmla="*/ 79248 h 1984149"/>
                <a:gd name="connsiteX27" fmla="*/ 1474184 w 2036640"/>
                <a:gd name="connsiteY27" fmla="*/ 131876 h 1984149"/>
                <a:gd name="connsiteX28" fmla="*/ 1513655 w 2036640"/>
                <a:gd name="connsiteY28" fmla="*/ 128586 h 1984149"/>
                <a:gd name="connsiteX29" fmla="*/ 1539969 w 2036640"/>
                <a:gd name="connsiteY29" fmla="*/ 148322 h 1984149"/>
                <a:gd name="connsiteX30" fmla="*/ 1576150 w 2036640"/>
                <a:gd name="connsiteY30" fmla="*/ 171346 h 1984149"/>
                <a:gd name="connsiteX31" fmla="*/ 1618910 w 2036640"/>
                <a:gd name="connsiteY31" fmla="*/ 177925 h 1984149"/>
                <a:gd name="connsiteX32" fmla="*/ 1651802 w 2036640"/>
                <a:gd name="connsiteY32" fmla="*/ 161479 h 1984149"/>
                <a:gd name="connsiteX33" fmla="*/ 1684694 w 2036640"/>
                <a:gd name="connsiteY33" fmla="*/ 135165 h 1984149"/>
                <a:gd name="connsiteX34" fmla="*/ 1697851 w 2036640"/>
                <a:gd name="connsiteY34" fmla="*/ 145033 h 1984149"/>
                <a:gd name="connsiteX35" fmla="*/ 1724164 w 2036640"/>
                <a:gd name="connsiteY35" fmla="*/ 138454 h 1984149"/>
                <a:gd name="connsiteX36" fmla="*/ 1727454 w 2036640"/>
                <a:gd name="connsiteY36" fmla="*/ 184503 h 1984149"/>
                <a:gd name="connsiteX37" fmla="*/ 1750478 w 2036640"/>
                <a:gd name="connsiteY37" fmla="*/ 204238 h 1984149"/>
                <a:gd name="connsiteX38" fmla="*/ 1776792 w 2036640"/>
                <a:gd name="connsiteY38" fmla="*/ 220684 h 1984149"/>
                <a:gd name="connsiteX39" fmla="*/ 1780081 w 2036640"/>
                <a:gd name="connsiteY39" fmla="*/ 253576 h 1984149"/>
                <a:gd name="connsiteX40" fmla="*/ 1760346 w 2036640"/>
                <a:gd name="connsiteY40" fmla="*/ 273312 h 1984149"/>
                <a:gd name="connsiteX41" fmla="*/ 1753767 w 2036640"/>
                <a:gd name="connsiteY41" fmla="*/ 302915 h 1984149"/>
                <a:gd name="connsiteX42" fmla="*/ 1786659 w 2036640"/>
                <a:gd name="connsiteY42" fmla="*/ 299625 h 1984149"/>
                <a:gd name="connsiteX43" fmla="*/ 1793238 w 2036640"/>
                <a:gd name="connsiteY43" fmla="*/ 335807 h 1984149"/>
                <a:gd name="connsiteX44" fmla="*/ 1763635 w 2036640"/>
                <a:gd name="connsiteY44" fmla="*/ 345674 h 1984149"/>
                <a:gd name="connsiteX45" fmla="*/ 1734032 w 2036640"/>
                <a:gd name="connsiteY45" fmla="*/ 342385 h 1984149"/>
                <a:gd name="connsiteX46" fmla="*/ 1707718 w 2036640"/>
                <a:gd name="connsiteY46" fmla="*/ 335807 h 1984149"/>
                <a:gd name="connsiteX47" fmla="*/ 1694561 w 2036640"/>
                <a:gd name="connsiteY47" fmla="*/ 362120 h 1984149"/>
                <a:gd name="connsiteX48" fmla="*/ 1697851 w 2036640"/>
                <a:gd name="connsiteY48" fmla="*/ 395012 h 1984149"/>
                <a:gd name="connsiteX49" fmla="*/ 1661669 w 2036640"/>
                <a:gd name="connsiteY49" fmla="*/ 408169 h 1984149"/>
                <a:gd name="connsiteX50" fmla="*/ 1638645 w 2036640"/>
                <a:gd name="connsiteY50" fmla="*/ 444350 h 1984149"/>
                <a:gd name="connsiteX51" fmla="*/ 1622199 w 2036640"/>
                <a:gd name="connsiteY51" fmla="*/ 480532 h 1984149"/>
                <a:gd name="connsiteX52" fmla="*/ 1618910 w 2036640"/>
                <a:gd name="connsiteY52" fmla="*/ 510135 h 1984149"/>
                <a:gd name="connsiteX53" fmla="*/ 1586018 w 2036640"/>
                <a:gd name="connsiteY53" fmla="*/ 523291 h 1984149"/>
                <a:gd name="connsiteX54" fmla="*/ 1559704 w 2036640"/>
                <a:gd name="connsiteY54" fmla="*/ 539738 h 1984149"/>
                <a:gd name="connsiteX55" fmla="*/ 1566282 w 2036640"/>
                <a:gd name="connsiteY55" fmla="*/ 572630 h 1984149"/>
                <a:gd name="connsiteX56" fmla="*/ 1589307 w 2036640"/>
                <a:gd name="connsiteY56" fmla="*/ 605522 h 1984149"/>
                <a:gd name="connsiteX57" fmla="*/ 1615620 w 2036640"/>
                <a:gd name="connsiteY57" fmla="*/ 621968 h 1984149"/>
                <a:gd name="connsiteX58" fmla="*/ 1625488 w 2036640"/>
                <a:gd name="connsiteY58" fmla="*/ 661438 h 1984149"/>
                <a:gd name="connsiteX59" fmla="*/ 1664959 w 2036640"/>
                <a:gd name="connsiteY59" fmla="*/ 687752 h 1984149"/>
                <a:gd name="connsiteX60" fmla="*/ 1694561 w 2036640"/>
                <a:gd name="connsiteY60" fmla="*/ 714066 h 1984149"/>
                <a:gd name="connsiteX61" fmla="*/ 1717586 w 2036640"/>
                <a:gd name="connsiteY61" fmla="*/ 753536 h 1984149"/>
                <a:gd name="connsiteX62" fmla="*/ 1750478 w 2036640"/>
                <a:gd name="connsiteY62" fmla="*/ 756825 h 1984149"/>
                <a:gd name="connsiteX63" fmla="*/ 1773502 w 2036640"/>
                <a:gd name="connsiteY63" fmla="*/ 760115 h 1984149"/>
                <a:gd name="connsiteX64" fmla="*/ 1780081 w 2036640"/>
                <a:gd name="connsiteY64" fmla="*/ 796296 h 1984149"/>
                <a:gd name="connsiteX65" fmla="*/ 1763635 w 2036640"/>
                <a:gd name="connsiteY65" fmla="*/ 812742 h 1984149"/>
                <a:gd name="connsiteX66" fmla="*/ 1766924 w 2036640"/>
                <a:gd name="connsiteY66" fmla="*/ 842345 h 1984149"/>
                <a:gd name="connsiteX67" fmla="*/ 1763635 w 2036640"/>
                <a:gd name="connsiteY67" fmla="*/ 865369 h 1984149"/>
                <a:gd name="connsiteX68" fmla="*/ 1799816 w 2036640"/>
                <a:gd name="connsiteY68" fmla="*/ 894972 h 1984149"/>
                <a:gd name="connsiteX69" fmla="*/ 1822841 w 2036640"/>
                <a:gd name="connsiteY69" fmla="*/ 931153 h 1984149"/>
                <a:gd name="connsiteX70" fmla="*/ 1835997 w 2036640"/>
                <a:gd name="connsiteY70" fmla="*/ 964045 h 1984149"/>
                <a:gd name="connsiteX71" fmla="*/ 1878757 w 2036640"/>
                <a:gd name="connsiteY71" fmla="*/ 993648 h 1984149"/>
                <a:gd name="connsiteX72" fmla="*/ 1901782 w 2036640"/>
                <a:gd name="connsiteY72" fmla="*/ 1023251 h 1984149"/>
                <a:gd name="connsiteX73" fmla="*/ 1960987 w 2036640"/>
                <a:gd name="connsiteY73" fmla="*/ 1006805 h 1984149"/>
                <a:gd name="connsiteX74" fmla="*/ 1993879 w 2036640"/>
                <a:gd name="connsiteY74" fmla="*/ 1052854 h 1984149"/>
                <a:gd name="connsiteX75" fmla="*/ 2030061 w 2036640"/>
                <a:gd name="connsiteY75" fmla="*/ 1082457 h 1984149"/>
                <a:gd name="connsiteX76" fmla="*/ 2036640 w 2036640"/>
                <a:gd name="connsiteY76" fmla="*/ 1069300 h 1984149"/>
                <a:gd name="connsiteX77" fmla="*/ 2033889 w 2036640"/>
                <a:gd name="connsiteY77"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60428 w 2036640"/>
                <a:gd name="connsiteY3" fmla="*/ 1924494 h 1984149"/>
                <a:gd name="connsiteX4" fmla="*/ 770295 w 2036640"/>
                <a:gd name="connsiteY4" fmla="*/ 1556103 h 1984149"/>
                <a:gd name="connsiteX5" fmla="*/ 372300 w 2036640"/>
                <a:gd name="connsiteY5" fmla="*/ 1556104 h 1984149"/>
                <a:gd name="connsiteX6" fmla="*/ 369011 w 2036640"/>
                <a:gd name="connsiteY6" fmla="*/ 1809372 h 1984149"/>
                <a:gd name="connsiteX7" fmla="*/ 276638 w 2036640"/>
                <a:gd name="connsiteY7" fmla="*/ 1443999 h 1984149"/>
                <a:gd name="connsiteX8" fmla="*/ 278104 w 2036640"/>
                <a:gd name="connsiteY8" fmla="*/ 1212207 h 1984149"/>
                <a:gd name="connsiteX9" fmla="*/ 382456 w 2036640"/>
                <a:gd name="connsiteY9" fmla="*/ 1221272 h 1984149"/>
                <a:gd name="connsiteX10" fmla="*/ 382457 w 2036640"/>
                <a:gd name="connsiteY10" fmla="*/ 1014685 h 1984149"/>
                <a:gd name="connsiteX11" fmla="*/ 304650 w 2036640"/>
                <a:gd name="connsiteY11" fmla="*/ 1008229 h 1984149"/>
                <a:gd name="connsiteX12" fmla="*/ 254854 w 2036640"/>
                <a:gd name="connsiteY12" fmla="*/ 1027597 h 1984149"/>
                <a:gd name="connsiteX13" fmla="*/ 226842 w 2036640"/>
                <a:gd name="connsiteY13" fmla="*/ 988862 h 1984149"/>
                <a:gd name="connsiteX14" fmla="*/ 192608 w 2036640"/>
                <a:gd name="connsiteY14" fmla="*/ 930760 h 1984149"/>
                <a:gd name="connsiteX15" fmla="*/ 68116 w 2036640"/>
                <a:gd name="connsiteY15" fmla="*/ 756452 h 1984149"/>
                <a:gd name="connsiteX16" fmla="*/ 80565 w 2036640"/>
                <a:gd name="connsiteY16" fmla="*/ 698350 h 1984149"/>
                <a:gd name="connsiteX17" fmla="*/ 121025 w 2036640"/>
                <a:gd name="connsiteY17" fmla="*/ 659615 h 1984149"/>
                <a:gd name="connsiteX18" fmla="*/ 133474 w 2036640"/>
                <a:gd name="connsiteY18" fmla="*/ 617652 h 1984149"/>
                <a:gd name="connsiteX19" fmla="*/ 192607 w 2036640"/>
                <a:gd name="connsiteY19" fmla="*/ 569233 h 1984149"/>
                <a:gd name="connsiteX20" fmla="*/ 224182 w 2036640"/>
                <a:gd name="connsiteY20" fmla="*/ 522151 h 1984149"/>
                <a:gd name="connsiteX21" fmla="*/ 0 w 2036640"/>
                <a:gd name="connsiteY21" fmla="*/ 520258 h 1984149"/>
                <a:gd name="connsiteX22" fmla="*/ 3346 w 2036640"/>
                <a:gd name="connsiteY22" fmla="*/ 5406 h 1984149"/>
                <a:gd name="connsiteX23" fmla="*/ 1345906 w 2036640"/>
                <a:gd name="connsiteY23" fmla="*/ 0 h 1984149"/>
                <a:gd name="connsiteX24" fmla="*/ 1411690 w 2036640"/>
                <a:gd name="connsiteY24" fmla="*/ 43067 h 1984149"/>
                <a:gd name="connsiteX25" fmla="*/ 1454449 w 2036640"/>
                <a:gd name="connsiteY25" fmla="*/ 66092 h 1984149"/>
                <a:gd name="connsiteX26" fmla="*/ 1477474 w 2036640"/>
                <a:gd name="connsiteY26" fmla="*/ 79248 h 1984149"/>
                <a:gd name="connsiteX27" fmla="*/ 1474184 w 2036640"/>
                <a:gd name="connsiteY27" fmla="*/ 131876 h 1984149"/>
                <a:gd name="connsiteX28" fmla="*/ 1513655 w 2036640"/>
                <a:gd name="connsiteY28" fmla="*/ 128586 h 1984149"/>
                <a:gd name="connsiteX29" fmla="*/ 1539969 w 2036640"/>
                <a:gd name="connsiteY29" fmla="*/ 148322 h 1984149"/>
                <a:gd name="connsiteX30" fmla="*/ 1576150 w 2036640"/>
                <a:gd name="connsiteY30" fmla="*/ 171346 h 1984149"/>
                <a:gd name="connsiteX31" fmla="*/ 1618910 w 2036640"/>
                <a:gd name="connsiteY31" fmla="*/ 177925 h 1984149"/>
                <a:gd name="connsiteX32" fmla="*/ 1651802 w 2036640"/>
                <a:gd name="connsiteY32" fmla="*/ 161479 h 1984149"/>
                <a:gd name="connsiteX33" fmla="*/ 1684694 w 2036640"/>
                <a:gd name="connsiteY33" fmla="*/ 135165 h 1984149"/>
                <a:gd name="connsiteX34" fmla="*/ 1697851 w 2036640"/>
                <a:gd name="connsiteY34" fmla="*/ 145033 h 1984149"/>
                <a:gd name="connsiteX35" fmla="*/ 1724164 w 2036640"/>
                <a:gd name="connsiteY35" fmla="*/ 138454 h 1984149"/>
                <a:gd name="connsiteX36" fmla="*/ 1727454 w 2036640"/>
                <a:gd name="connsiteY36" fmla="*/ 184503 h 1984149"/>
                <a:gd name="connsiteX37" fmla="*/ 1750478 w 2036640"/>
                <a:gd name="connsiteY37" fmla="*/ 204238 h 1984149"/>
                <a:gd name="connsiteX38" fmla="*/ 1776792 w 2036640"/>
                <a:gd name="connsiteY38" fmla="*/ 220684 h 1984149"/>
                <a:gd name="connsiteX39" fmla="*/ 1780081 w 2036640"/>
                <a:gd name="connsiteY39" fmla="*/ 253576 h 1984149"/>
                <a:gd name="connsiteX40" fmla="*/ 1760346 w 2036640"/>
                <a:gd name="connsiteY40" fmla="*/ 273312 h 1984149"/>
                <a:gd name="connsiteX41" fmla="*/ 1753767 w 2036640"/>
                <a:gd name="connsiteY41" fmla="*/ 302915 h 1984149"/>
                <a:gd name="connsiteX42" fmla="*/ 1786659 w 2036640"/>
                <a:gd name="connsiteY42" fmla="*/ 299625 h 1984149"/>
                <a:gd name="connsiteX43" fmla="*/ 1793238 w 2036640"/>
                <a:gd name="connsiteY43" fmla="*/ 335807 h 1984149"/>
                <a:gd name="connsiteX44" fmla="*/ 1763635 w 2036640"/>
                <a:gd name="connsiteY44" fmla="*/ 345674 h 1984149"/>
                <a:gd name="connsiteX45" fmla="*/ 1734032 w 2036640"/>
                <a:gd name="connsiteY45" fmla="*/ 342385 h 1984149"/>
                <a:gd name="connsiteX46" fmla="*/ 1707718 w 2036640"/>
                <a:gd name="connsiteY46" fmla="*/ 335807 h 1984149"/>
                <a:gd name="connsiteX47" fmla="*/ 1694561 w 2036640"/>
                <a:gd name="connsiteY47" fmla="*/ 362120 h 1984149"/>
                <a:gd name="connsiteX48" fmla="*/ 1697851 w 2036640"/>
                <a:gd name="connsiteY48" fmla="*/ 395012 h 1984149"/>
                <a:gd name="connsiteX49" fmla="*/ 1661669 w 2036640"/>
                <a:gd name="connsiteY49" fmla="*/ 408169 h 1984149"/>
                <a:gd name="connsiteX50" fmla="*/ 1638645 w 2036640"/>
                <a:gd name="connsiteY50" fmla="*/ 444350 h 1984149"/>
                <a:gd name="connsiteX51" fmla="*/ 1622199 w 2036640"/>
                <a:gd name="connsiteY51" fmla="*/ 480532 h 1984149"/>
                <a:gd name="connsiteX52" fmla="*/ 1618910 w 2036640"/>
                <a:gd name="connsiteY52" fmla="*/ 510135 h 1984149"/>
                <a:gd name="connsiteX53" fmla="*/ 1586018 w 2036640"/>
                <a:gd name="connsiteY53" fmla="*/ 523291 h 1984149"/>
                <a:gd name="connsiteX54" fmla="*/ 1559704 w 2036640"/>
                <a:gd name="connsiteY54" fmla="*/ 539738 h 1984149"/>
                <a:gd name="connsiteX55" fmla="*/ 1566282 w 2036640"/>
                <a:gd name="connsiteY55" fmla="*/ 572630 h 1984149"/>
                <a:gd name="connsiteX56" fmla="*/ 1589307 w 2036640"/>
                <a:gd name="connsiteY56" fmla="*/ 605522 h 1984149"/>
                <a:gd name="connsiteX57" fmla="*/ 1615620 w 2036640"/>
                <a:gd name="connsiteY57" fmla="*/ 621968 h 1984149"/>
                <a:gd name="connsiteX58" fmla="*/ 1625488 w 2036640"/>
                <a:gd name="connsiteY58" fmla="*/ 661438 h 1984149"/>
                <a:gd name="connsiteX59" fmla="*/ 1664959 w 2036640"/>
                <a:gd name="connsiteY59" fmla="*/ 687752 h 1984149"/>
                <a:gd name="connsiteX60" fmla="*/ 1694561 w 2036640"/>
                <a:gd name="connsiteY60" fmla="*/ 714066 h 1984149"/>
                <a:gd name="connsiteX61" fmla="*/ 1717586 w 2036640"/>
                <a:gd name="connsiteY61" fmla="*/ 753536 h 1984149"/>
                <a:gd name="connsiteX62" fmla="*/ 1750478 w 2036640"/>
                <a:gd name="connsiteY62" fmla="*/ 756825 h 1984149"/>
                <a:gd name="connsiteX63" fmla="*/ 1773502 w 2036640"/>
                <a:gd name="connsiteY63" fmla="*/ 760115 h 1984149"/>
                <a:gd name="connsiteX64" fmla="*/ 1780081 w 2036640"/>
                <a:gd name="connsiteY64" fmla="*/ 796296 h 1984149"/>
                <a:gd name="connsiteX65" fmla="*/ 1763635 w 2036640"/>
                <a:gd name="connsiteY65" fmla="*/ 812742 h 1984149"/>
                <a:gd name="connsiteX66" fmla="*/ 1766924 w 2036640"/>
                <a:gd name="connsiteY66" fmla="*/ 842345 h 1984149"/>
                <a:gd name="connsiteX67" fmla="*/ 1763635 w 2036640"/>
                <a:gd name="connsiteY67" fmla="*/ 865369 h 1984149"/>
                <a:gd name="connsiteX68" fmla="*/ 1799816 w 2036640"/>
                <a:gd name="connsiteY68" fmla="*/ 894972 h 1984149"/>
                <a:gd name="connsiteX69" fmla="*/ 1822841 w 2036640"/>
                <a:gd name="connsiteY69" fmla="*/ 931153 h 1984149"/>
                <a:gd name="connsiteX70" fmla="*/ 1835997 w 2036640"/>
                <a:gd name="connsiteY70" fmla="*/ 964045 h 1984149"/>
                <a:gd name="connsiteX71" fmla="*/ 1878757 w 2036640"/>
                <a:gd name="connsiteY71" fmla="*/ 993648 h 1984149"/>
                <a:gd name="connsiteX72" fmla="*/ 1901782 w 2036640"/>
                <a:gd name="connsiteY72" fmla="*/ 1023251 h 1984149"/>
                <a:gd name="connsiteX73" fmla="*/ 1960987 w 2036640"/>
                <a:gd name="connsiteY73" fmla="*/ 1006805 h 1984149"/>
                <a:gd name="connsiteX74" fmla="*/ 1993879 w 2036640"/>
                <a:gd name="connsiteY74" fmla="*/ 1052854 h 1984149"/>
                <a:gd name="connsiteX75" fmla="*/ 2030061 w 2036640"/>
                <a:gd name="connsiteY75" fmla="*/ 1082457 h 1984149"/>
                <a:gd name="connsiteX76" fmla="*/ 2036640 w 2036640"/>
                <a:gd name="connsiteY76" fmla="*/ 1069300 h 1984149"/>
                <a:gd name="connsiteX77" fmla="*/ 2033889 w 2036640"/>
                <a:gd name="connsiteY77"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60428 w 2036640"/>
                <a:gd name="connsiteY3" fmla="*/ 1924494 h 1984149"/>
                <a:gd name="connsiteX4" fmla="*/ 770295 w 2036640"/>
                <a:gd name="connsiteY4" fmla="*/ 1556103 h 1984149"/>
                <a:gd name="connsiteX5" fmla="*/ 372300 w 2036640"/>
                <a:gd name="connsiteY5" fmla="*/ 1556104 h 1984149"/>
                <a:gd name="connsiteX6" fmla="*/ 387685 w 2036640"/>
                <a:gd name="connsiteY6" fmla="*/ 1447845 h 1984149"/>
                <a:gd name="connsiteX7" fmla="*/ 276638 w 2036640"/>
                <a:gd name="connsiteY7" fmla="*/ 1443999 h 1984149"/>
                <a:gd name="connsiteX8" fmla="*/ 278104 w 2036640"/>
                <a:gd name="connsiteY8" fmla="*/ 1212207 h 1984149"/>
                <a:gd name="connsiteX9" fmla="*/ 382456 w 2036640"/>
                <a:gd name="connsiteY9" fmla="*/ 1221272 h 1984149"/>
                <a:gd name="connsiteX10" fmla="*/ 382457 w 2036640"/>
                <a:gd name="connsiteY10" fmla="*/ 1014685 h 1984149"/>
                <a:gd name="connsiteX11" fmla="*/ 304650 w 2036640"/>
                <a:gd name="connsiteY11" fmla="*/ 1008229 h 1984149"/>
                <a:gd name="connsiteX12" fmla="*/ 254854 w 2036640"/>
                <a:gd name="connsiteY12" fmla="*/ 1027597 h 1984149"/>
                <a:gd name="connsiteX13" fmla="*/ 226842 w 2036640"/>
                <a:gd name="connsiteY13" fmla="*/ 988862 h 1984149"/>
                <a:gd name="connsiteX14" fmla="*/ 192608 w 2036640"/>
                <a:gd name="connsiteY14" fmla="*/ 930760 h 1984149"/>
                <a:gd name="connsiteX15" fmla="*/ 68116 w 2036640"/>
                <a:gd name="connsiteY15" fmla="*/ 756452 h 1984149"/>
                <a:gd name="connsiteX16" fmla="*/ 80565 w 2036640"/>
                <a:gd name="connsiteY16" fmla="*/ 698350 h 1984149"/>
                <a:gd name="connsiteX17" fmla="*/ 121025 w 2036640"/>
                <a:gd name="connsiteY17" fmla="*/ 659615 h 1984149"/>
                <a:gd name="connsiteX18" fmla="*/ 133474 w 2036640"/>
                <a:gd name="connsiteY18" fmla="*/ 617652 h 1984149"/>
                <a:gd name="connsiteX19" fmla="*/ 192607 w 2036640"/>
                <a:gd name="connsiteY19" fmla="*/ 569233 h 1984149"/>
                <a:gd name="connsiteX20" fmla="*/ 224182 w 2036640"/>
                <a:gd name="connsiteY20" fmla="*/ 522151 h 1984149"/>
                <a:gd name="connsiteX21" fmla="*/ 0 w 2036640"/>
                <a:gd name="connsiteY21" fmla="*/ 520258 h 1984149"/>
                <a:gd name="connsiteX22" fmla="*/ 3346 w 2036640"/>
                <a:gd name="connsiteY22" fmla="*/ 5406 h 1984149"/>
                <a:gd name="connsiteX23" fmla="*/ 1345906 w 2036640"/>
                <a:gd name="connsiteY23" fmla="*/ 0 h 1984149"/>
                <a:gd name="connsiteX24" fmla="*/ 1411690 w 2036640"/>
                <a:gd name="connsiteY24" fmla="*/ 43067 h 1984149"/>
                <a:gd name="connsiteX25" fmla="*/ 1454449 w 2036640"/>
                <a:gd name="connsiteY25" fmla="*/ 66092 h 1984149"/>
                <a:gd name="connsiteX26" fmla="*/ 1477474 w 2036640"/>
                <a:gd name="connsiteY26" fmla="*/ 79248 h 1984149"/>
                <a:gd name="connsiteX27" fmla="*/ 1474184 w 2036640"/>
                <a:gd name="connsiteY27" fmla="*/ 131876 h 1984149"/>
                <a:gd name="connsiteX28" fmla="*/ 1513655 w 2036640"/>
                <a:gd name="connsiteY28" fmla="*/ 128586 h 1984149"/>
                <a:gd name="connsiteX29" fmla="*/ 1539969 w 2036640"/>
                <a:gd name="connsiteY29" fmla="*/ 148322 h 1984149"/>
                <a:gd name="connsiteX30" fmla="*/ 1576150 w 2036640"/>
                <a:gd name="connsiteY30" fmla="*/ 171346 h 1984149"/>
                <a:gd name="connsiteX31" fmla="*/ 1618910 w 2036640"/>
                <a:gd name="connsiteY31" fmla="*/ 177925 h 1984149"/>
                <a:gd name="connsiteX32" fmla="*/ 1651802 w 2036640"/>
                <a:gd name="connsiteY32" fmla="*/ 161479 h 1984149"/>
                <a:gd name="connsiteX33" fmla="*/ 1684694 w 2036640"/>
                <a:gd name="connsiteY33" fmla="*/ 135165 h 1984149"/>
                <a:gd name="connsiteX34" fmla="*/ 1697851 w 2036640"/>
                <a:gd name="connsiteY34" fmla="*/ 145033 h 1984149"/>
                <a:gd name="connsiteX35" fmla="*/ 1724164 w 2036640"/>
                <a:gd name="connsiteY35" fmla="*/ 138454 h 1984149"/>
                <a:gd name="connsiteX36" fmla="*/ 1727454 w 2036640"/>
                <a:gd name="connsiteY36" fmla="*/ 184503 h 1984149"/>
                <a:gd name="connsiteX37" fmla="*/ 1750478 w 2036640"/>
                <a:gd name="connsiteY37" fmla="*/ 204238 h 1984149"/>
                <a:gd name="connsiteX38" fmla="*/ 1776792 w 2036640"/>
                <a:gd name="connsiteY38" fmla="*/ 220684 h 1984149"/>
                <a:gd name="connsiteX39" fmla="*/ 1780081 w 2036640"/>
                <a:gd name="connsiteY39" fmla="*/ 253576 h 1984149"/>
                <a:gd name="connsiteX40" fmla="*/ 1760346 w 2036640"/>
                <a:gd name="connsiteY40" fmla="*/ 273312 h 1984149"/>
                <a:gd name="connsiteX41" fmla="*/ 1753767 w 2036640"/>
                <a:gd name="connsiteY41" fmla="*/ 302915 h 1984149"/>
                <a:gd name="connsiteX42" fmla="*/ 1786659 w 2036640"/>
                <a:gd name="connsiteY42" fmla="*/ 299625 h 1984149"/>
                <a:gd name="connsiteX43" fmla="*/ 1793238 w 2036640"/>
                <a:gd name="connsiteY43" fmla="*/ 335807 h 1984149"/>
                <a:gd name="connsiteX44" fmla="*/ 1763635 w 2036640"/>
                <a:gd name="connsiteY44" fmla="*/ 345674 h 1984149"/>
                <a:gd name="connsiteX45" fmla="*/ 1734032 w 2036640"/>
                <a:gd name="connsiteY45" fmla="*/ 342385 h 1984149"/>
                <a:gd name="connsiteX46" fmla="*/ 1707718 w 2036640"/>
                <a:gd name="connsiteY46" fmla="*/ 335807 h 1984149"/>
                <a:gd name="connsiteX47" fmla="*/ 1694561 w 2036640"/>
                <a:gd name="connsiteY47" fmla="*/ 362120 h 1984149"/>
                <a:gd name="connsiteX48" fmla="*/ 1697851 w 2036640"/>
                <a:gd name="connsiteY48" fmla="*/ 395012 h 1984149"/>
                <a:gd name="connsiteX49" fmla="*/ 1661669 w 2036640"/>
                <a:gd name="connsiteY49" fmla="*/ 408169 h 1984149"/>
                <a:gd name="connsiteX50" fmla="*/ 1638645 w 2036640"/>
                <a:gd name="connsiteY50" fmla="*/ 444350 h 1984149"/>
                <a:gd name="connsiteX51" fmla="*/ 1622199 w 2036640"/>
                <a:gd name="connsiteY51" fmla="*/ 480532 h 1984149"/>
                <a:gd name="connsiteX52" fmla="*/ 1618910 w 2036640"/>
                <a:gd name="connsiteY52" fmla="*/ 510135 h 1984149"/>
                <a:gd name="connsiteX53" fmla="*/ 1586018 w 2036640"/>
                <a:gd name="connsiteY53" fmla="*/ 523291 h 1984149"/>
                <a:gd name="connsiteX54" fmla="*/ 1559704 w 2036640"/>
                <a:gd name="connsiteY54" fmla="*/ 539738 h 1984149"/>
                <a:gd name="connsiteX55" fmla="*/ 1566282 w 2036640"/>
                <a:gd name="connsiteY55" fmla="*/ 572630 h 1984149"/>
                <a:gd name="connsiteX56" fmla="*/ 1589307 w 2036640"/>
                <a:gd name="connsiteY56" fmla="*/ 605522 h 1984149"/>
                <a:gd name="connsiteX57" fmla="*/ 1615620 w 2036640"/>
                <a:gd name="connsiteY57" fmla="*/ 621968 h 1984149"/>
                <a:gd name="connsiteX58" fmla="*/ 1625488 w 2036640"/>
                <a:gd name="connsiteY58" fmla="*/ 661438 h 1984149"/>
                <a:gd name="connsiteX59" fmla="*/ 1664959 w 2036640"/>
                <a:gd name="connsiteY59" fmla="*/ 687752 h 1984149"/>
                <a:gd name="connsiteX60" fmla="*/ 1694561 w 2036640"/>
                <a:gd name="connsiteY60" fmla="*/ 714066 h 1984149"/>
                <a:gd name="connsiteX61" fmla="*/ 1717586 w 2036640"/>
                <a:gd name="connsiteY61" fmla="*/ 753536 h 1984149"/>
                <a:gd name="connsiteX62" fmla="*/ 1750478 w 2036640"/>
                <a:gd name="connsiteY62" fmla="*/ 756825 h 1984149"/>
                <a:gd name="connsiteX63" fmla="*/ 1773502 w 2036640"/>
                <a:gd name="connsiteY63" fmla="*/ 760115 h 1984149"/>
                <a:gd name="connsiteX64" fmla="*/ 1780081 w 2036640"/>
                <a:gd name="connsiteY64" fmla="*/ 796296 h 1984149"/>
                <a:gd name="connsiteX65" fmla="*/ 1763635 w 2036640"/>
                <a:gd name="connsiteY65" fmla="*/ 812742 h 1984149"/>
                <a:gd name="connsiteX66" fmla="*/ 1766924 w 2036640"/>
                <a:gd name="connsiteY66" fmla="*/ 842345 h 1984149"/>
                <a:gd name="connsiteX67" fmla="*/ 1763635 w 2036640"/>
                <a:gd name="connsiteY67" fmla="*/ 865369 h 1984149"/>
                <a:gd name="connsiteX68" fmla="*/ 1799816 w 2036640"/>
                <a:gd name="connsiteY68" fmla="*/ 894972 h 1984149"/>
                <a:gd name="connsiteX69" fmla="*/ 1822841 w 2036640"/>
                <a:gd name="connsiteY69" fmla="*/ 931153 h 1984149"/>
                <a:gd name="connsiteX70" fmla="*/ 1835997 w 2036640"/>
                <a:gd name="connsiteY70" fmla="*/ 964045 h 1984149"/>
                <a:gd name="connsiteX71" fmla="*/ 1878757 w 2036640"/>
                <a:gd name="connsiteY71" fmla="*/ 993648 h 1984149"/>
                <a:gd name="connsiteX72" fmla="*/ 1901782 w 2036640"/>
                <a:gd name="connsiteY72" fmla="*/ 1023251 h 1984149"/>
                <a:gd name="connsiteX73" fmla="*/ 1960987 w 2036640"/>
                <a:gd name="connsiteY73" fmla="*/ 1006805 h 1984149"/>
                <a:gd name="connsiteX74" fmla="*/ 1993879 w 2036640"/>
                <a:gd name="connsiteY74" fmla="*/ 1052854 h 1984149"/>
                <a:gd name="connsiteX75" fmla="*/ 2030061 w 2036640"/>
                <a:gd name="connsiteY75" fmla="*/ 1082457 h 1984149"/>
                <a:gd name="connsiteX76" fmla="*/ 2036640 w 2036640"/>
                <a:gd name="connsiteY76" fmla="*/ 1069300 h 1984149"/>
                <a:gd name="connsiteX77" fmla="*/ 2033889 w 2036640"/>
                <a:gd name="connsiteY77"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60428 w 2036640"/>
                <a:gd name="connsiteY3" fmla="*/ 1924494 h 1984149"/>
                <a:gd name="connsiteX4" fmla="*/ 770295 w 2036640"/>
                <a:gd name="connsiteY4" fmla="*/ 1556103 h 1984149"/>
                <a:gd name="connsiteX5" fmla="*/ 372300 w 2036640"/>
                <a:gd name="connsiteY5" fmla="*/ 1556104 h 1984149"/>
                <a:gd name="connsiteX6" fmla="*/ 381460 w 2036640"/>
                <a:gd name="connsiteY6" fmla="*/ 1457528 h 1984149"/>
                <a:gd name="connsiteX7" fmla="*/ 276638 w 2036640"/>
                <a:gd name="connsiteY7" fmla="*/ 1443999 h 1984149"/>
                <a:gd name="connsiteX8" fmla="*/ 278104 w 2036640"/>
                <a:gd name="connsiteY8" fmla="*/ 1212207 h 1984149"/>
                <a:gd name="connsiteX9" fmla="*/ 382456 w 2036640"/>
                <a:gd name="connsiteY9" fmla="*/ 1221272 h 1984149"/>
                <a:gd name="connsiteX10" fmla="*/ 382457 w 2036640"/>
                <a:gd name="connsiteY10" fmla="*/ 1014685 h 1984149"/>
                <a:gd name="connsiteX11" fmla="*/ 304650 w 2036640"/>
                <a:gd name="connsiteY11" fmla="*/ 1008229 h 1984149"/>
                <a:gd name="connsiteX12" fmla="*/ 254854 w 2036640"/>
                <a:gd name="connsiteY12" fmla="*/ 1027597 h 1984149"/>
                <a:gd name="connsiteX13" fmla="*/ 226842 w 2036640"/>
                <a:gd name="connsiteY13" fmla="*/ 988862 h 1984149"/>
                <a:gd name="connsiteX14" fmla="*/ 192608 w 2036640"/>
                <a:gd name="connsiteY14" fmla="*/ 930760 h 1984149"/>
                <a:gd name="connsiteX15" fmla="*/ 68116 w 2036640"/>
                <a:gd name="connsiteY15" fmla="*/ 756452 h 1984149"/>
                <a:gd name="connsiteX16" fmla="*/ 80565 w 2036640"/>
                <a:gd name="connsiteY16" fmla="*/ 698350 h 1984149"/>
                <a:gd name="connsiteX17" fmla="*/ 121025 w 2036640"/>
                <a:gd name="connsiteY17" fmla="*/ 659615 h 1984149"/>
                <a:gd name="connsiteX18" fmla="*/ 133474 w 2036640"/>
                <a:gd name="connsiteY18" fmla="*/ 617652 h 1984149"/>
                <a:gd name="connsiteX19" fmla="*/ 192607 w 2036640"/>
                <a:gd name="connsiteY19" fmla="*/ 569233 h 1984149"/>
                <a:gd name="connsiteX20" fmla="*/ 224182 w 2036640"/>
                <a:gd name="connsiteY20" fmla="*/ 522151 h 1984149"/>
                <a:gd name="connsiteX21" fmla="*/ 0 w 2036640"/>
                <a:gd name="connsiteY21" fmla="*/ 520258 h 1984149"/>
                <a:gd name="connsiteX22" fmla="*/ 3346 w 2036640"/>
                <a:gd name="connsiteY22" fmla="*/ 5406 h 1984149"/>
                <a:gd name="connsiteX23" fmla="*/ 1345906 w 2036640"/>
                <a:gd name="connsiteY23" fmla="*/ 0 h 1984149"/>
                <a:gd name="connsiteX24" fmla="*/ 1411690 w 2036640"/>
                <a:gd name="connsiteY24" fmla="*/ 43067 h 1984149"/>
                <a:gd name="connsiteX25" fmla="*/ 1454449 w 2036640"/>
                <a:gd name="connsiteY25" fmla="*/ 66092 h 1984149"/>
                <a:gd name="connsiteX26" fmla="*/ 1477474 w 2036640"/>
                <a:gd name="connsiteY26" fmla="*/ 79248 h 1984149"/>
                <a:gd name="connsiteX27" fmla="*/ 1474184 w 2036640"/>
                <a:gd name="connsiteY27" fmla="*/ 131876 h 1984149"/>
                <a:gd name="connsiteX28" fmla="*/ 1513655 w 2036640"/>
                <a:gd name="connsiteY28" fmla="*/ 128586 h 1984149"/>
                <a:gd name="connsiteX29" fmla="*/ 1539969 w 2036640"/>
                <a:gd name="connsiteY29" fmla="*/ 148322 h 1984149"/>
                <a:gd name="connsiteX30" fmla="*/ 1576150 w 2036640"/>
                <a:gd name="connsiteY30" fmla="*/ 171346 h 1984149"/>
                <a:gd name="connsiteX31" fmla="*/ 1618910 w 2036640"/>
                <a:gd name="connsiteY31" fmla="*/ 177925 h 1984149"/>
                <a:gd name="connsiteX32" fmla="*/ 1651802 w 2036640"/>
                <a:gd name="connsiteY32" fmla="*/ 161479 h 1984149"/>
                <a:gd name="connsiteX33" fmla="*/ 1684694 w 2036640"/>
                <a:gd name="connsiteY33" fmla="*/ 135165 h 1984149"/>
                <a:gd name="connsiteX34" fmla="*/ 1697851 w 2036640"/>
                <a:gd name="connsiteY34" fmla="*/ 145033 h 1984149"/>
                <a:gd name="connsiteX35" fmla="*/ 1724164 w 2036640"/>
                <a:gd name="connsiteY35" fmla="*/ 138454 h 1984149"/>
                <a:gd name="connsiteX36" fmla="*/ 1727454 w 2036640"/>
                <a:gd name="connsiteY36" fmla="*/ 184503 h 1984149"/>
                <a:gd name="connsiteX37" fmla="*/ 1750478 w 2036640"/>
                <a:gd name="connsiteY37" fmla="*/ 204238 h 1984149"/>
                <a:gd name="connsiteX38" fmla="*/ 1776792 w 2036640"/>
                <a:gd name="connsiteY38" fmla="*/ 220684 h 1984149"/>
                <a:gd name="connsiteX39" fmla="*/ 1780081 w 2036640"/>
                <a:gd name="connsiteY39" fmla="*/ 253576 h 1984149"/>
                <a:gd name="connsiteX40" fmla="*/ 1760346 w 2036640"/>
                <a:gd name="connsiteY40" fmla="*/ 273312 h 1984149"/>
                <a:gd name="connsiteX41" fmla="*/ 1753767 w 2036640"/>
                <a:gd name="connsiteY41" fmla="*/ 302915 h 1984149"/>
                <a:gd name="connsiteX42" fmla="*/ 1786659 w 2036640"/>
                <a:gd name="connsiteY42" fmla="*/ 299625 h 1984149"/>
                <a:gd name="connsiteX43" fmla="*/ 1793238 w 2036640"/>
                <a:gd name="connsiteY43" fmla="*/ 335807 h 1984149"/>
                <a:gd name="connsiteX44" fmla="*/ 1763635 w 2036640"/>
                <a:gd name="connsiteY44" fmla="*/ 345674 h 1984149"/>
                <a:gd name="connsiteX45" fmla="*/ 1734032 w 2036640"/>
                <a:gd name="connsiteY45" fmla="*/ 342385 h 1984149"/>
                <a:gd name="connsiteX46" fmla="*/ 1707718 w 2036640"/>
                <a:gd name="connsiteY46" fmla="*/ 335807 h 1984149"/>
                <a:gd name="connsiteX47" fmla="*/ 1694561 w 2036640"/>
                <a:gd name="connsiteY47" fmla="*/ 362120 h 1984149"/>
                <a:gd name="connsiteX48" fmla="*/ 1697851 w 2036640"/>
                <a:gd name="connsiteY48" fmla="*/ 395012 h 1984149"/>
                <a:gd name="connsiteX49" fmla="*/ 1661669 w 2036640"/>
                <a:gd name="connsiteY49" fmla="*/ 408169 h 1984149"/>
                <a:gd name="connsiteX50" fmla="*/ 1638645 w 2036640"/>
                <a:gd name="connsiteY50" fmla="*/ 444350 h 1984149"/>
                <a:gd name="connsiteX51" fmla="*/ 1622199 w 2036640"/>
                <a:gd name="connsiteY51" fmla="*/ 480532 h 1984149"/>
                <a:gd name="connsiteX52" fmla="*/ 1618910 w 2036640"/>
                <a:gd name="connsiteY52" fmla="*/ 510135 h 1984149"/>
                <a:gd name="connsiteX53" fmla="*/ 1586018 w 2036640"/>
                <a:gd name="connsiteY53" fmla="*/ 523291 h 1984149"/>
                <a:gd name="connsiteX54" fmla="*/ 1559704 w 2036640"/>
                <a:gd name="connsiteY54" fmla="*/ 539738 h 1984149"/>
                <a:gd name="connsiteX55" fmla="*/ 1566282 w 2036640"/>
                <a:gd name="connsiteY55" fmla="*/ 572630 h 1984149"/>
                <a:gd name="connsiteX56" fmla="*/ 1589307 w 2036640"/>
                <a:gd name="connsiteY56" fmla="*/ 605522 h 1984149"/>
                <a:gd name="connsiteX57" fmla="*/ 1615620 w 2036640"/>
                <a:gd name="connsiteY57" fmla="*/ 621968 h 1984149"/>
                <a:gd name="connsiteX58" fmla="*/ 1625488 w 2036640"/>
                <a:gd name="connsiteY58" fmla="*/ 661438 h 1984149"/>
                <a:gd name="connsiteX59" fmla="*/ 1664959 w 2036640"/>
                <a:gd name="connsiteY59" fmla="*/ 687752 h 1984149"/>
                <a:gd name="connsiteX60" fmla="*/ 1694561 w 2036640"/>
                <a:gd name="connsiteY60" fmla="*/ 714066 h 1984149"/>
                <a:gd name="connsiteX61" fmla="*/ 1717586 w 2036640"/>
                <a:gd name="connsiteY61" fmla="*/ 753536 h 1984149"/>
                <a:gd name="connsiteX62" fmla="*/ 1750478 w 2036640"/>
                <a:gd name="connsiteY62" fmla="*/ 756825 h 1984149"/>
                <a:gd name="connsiteX63" fmla="*/ 1773502 w 2036640"/>
                <a:gd name="connsiteY63" fmla="*/ 760115 h 1984149"/>
                <a:gd name="connsiteX64" fmla="*/ 1780081 w 2036640"/>
                <a:gd name="connsiteY64" fmla="*/ 796296 h 1984149"/>
                <a:gd name="connsiteX65" fmla="*/ 1763635 w 2036640"/>
                <a:gd name="connsiteY65" fmla="*/ 812742 h 1984149"/>
                <a:gd name="connsiteX66" fmla="*/ 1766924 w 2036640"/>
                <a:gd name="connsiteY66" fmla="*/ 842345 h 1984149"/>
                <a:gd name="connsiteX67" fmla="*/ 1763635 w 2036640"/>
                <a:gd name="connsiteY67" fmla="*/ 865369 h 1984149"/>
                <a:gd name="connsiteX68" fmla="*/ 1799816 w 2036640"/>
                <a:gd name="connsiteY68" fmla="*/ 894972 h 1984149"/>
                <a:gd name="connsiteX69" fmla="*/ 1822841 w 2036640"/>
                <a:gd name="connsiteY69" fmla="*/ 931153 h 1984149"/>
                <a:gd name="connsiteX70" fmla="*/ 1835997 w 2036640"/>
                <a:gd name="connsiteY70" fmla="*/ 964045 h 1984149"/>
                <a:gd name="connsiteX71" fmla="*/ 1878757 w 2036640"/>
                <a:gd name="connsiteY71" fmla="*/ 993648 h 1984149"/>
                <a:gd name="connsiteX72" fmla="*/ 1901782 w 2036640"/>
                <a:gd name="connsiteY72" fmla="*/ 1023251 h 1984149"/>
                <a:gd name="connsiteX73" fmla="*/ 1960987 w 2036640"/>
                <a:gd name="connsiteY73" fmla="*/ 1006805 h 1984149"/>
                <a:gd name="connsiteX74" fmla="*/ 1993879 w 2036640"/>
                <a:gd name="connsiteY74" fmla="*/ 1052854 h 1984149"/>
                <a:gd name="connsiteX75" fmla="*/ 2030061 w 2036640"/>
                <a:gd name="connsiteY75" fmla="*/ 1082457 h 1984149"/>
                <a:gd name="connsiteX76" fmla="*/ 2036640 w 2036640"/>
                <a:gd name="connsiteY76" fmla="*/ 1069300 h 1984149"/>
                <a:gd name="connsiteX77" fmla="*/ 2033889 w 2036640"/>
                <a:gd name="connsiteY77"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60428 w 2036640"/>
                <a:gd name="connsiteY3" fmla="*/ 1924494 h 1984149"/>
                <a:gd name="connsiteX4" fmla="*/ 770295 w 2036640"/>
                <a:gd name="connsiteY4" fmla="*/ 1556103 h 1984149"/>
                <a:gd name="connsiteX5" fmla="*/ 372300 w 2036640"/>
                <a:gd name="connsiteY5" fmla="*/ 1556104 h 1984149"/>
                <a:gd name="connsiteX6" fmla="*/ 376232 w 2036640"/>
                <a:gd name="connsiteY6" fmla="*/ 1508557 h 1984149"/>
                <a:gd name="connsiteX7" fmla="*/ 381460 w 2036640"/>
                <a:gd name="connsiteY7" fmla="*/ 1457528 h 1984149"/>
                <a:gd name="connsiteX8" fmla="*/ 276638 w 2036640"/>
                <a:gd name="connsiteY8" fmla="*/ 1443999 h 1984149"/>
                <a:gd name="connsiteX9" fmla="*/ 278104 w 2036640"/>
                <a:gd name="connsiteY9" fmla="*/ 1212207 h 1984149"/>
                <a:gd name="connsiteX10" fmla="*/ 382456 w 2036640"/>
                <a:gd name="connsiteY10" fmla="*/ 1221272 h 1984149"/>
                <a:gd name="connsiteX11" fmla="*/ 382457 w 2036640"/>
                <a:gd name="connsiteY11" fmla="*/ 1014685 h 1984149"/>
                <a:gd name="connsiteX12" fmla="*/ 304650 w 2036640"/>
                <a:gd name="connsiteY12" fmla="*/ 1008229 h 1984149"/>
                <a:gd name="connsiteX13" fmla="*/ 254854 w 2036640"/>
                <a:gd name="connsiteY13" fmla="*/ 1027597 h 1984149"/>
                <a:gd name="connsiteX14" fmla="*/ 226842 w 2036640"/>
                <a:gd name="connsiteY14" fmla="*/ 988862 h 1984149"/>
                <a:gd name="connsiteX15" fmla="*/ 192608 w 2036640"/>
                <a:gd name="connsiteY15" fmla="*/ 930760 h 1984149"/>
                <a:gd name="connsiteX16" fmla="*/ 68116 w 2036640"/>
                <a:gd name="connsiteY16" fmla="*/ 756452 h 1984149"/>
                <a:gd name="connsiteX17" fmla="*/ 80565 w 2036640"/>
                <a:gd name="connsiteY17" fmla="*/ 698350 h 1984149"/>
                <a:gd name="connsiteX18" fmla="*/ 121025 w 2036640"/>
                <a:gd name="connsiteY18" fmla="*/ 659615 h 1984149"/>
                <a:gd name="connsiteX19" fmla="*/ 133474 w 2036640"/>
                <a:gd name="connsiteY19" fmla="*/ 617652 h 1984149"/>
                <a:gd name="connsiteX20" fmla="*/ 192607 w 2036640"/>
                <a:gd name="connsiteY20" fmla="*/ 569233 h 1984149"/>
                <a:gd name="connsiteX21" fmla="*/ 224182 w 2036640"/>
                <a:gd name="connsiteY21" fmla="*/ 522151 h 1984149"/>
                <a:gd name="connsiteX22" fmla="*/ 0 w 2036640"/>
                <a:gd name="connsiteY22" fmla="*/ 520258 h 1984149"/>
                <a:gd name="connsiteX23" fmla="*/ 3346 w 2036640"/>
                <a:gd name="connsiteY23" fmla="*/ 5406 h 1984149"/>
                <a:gd name="connsiteX24" fmla="*/ 1345906 w 2036640"/>
                <a:gd name="connsiteY24" fmla="*/ 0 h 1984149"/>
                <a:gd name="connsiteX25" fmla="*/ 1411690 w 2036640"/>
                <a:gd name="connsiteY25" fmla="*/ 43067 h 1984149"/>
                <a:gd name="connsiteX26" fmla="*/ 1454449 w 2036640"/>
                <a:gd name="connsiteY26" fmla="*/ 66092 h 1984149"/>
                <a:gd name="connsiteX27" fmla="*/ 1477474 w 2036640"/>
                <a:gd name="connsiteY27" fmla="*/ 79248 h 1984149"/>
                <a:gd name="connsiteX28" fmla="*/ 1474184 w 2036640"/>
                <a:gd name="connsiteY28" fmla="*/ 131876 h 1984149"/>
                <a:gd name="connsiteX29" fmla="*/ 1513655 w 2036640"/>
                <a:gd name="connsiteY29" fmla="*/ 128586 h 1984149"/>
                <a:gd name="connsiteX30" fmla="*/ 1539969 w 2036640"/>
                <a:gd name="connsiteY30" fmla="*/ 148322 h 1984149"/>
                <a:gd name="connsiteX31" fmla="*/ 1576150 w 2036640"/>
                <a:gd name="connsiteY31" fmla="*/ 171346 h 1984149"/>
                <a:gd name="connsiteX32" fmla="*/ 1618910 w 2036640"/>
                <a:gd name="connsiteY32" fmla="*/ 177925 h 1984149"/>
                <a:gd name="connsiteX33" fmla="*/ 1651802 w 2036640"/>
                <a:gd name="connsiteY33" fmla="*/ 161479 h 1984149"/>
                <a:gd name="connsiteX34" fmla="*/ 1684694 w 2036640"/>
                <a:gd name="connsiteY34" fmla="*/ 135165 h 1984149"/>
                <a:gd name="connsiteX35" fmla="*/ 1697851 w 2036640"/>
                <a:gd name="connsiteY35" fmla="*/ 145033 h 1984149"/>
                <a:gd name="connsiteX36" fmla="*/ 1724164 w 2036640"/>
                <a:gd name="connsiteY36" fmla="*/ 138454 h 1984149"/>
                <a:gd name="connsiteX37" fmla="*/ 1727454 w 2036640"/>
                <a:gd name="connsiteY37" fmla="*/ 184503 h 1984149"/>
                <a:gd name="connsiteX38" fmla="*/ 1750478 w 2036640"/>
                <a:gd name="connsiteY38" fmla="*/ 204238 h 1984149"/>
                <a:gd name="connsiteX39" fmla="*/ 1776792 w 2036640"/>
                <a:gd name="connsiteY39" fmla="*/ 220684 h 1984149"/>
                <a:gd name="connsiteX40" fmla="*/ 1780081 w 2036640"/>
                <a:gd name="connsiteY40" fmla="*/ 253576 h 1984149"/>
                <a:gd name="connsiteX41" fmla="*/ 1760346 w 2036640"/>
                <a:gd name="connsiteY41" fmla="*/ 273312 h 1984149"/>
                <a:gd name="connsiteX42" fmla="*/ 1753767 w 2036640"/>
                <a:gd name="connsiteY42" fmla="*/ 302915 h 1984149"/>
                <a:gd name="connsiteX43" fmla="*/ 1786659 w 2036640"/>
                <a:gd name="connsiteY43" fmla="*/ 299625 h 1984149"/>
                <a:gd name="connsiteX44" fmla="*/ 1793238 w 2036640"/>
                <a:gd name="connsiteY44" fmla="*/ 335807 h 1984149"/>
                <a:gd name="connsiteX45" fmla="*/ 1763635 w 2036640"/>
                <a:gd name="connsiteY45" fmla="*/ 345674 h 1984149"/>
                <a:gd name="connsiteX46" fmla="*/ 1734032 w 2036640"/>
                <a:gd name="connsiteY46" fmla="*/ 342385 h 1984149"/>
                <a:gd name="connsiteX47" fmla="*/ 1707718 w 2036640"/>
                <a:gd name="connsiteY47" fmla="*/ 335807 h 1984149"/>
                <a:gd name="connsiteX48" fmla="*/ 1694561 w 2036640"/>
                <a:gd name="connsiteY48" fmla="*/ 362120 h 1984149"/>
                <a:gd name="connsiteX49" fmla="*/ 1697851 w 2036640"/>
                <a:gd name="connsiteY49" fmla="*/ 395012 h 1984149"/>
                <a:gd name="connsiteX50" fmla="*/ 1661669 w 2036640"/>
                <a:gd name="connsiteY50" fmla="*/ 408169 h 1984149"/>
                <a:gd name="connsiteX51" fmla="*/ 1638645 w 2036640"/>
                <a:gd name="connsiteY51" fmla="*/ 444350 h 1984149"/>
                <a:gd name="connsiteX52" fmla="*/ 1622199 w 2036640"/>
                <a:gd name="connsiteY52" fmla="*/ 480532 h 1984149"/>
                <a:gd name="connsiteX53" fmla="*/ 1618910 w 2036640"/>
                <a:gd name="connsiteY53" fmla="*/ 510135 h 1984149"/>
                <a:gd name="connsiteX54" fmla="*/ 1586018 w 2036640"/>
                <a:gd name="connsiteY54" fmla="*/ 523291 h 1984149"/>
                <a:gd name="connsiteX55" fmla="*/ 1559704 w 2036640"/>
                <a:gd name="connsiteY55" fmla="*/ 539738 h 1984149"/>
                <a:gd name="connsiteX56" fmla="*/ 1566282 w 2036640"/>
                <a:gd name="connsiteY56" fmla="*/ 572630 h 1984149"/>
                <a:gd name="connsiteX57" fmla="*/ 1589307 w 2036640"/>
                <a:gd name="connsiteY57" fmla="*/ 605522 h 1984149"/>
                <a:gd name="connsiteX58" fmla="*/ 1615620 w 2036640"/>
                <a:gd name="connsiteY58" fmla="*/ 621968 h 1984149"/>
                <a:gd name="connsiteX59" fmla="*/ 1625488 w 2036640"/>
                <a:gd name="connsiteY59" fmla="*/ 661438 h 1984149"/>
                <a:gd name="connsiteX60" fmla="*/ 1664959 w 2036640"/>
                <a:gd name="connsiteY60" fmla="*/ 687752 h 1984149"/>
                <a:gd name="connsiteX61" fmla="*/ 1694561 w 2036640"/>
                <a:gd name="connsiteY61" fmla="*/ 714066 h 1984149"/>
                <a:gd name="connsiteX62" fmla="*/ 1717586 w 2036640"/>
                <a:gd name="connsiteY62" fmla="*/ 753536 h 1984149"/>
                <a:gd name="connsiteX63" fmla="*/ 1750478 w 2036640"/>
                <a:gd name="connsiteY63" fmla="*/ 756825 h 1984149"/>
                <a:gd name="connsiteX64" fmla="*/ 1773502 w 2036640"/>
                <a:gd name="connsiteY64" fmla="*/ 760115 h 1984149"/>
                <a:gd name="connsiteX65" fmla="*/ 1780081 w 2036640"/>
                <a:gd name="connsiteY65" fmla="*/ 796296 h 1984149"/>
                <a:gd name="connsiteX66" fmla="*/ 1763635 w 2036640"/>
                <a:gd name="connsiteY66" fmla="*/ 812742 h 1984149"/>
                <a:gd name="connsiteX67" fmla="*/ 1766924 w 2036640"/>
                <a:gd name="connsiteY67" fmla="*/ 842345 h 1984149"/>
                <a:gd name="connsiteX68" fmla="*/ 1763635 w 2036640"/>
                <a:gd name="connsiteY68" fmla="*/ 865369 h 1984149"/>
                <a:gd name="connsiteX69" fmla="*/ 1799816 w 2036640"/>
                <a:gd name="connsiteY69" fmla="*/ 894972 h 1984149"/>
                <a:gd name="connsiteX70" fmla="*/ 1822841 w 2036640"/>
                <a:gd name="connsiteY70" fmla="*/ 931153 h 1984149"/>
                <a:gd name="connsiteX71" fmla="*/ 1835997 w 2036640"/>
                <a:gd name="connsiteY71" fmla="*/ 964045 h 1984149"/>
                <a:gd name="connsiteX72" fmla="*/ 1878757 w 2036640"/>
                <a:gd name="connsiteY72" fmla="*/ 993648 h 1984149"/>
                <a:gd name="connsiteX73" fmla="*/ 1901782 w 2036640"/>
                <a:gd name="connsiteY73" fmla="*/ 1023251 h 1984149"/>
                <a:gd name="connsiteX74" fmla="*/ 1960987 w 2036640"/>
                <a:gd name="connsiteY74" fmla="*/ 1006805 h 1984149"/>
                <a:gd name="connsiteX75" fmla="*/ 1993879 w 2036640"/>
                <a:gd name="connsiteY75" fmla="*/ 1052854 h 1984149"/>
                <a:gd name="connsiteX76" fmla="*/ 2030061 w 2036640"/>
                <a:gd name="connsiteY76" fmla="*/ 1082457 h 1984149"/>
                <a:gd name="connsiteX77" fmla="*/ 2036640 w 2036640"/>
                <a:gd name="connsiteY77" fmla="*/ 1069300 h 1984149"/>
                <a:gd name="connsiteX78" fmla="*/ 2033889 w 2036640"/>
                <a:gd name="connsiteY78"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60428 w 2036640"/>
                <a:gd name="connsiteY3" fmla="*/ 1924494 h 1984149"/>
                <a:gd name="connsiteX4" fmla="*/ 770295 w 2036640"/>
                <a:gd name="connsiteY4" fmla="*/ 1556103 h 1984149"/>
                <a:gd name="connsiteX5" fmla="*/ 372300 w 2036640"/>
                <a:gd name="connsiteY5" fmla="*/ 1556104 h 1984149"/>
                <a:gd name="connsiteX6" fmla="*/ 381460 w 2036640"/>
                <a:gd name="connsiteY6" fmla="*/ 1457528 h 1984149"/>
                <a:gd name="connsiteX7" fmla="*/ 276638 w 2036640"/>
                <a:gd name="connsiteY7" fmla="*/ 1443999 h 1984149"/>
                <a:gd name="connsiteX8" fmla="*/ 278104 w 2036640"/>
                <a:gd name="connsiteY8" fmla="*/ 1212207 h 1984149"/>
                <a:gd name="connsiteX9" fmla="*/ 382456 w 2036640"/>
                <a:gd name="connsiteY9" fmla="*/ 1221272 h 1984149"/>
                <a:gd name="connsiteX10" fmla="*/ 382457 w 2036640"/>
                <a:gd name="connsiteY10" fmla="*/ 1014685 h 1984149"/>
                <a:gd name="connsiteX11" fmla="*/ 304650 w 2036640"/>
                <a:gd name="connsiteY11" fmla="*/ 1008229 h 1984149"/>
                <a:gd name="connsiteX12" fmla="*/ 254854 w 2036640"/>
                <a:gd name="connsiteY12" fmla="*/ 1027597 h 1984149"/>
                <a:gd name="connsiteX13" fmla="*/ 226842 w 2036640"/>
                <a:gd name="connsiteY13" fmla="*/ 988862 h 1984149"/>
                <a:gd name="connsiteX14" fmla="*/ 192608 w 2036640"/>
                <a:gd name="connsiteY14" fmla="*/ 930760 h 1984149"/>
                <a:gd name="connsiteX15" fmla="*/ 68116 w 2036640"/>
                <a:gd name="connsiteY15" fmla="*/ 756452 h 1984149"/>
                <a:gd name="connsiteX16" fmla="*/ 80565 w 2036640"/>
                <a:gd name="connsiteY16" fmla="*/ 698350 h 1984149"/>
                <a:gd name="connsiteX17" fmla="*/ 121025 w 2036640"/>
                <a:gd name="connsiteY17" fmla="*/ 659615 h 1984149"/>
                <a:gd name="connsiteX18" fmla="*/ 133474 w 2036640"/>
                <a:gd name="connsiteY18" fmla="*/ 617652 h 1984149"/>
                <a:gd name="connsiteX19" fmla="*/ 192607 w 2036640"/>
                <a:gd name="connsiteY19" fmla="*/ 569233 h 1984149"/>
                <a:gd name="connsiteX20" fmla="*/ 224182 w 2036640"/>
                <a:gd name="connsiteY20" fmla="*/ 522151 h 1984149"/>
                <a:gd name="connsiteX21" fmla="*/ 0 w 2036640"/>
                <a:gd name="connsiteY21" fmla="*/ 520258 h 1984149"/>
                <a:gd name="connsiteX22" fmla="*/ 3346 w 2036640"/>
                <a:gd name="connsiteY22" fmla="*/ 5406 h 1984149"/>
                <a:gd name="connsiteX23" fmla="*/ 1345906 w 2036640"/>
                <a:gd name="connsiteY23" fmla="*/ 0 h 1984149"/>
                <a:gd name="connsiteX24" fmla="*/ 1411690 w 2036640"/>
                <a:gd name="connsiteY24" fmla="*/ 43067 h 1984149"/>
                <a:gd name="connsiteX25" fmla="*/ 1454449 w 2036640"/>
                <a:gd name="connsiteY25" fmla="*/ 66092 h 1984149"/>
                <a:gd name="connsiteX26" fmla="*/ 1477474 w 2036640"/>
                <a:gd name="connsiteY26" fmla="*/ 79248 h 1984149"/>
                <a:gd name="connsiteX27" fmla="*/ 1474184 w 2036640"/>
                <a:gd name="connsiteY27" fmla="*/ 131876 h 1984149"/>
                <a:gd name="connsiteX28" fmla="*/ 1513655 w 2036640"/>
                <a:gd name="connsiteY28" fmla="*/ 128586 h 1984149"/>
                <a:gd name="connsiteX29" fmla="*/ 1539969 w 2036640"/>
                <a:gd name="connsiteY29" fmla="*/ 148322 h 1984149"/>
                <a:gd name="connsiteX30" fmla="*/ 1576150 w 2036640"/>
                <a:gd name="connsiteY30" fmla="*/ 171346 h 1984149"/>
                <a:gd name="connsiteX31" fmla="*/ 1618910 w 2036640"/>
                <a:gd name="connsiteY31" fmla="*/ 177925 h 1984149"/>
                <a:gd name="connsiteX32" fmla="*/ 1651802 w 2036640"/>
                <a:gd name="connsiteY32" fmla="*/ 161479 h 1984149"/>
                <a:gd name="connsiteX33" fmla="*/ 1684694 w 2036640"/>
                <a:gd name="connsiteY33" fmla="*/ 135165 h 1984149"/>
                <a:gd name="connsiteX34" fmla="*/ 1697851 w 2036640"/>
                <a:gd name="connsiteY34" fmla="*/ 145033 h 1984149"/>
                <a:gd name="connsiteX35" fmla="*/ 1724164 w 2036640"/>
                <a:gd name="connsiteY35" fmla="*/ 138454 h 1984149"/>
                <a:gd name="connsiteX36" fmla="*/ 1727454 w 2036640"/>
                <a:gd name="connsiteY36" fmla="*/ 184503 h 1984149"/>
                <a:gd name="connsiteX37" fmla="*/ 1750478 w 2036640"/>
                <a:gd name="connsiteY37" fmla="*/ 204238 h 1984149"/>
                <a:gd name="connsiteX38" fmla="*/ 1776792 w 2036640"/>
                <a:gd name="connsiteY38" fmla="*/ 220684 h 1984149"/>
                <a:gd name="connsiteX39" fmla="*/ 1780081 w 2036640"/>
                <a:gd name="connsiteY39" fmla="*/ 253576 h 1984149"/>
                <a:gd name="connsiteX40" fmla="*/ 1760346 w 2036640"/>
                <a:gd name="connsiteY40" fmla="*/ 273312 h 1984149"/>
                <a:gd name="connsiteX41" fmla="*/ 1753767 w 2036640"/>
                <a:gd name="connsiteY41" fmla="*/ 302915 h 1984149"/>
                <a:gd name="connsiteX42" fmla="*/ 1786659 w 2036640"/>
                <a:gd name="connsiteY42" fmla="*/ 299625 h 1984149"/>
                <a:gd name="connsiteX43" fmla="*/ 1793238 w 2036640"/>
                <a:gd name="connsiteY43" fmla="*/ 335807 h 1984149"/>
                <a:gd name="connsiteX44" fmla="*/ 1763635 w 2036640"/>
                <a:gd name="connsiteY44" fmla="*/ 345674 h 1984149"/>
                <a:gd name="connsiteX45" fmla="*/ 1734032 w 2036640"/>
                <a:gd name="connsiteY45" fmla="*/ 342385 h 1984149"/>
                <a:gd name="connsiteX46" fmla="*/ 1707718 w 2036640"/>
                <a:gd name="connsiteY46" fmla="*/ 335807 h 1984149"/>
                <a:gd name="connsiteX47" fmla="*/ 1694561 w 2036640"/>
                <a:gd name="connsiteY47" fmla="*/ 362120 h 1984149"/>
                <a:gd name="connsiteX48" fmla="*/ 1697851 w 2036640"/>
                <a:gd name="connsiteY48" fmla="*/ 395012 h 1984149"/>
                <a:gd name="connsiteX49" fmla="*/ 1661669 w 2036640"/>
                <a:gd name="connsiteY49" fmla="*/ 408169 h 1984149"/>
                <a:gd name="connsiteX50" fmla="*/ 1638645 w 2036640"/>
                <a:gd name="connsiteY50" fmla="*/ 444350 h 1984149"/>
                <a:gd name="connsiteX51" fmla="*/ 1622199 w 2036640"/>
                <a:gd name="connsiteY51" fmla="*/ 480532 h 1984149"/>
                <a:gd name="connsiteX52" fmla="*/ 1618910 w 2036640"/>
                <a:gd name="connsiteY52" fmla="*/ 510135 h 1984149"/>
                <a:gd name="connsiteX53" fmla="*/ 1586018 w 2036640"/>
                <a:gd name="connsiteY53" fmla="*/ 523291 h 1984149"/>
                <a:gd name="connsiteX54" fmla="*/ 1559704 w 2036640"/>
                <a:gd name="connsiteY54" fmla="*/ 539738 h 1984149"/>
                <a:gd name="connsiteX55" fmla="*/ 1566282 w 2036640"/>
                <a:gd name="connsiteY55" fmla="*/ 572630 h 1984149"/>
                <a:gd name="connsiteX56" fmla="*/ 1589307 w 2036640"/>
                <a:gd name="connsiteY56" fmla="*/ 605522 h 1984149"/>
                <a:gd name="connsiteX57" fmla="*/ 1615620 w 2036640"/>
                <a:gd name="connsiteY57" fmla="*/ 621968 h 1984149"/>
                <a:gd name="connsiteX58" fmla="*/ 1625488 w 2036640"/>
                <a:gd name="connsiteY58" fmla="*/ 661438 h 1984149"/>
                <a:gd name="connsiteX59" fmla="*/ 1664959 w 2036640"/>
                <a:gd name="connsiteY59" fmla="*/ 687752 h 1984149"/>
                <a:gd name="connsiteX60" fmla="*/ 1694561 w 2036640"/>
                <a:gd name="connsiteY60" fmla="*/ 714066 h 1984149"/>
                <a:gd name="connsiteX61" fmla="*/ 1717586 w 2036640"/>
                <a:gd name="connsiteY61" fmla="*/ 753536 h 1984149"/>
                <a:gd name="connsiteX62" fmla="*/ 1750478 w 2036640"/>
                <a:gd name="connsiteY62" fmla="*/ 756825 h 1984149"/>
                <a:gd name="connsiteX63" fmla="*/ 1773502 w 2036640"/>
                <a:gd name="connsiteY63" fmla="*/ 760115 h 1984149"/>
                <a:gd name="connsiteX64" fmla="*/ 1780081 w 2036640"/>
                <a:gd name="connsiteY64" fmla="*/ 796296 h 1984149"/>
                <a:gd name="connsiteX65" fmla="*/ 1763635 w 2036640"/>
                <a:gd name="connsiteY65" fmla="*/ 812742 h 1984149"/>
                <a:gd name="connsiteX66" fmla="*/ 1766924 w 2036640"/>
                <a:gd name="connsiteY66" fmla="*/ 842345 h 1984149"/>
                <a:gd name="connsiteX67" fmla="*/ 1763635 w 2036640"/>
                <a:gd name="connsiteY67" fmla="*/ 865369 h 1984149"/>
                <a:gd name="connsiteX68" fmla="*/ 1799816 w 2036640"/>
                <a:gd name="connsiteY68" fmla="*/ 894972 h 1984149"/>
                <a:gd name="connsiteX69" fmla="*/ 1822841 w 2036640"/>
                <a:gd name="connsiteY69" fmla="*/ 931153 h 1984149"/>
                <a:gd name="connsiteX70" fmla="*/ 1835997 w 2036640"/>
                <a:gd name="connsiteY70" fmla="*/ 964045 h 1984149"/>
                <a:gd name="connsiteX71" fmla="*/ 1878757 w 2036640"/>
                <a:gd name="connsiteY71" fmla="*/ 993648 h 1984149"/>
                <a:gd name="connsiteX72" fmla="*/ 1901782 w 2036640"/>
                <a:gd name="connsiteY72" fmla="*/ 1023251 h 1984149"/>
                <a:gd name="connsiteX73" fmla="*/ 1960987 w 2036640"/>
                <a:gd name="connsiteY73" fmla="*/ 1006805 h 1984149"/>
                <a:gd name="connsiteX74" fmla="*/ 1993879 w 2036640"/>
                <a:gd name="connsiteY74" fmla="*/ 1052854 h 1984149"/>
                <a:gd name="connsiteX75" fmla="*/ 2030061 w 2036640"/>
                <a:gd name="connsiteY75" fmla="*/ 1082457 h 1984149"/>
                <a:gd name="connsiteX76" fmla="*/ 2036640 w 2036640"/>
                <a:gd name="connsiteY76" fmla="*/ 1069300 h 1984149"/>
                <a:gd name="connsiteX77" fmla="*/ 2033889 w 2036640"/>
                <a:gd name="connsiteY77"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60428 w 2036640"/>
                <a:gd name="connsiteY3" fmla="*/ 1924494 h 1984149"/>
                <a:gd name="connsiteX4" fmla="*/ 770295 w 2036640"/>
                <a:gd name="connsiteY4" fmla="*/ 1556103 h 1984149"/>
                <a:gd name="connsiteX5" fmla="*/ 372300 w 2036640"/>
                <a:gd name="connsiteY5" fmla="*/ 1556104 h 1984149"/>
                <a:gd name="connsiteX6" fmla="*/ 381460 w 2036640"/>
                <a:gd name="connsiteY6" fmla="*/ 1457528 h 1984149"/>
                <a:gd name="connsiteX7" fmla="*/ 276638 w 2036640"/>
                <a:gd name="connsiteY7" fmla="*/ 1443999 h 1984149"/>
                <a:gd name="connsiteX8" fmla="*/ 278104 w 2036640"/>
                <a:gd name="connsiteY8" fmla="*/ 1212207 h 1984149"/>
                <a:gd name="connsiteX9" fmla="*/ 382456 w 2036640"/>
                <a:gd name="connsiteY9" fmla="*/ 1221272 h 1984149"/>
                <a:gd name="connsiteX10" fmla="*/ 382457 w 2036640"/>
                <a:gd name="connsiteY10" fmla="*/ 1014685 h 1984149"/>
                <a:gd name="connsiteX11" fmla="*/ 304650 w 2036640"/>
                <a:gd name="connsiteY11" fmla="*/ 1008229 h 1984149"/>
                <a:gd name="connsiteX12" fmla="*/ 254854 w 2036640"/>
                <a:gd name="connsiteY12" fmla="*/ 1027597 h 1984149"/>
                <a:gd name="connsiteX13" fmla="*/ 226842 w 2036640"/>
                <a:gd name="connsiteY13" fmla="*/ 988862 h 1984149"/>
                <a:gd name="connsiteX14" fmla="*/ 192608 w 2036640"/>
                <a:gd name="connsiteY14" fmla="*/ 930760 h 1984149"/>
                <a:gd name="connsiteX15" fmla="*/ 68116 w 2036640"/>
                <a:gd name="connsiteY15" fmla="*/ 756452 h 1984149"/>
                <a:gd name="connsiteX16" fmla="*/ 80565 w 2036640"/>
                <a:gd name="connsiteY16" fmla="*/ 698350 h 1984149"/>
                <a:gd name="connsiteX17" fmla="*/ 121025 w 2036640"/>
                <a:gd name="connsiteY17" fmla="*/ 659615 h 1984149"/>
                <a:gd name="connsiteX18" fmla="*/ 133474 w 2036640"/>
                <a:gd name="connsiteY18" fmla="*/ 617652 h 1984149"/>
                <a:gd name="connsiteX19" fmla="*/ 192607 w 2036640"/>
                <a:gd name="connsiteY19" fmla="*/ 569233 h 1984149"/>
                <a:gd name="connsiteX20" fmla="*/ 224182 w 2036640"/>
                <a:gd name="connsiteY20" fmla="*/ 522151 h 1984149"/>
                <a:gd name="connsiteX21" fmla="*/ 0 w 2036640"/>
                <a:gd name="connsiteY21" fmla="*/ 520258 h 1984149"/>
                <a:gd name="connsiteX22" fmla="*/ 3346 w 2036640"/>
                <a:gd name="connsiteY22" fmla="*/ 5406 h 1984149"/>
                <a:gd name="connsiteX23" fmla="*/ 1345906 w 2036640"/>
                <a:gd name="connsiteY23" fmla="*/ 0 h 1984149"/>
                <a:gd name="connsiteX24" fmla="*/ 1411690 w 2036640"/>
                <a:gd name="connsiteY24" fmla="*/ 43067 h 1984149"/>
                <a:gd name="connsiteX25" fmla="*/ 1454449 w 2036640"/>
                <a:gd name="connsiteY25" fmla="*/ 66092 h 1984149"/>
                <a:gd name="connsiteX26" fmla="*/ 1477474 w 2036640"/>
                <a:gd name="connsiteY26" fmla="*/ 79248 h 1984149"/>
                <a:gd name="connsiteX27" fmla="*/ 1474184 w 2036640"/>
                <a:gd name="connsiteY27" fmla="*/ 131876 h 1984149"/>
                <a:gd name="connsiteX28" fmla="*/ 1513655 w 2036640"/>
                <a:gd name="connsiteY28" fmla="*/ 128586 h 1984149"/>
                <a:gd name="connsiteX29" fmla="*/ 1539969 w 2036640"/>
                <a:gd name="connsiteY29" fmla="*/ 148322 h 1984149"/>
                <a:gd name="connsiteX30" fmla="*/ 1576150 w 2036640"/>
                <a:gd name="connsiteY30" fmla="*/ 171346 h 1984149"/>
                <a:gd name="connsiteX31" fmla="*/ 1618910 w 2036640"/>
                <a:gd name="connsiteY31" fmla="*/ 177925 h 1984149"/>
                <a:gd name="connsiteX32" fmla="*/ 1651802 w 2036640"/>
                <a:gd name="connsiteY32" fmla="*/ 161479 h 1984149"/>
                <a:gd name="connsiteX33" fmla="*/ 1684694 w 2036640"/>
                <a:gd name="connsiteY33" fmla="*/ 135165 h 1984149"/>
                <a:gd name="connsiteX34" fmla="*/ 1697851 w 2036640"/>
                <a:gd name="connsiteY34" fmla="*/ 145033 h 1984149"/>
                <a:gd name="connsiteX35" fmla="*/ 1724164 w 2036640"/>
                <a:gd name="connsiteY35" fmla="*/ 138454 h 1984149"/>
                <a:gd name="connsiteX36" fmla="*/ 1727454 w 2036640"/>
                <a:gd name="connsiteY36" fmla="*/ 184503 h 1984149"/>
                <a:gd name="connsiteX37" fmla="*/ 1750478 w 2036640"/>
                <a:gd name="connsiteY37" fmla="*/ 204238 h 1984149"/>
                <a:gd name="connsiteX38" fmla="*/ 1776792 w 2036640"/>
                <a:gd name="connsiteY38" fmla="*/ 220684 h 1984149"/>
                <a:gd name="connsiteX39" fmla="*/ 1780081 w 2036640"/>
                <a:gd name="connsiteY39" fmla="*/ 253576 h 1984149"/>
                <a:gd name="connsiteX40" fmla="*/ 1760346 w 2036640"/>
                <a:gd name="connsiteY40" fmla="*/ 273312 h 1984149"/>
                <a:gd name="connsiteX41" fmla="*/ 1753767 w 2036640"/>
                <a:gd name="connsiteY41" fmla="*/ 302915 h 1984149"/>
                <a:gd name="connsiteX42" fmla="*/ 1786659 w 2036640"/>
                <a:gd name="connsiteY42" fmla="*/ 299625 h 1984149"/>
                <a:gd name="connsiteX43" fmla="*/ 1793238 w 2036640"/>
                <a:gd name="connsiteY43" fmla="*/ 335807 h 1984149"/>
                <a:gd name="connsiteX44" fmla="*/ 1763635 w 2036640"/>
                <a:gd name="connsiteY44" fmla="*/ 345674 h 1984149"/>
                <a:gd name="connsiteX45" fmla="*/ 1734032 w 2036640"/>
                <a:gd name="connsiteY45" fmla="*/ 342385 h 1984149"/>
                <a:gd name="connsiteX46" fmla="*/ 1707718 w 2036640"/>
                <a:gd name="connsiteY46" fmla="*/ 335807 h 1984149"/>
                <a:gd name="connsiteX47" fmla="*/ 1694561 w 2036640"/>
                <a:gd name="connsiteY47" fmla="*/ 362120 h 1984149"/>
                <a:gd name="connsiteX48" fmla="*/ 1697851 w 2036640"/>
                <a:gd name="connsiteY48" fmla="*/ 395012 h 1984149"/>
                <a:gd name="connsiteX49" fmla="*/ 1661669 w 2036640"/>
                <a:gd name="connsiteY49" fmla="*/ 408169 h 1984149"/>
                <a:gd name="connsiteX50" fmla="*/ 1638645 w 2036640"/>
                <a:gd name="connsiteY50" fmla="*/ 444350 h 1984149"/>
                <a:gd name="connsiteX51" fmla="*/ 1622199 w 2036640"/>
                <a:gd name="connsiteY51" fmla="*/ 480532 h 1984149"/>
                <a:gd name="connsiteX52" fmla="*/ 1618910 w 2036640"/>
                <a:gd name="connsiteY52" fmla="*/ 510135 h 1984149"/>
                <a:gd name="connsiteX53" fmla="*/ 1586018 w 2036640"/>
                <a:gd name="connsiteY53" fmla="*/ 523291 h 1984149"/>
                <a:gd name="connsiteX54" fmla="*/ 1559704 w 2036640"/>
                <a:gd name="connsiteY54" fmla="*/ 539738 h 1984149"/>
                <a:gd name="connsiteX55" fmla="*/ 1566282 w 2036640"/>
                <a:gd name="connsiteY55" fmla="*/ 572630 h 1984149"/>
                <a:gd name="connsiteX56" fmla="*/ 1589307 w 2036640"/>
                <a:gd name="connsiteY56" fmla="*/ 605522 h 1984149"/>
                <a:gd name="connsiteX57" fmla="*/ 1615620 w 2036640"/>
                <a:gd name="connsiteY57" fmla="*/ 621968 h 1984149"/>
                <a:gd name="connsiteX58" fmla="*/ 1625488 w 2036640"/>
                <a:gd name="connsiteY58" fmla="*/ 661438 h 1984149"/>
                <a:gd name="connsiteX59" fmla="*/ 1664959 w 2036640"/>
                <a:gd name="connsiteY59" fmla="*/ 687752 h 1984149"/>
                <a:gd name="connsiteX60" fmla="*/ 1694561 w 2036640"/>
                <a:gd name="connsiteY60" fmla="*/ 714066 h 1984149"/>
                <a:gd name="connsiteX61" fmla="*/ 1717586 w 2036640"/>
                <a:gd name="connsiteY61" fmla="*/ 753536 h 1984149"/>
                <a:gd name="connsiteX62" fmla="*/ 1750478 w 2036640"/>
                <a:gd name="connsiteY62" fmla="*/ 756825 h 1984149"/>
                <a:gd name="connsiteX63" fmla="*/ 1773502 w 2036640"/>
                <a:gd name="connsiteY63" fmla="*/ 760115 h 1984149"/>
                <a:gd name="connsiteX64" fmla="*/ 1780081 w 2036640"/>
                <a:gd name="connsiteY64" fmla="*/ 796296 h 1984149"/>
                <a:gd name="connsiteX65" fmla="*/ 1763635 w 2036640"/>
                <a:gd name="connsiteY65" fmla="*/ 812742 h 1984149"/>
                <a:gd name="connsiteX66" fmla="*/ 1766924 w 2036640"/>
                <a:gd name="connsiteY66" fmla="*/ 842345 h 1984149"/>
                <a:gd name="connsiteX67" fmla="*/ 1763635 w 2036640"/>
                <a:gd name="connsiteY67" fmla="*/ 865369 h 1984149"/>
                <a:gd name="connsiteX68" fmla="*/ 1799816 w 2036640"/>
                <a:gd name="connsiteY68" fmla="*/ 894972 h 1984149"/>
                <a:gd name="connsiteX69" fmla="*/ 1822841 w 2036640"/>
                <a:gd name="connsiteY69" fmla="*/ 931153 h 1984149"/>
                <a:gd name="connsiteX70" fmla="*/ 1835997 w 2036640"/>
                <a:gd name="connsiteY70" fmla="*/ 964045 h 1984149"/>
                <a:gd name="connsiteX71" fmla="*/ 1878757 w 2036640"/>
                <a:gd name="connsiteY71" fmla="*/ 993648 h 1984149"/>
                <a:gd name="connsiteX72" fmla="*/ 1901782 w 2036640"/>
                <a:gd name="connsiteY72" fmla="*/ 1023251 h 1984149"/>
                <a:gd name="connsiteX73" fmla="*/ 1960987 w 2036640"/>
                <a:gd name="connsiteY73" fmla="*/ 1006805 h 1984149"/>
                <a:gd name="connsiteX74" fmla="*/ 1993879 w 2036640"/>
                <a:gd name="connsiteY74" fmla="*/ 1052854 h 1984149"/>
                <a:gd name="connsiteX75" fmla="*/ 2030061 w 2036640"/>
                <a:gd name="connsiteY75" fmla="*/ 1082457 h 1984149"/>
                <a:gd name="connsiteX76" fmla="*/ 2036640 w 2036640"/>
                <a:gd name="connsiteY76" fmla="*/ 1069300 h 1984149"/>
                <a:gd name="connsiteX77" fmla="*/ 2033889 w 2036640"/>
                <a:gd name="connsiteY77"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60428 w 2036640"/>
                <a:gd name="connsiteY3" fmla="*/ 1924494 h 1984149"/>
                <a:gd name="connsiteX4" fmla="*/ 770295 w 2036640"/>
                <a:gd name="connsiteY4" fmla="*/ 1556103 h 1984149"/>
                <a:gd name="connsiteX5" fmla="*/ 372300 w 2036640"/>
                <a:gd name="connsiteY5" fmla="*/ 1556104 h 1984149"/>
                <a:gd name="connsiteX6" fmla="*/ 378348 w 2036640"/>
                <a:gd name="connsiteY6" fmla="*/ 1425249 h 1984149"/>
                <a:gd name="connsiteX7" fmla="*/ 276638 w 2036640"/>
                <a:gd name="connsiteY7" fmla="*/ 1443999 h 1984149"/>
                <a:gd name="connsiteX8" fmla="*/ 278104 w 2036640"/>
                <a:gd name="connsiteY8" fmla="*/ 1212207 h 1984149"/>
                <a:gd name="connsiteX9" fmla="*/ 382456 w 2036640"/>
                <a:gd name="connsiteY9" fmla="*/ 1221272 h 1984149"/>
                <a:gd name="connsiteX10" fmla="*/ 382457 w 2036640"/>
                <a:gd name="connsiteY10" fmla="*/ 1014685 h 1984149"/>
                <a:gd name="connsiteX11" fmla="*/ 304650 w 2036640"/>
                <a:gd name="connsiteY11" fmla="*/ 1008229 h 1984149"/>
                <a:gd name="connsiteX12" fmla="*/ 254854 w 2036640"/>
                <a:gd name="connsiteY12" fmla="*/ 1027597 h 1984149"/>
                <a:gd name="connsiteX13" fmla="*/ 226842 w 2036640"/>
                <a:gd name="connsiteY13" fmla="*/ 988862 h 1984149"/>
                <a:gd name="connsiteX14" fmla="*/ 192608 w 2036640"/>
                <a:gd name="connsiteY14" fmla="*/ 930760 h 1984149"/>
                <a:gd name="connsiteX15" fmla="*/ 68116 w 2036640"/>
                <a:gd name="connsiteY15" fmla="*/ 756452 h 1984149"/>
                <a:gd name="connsiteX16" fmla="*/ 80565 w 2036640"/>
                <a:gd name="connsiteY16" fmla="*/ 698350 h 1984149"/>
                <a:gd name="connsiteX17" fmla="*/ 121025 w 2036640"/>
                <a:gd name="connsiteY17" fmla="*/ 659615 h 1984149"/>
                <a:gd name="connsiteX18" fmla="*/ 133474 w 2036640"/>
                <a:gd name="connsiteY18" fmla="*/ 617652 h 1984149"/>
                <a:gd name="connsiteX19" fmla="*/ 192607 w 2036640"/>
                <a:gd name="connsiteY19" fmla="*/ 569233 h 1984149"/>
                <a:gd name="connsiteX20" fmla="*/ 224182 w 2036640"/>
                <a:gd name="connsiteY20" fmla="*/ 522151 h 1984149"/>
                <a:gd name="connsiteX21" fmla="*/ 0 w 2036640"/>
                <a:gd name="connsiteY21" fmla="*/ 520258 h 1984149"/>
                <a:gd name="connsiteX22" fmla="*/ 3346 w 2036640"/>
                <a:gd name="connsiteY22" fmla="*/ 5406 h 1984149"/>
                <a:gd name="connsiteX23" fmla="*/ 1345906 w 2036640"/>
                <a:gd name="connsiteY23" fmla="*/ 0 h 1984149"/>
                <a:gd name="connsiteX24" fmla="*/ 1411690 w 2036640"/>
                <a:gd name="connsiteY24" fmla="*/ 43067 h 1984149"/>
                <a:gd name="connsiteX25" fmla="*/ 1454449 w 2036640"/>
                <a:gd name="connsiteY25" fmla="*/ 66092 h 1984149"/>
                <a:gd name="connsiteX26" fmla="*/ 1477474 w 2036640"/>
                <a:gd name="connsiteY26" fmla="*/ 79248 h 1984149"/>
                <a:gd name="connsiteX27" fmla="*/ 1474184 w 2036640"/>
                <a:gd name="connsiteY27" fmla="*/ 131876 h 1984149"/>
                <a:gd name="connsiteX28" fmla="*/ 1513655 w 2036640"/>
                <a:gd name="connsiteY28" fmla="*/ 128586 h 1984149"/>
                <a:gd name="connsiteX29" fmla="*/ 1539969 w 2036640"/>
                <a:gd name="connsiteY29" fmla="*/ 148322 h 1984149"/>
                <a:gd name="connsiteX30" fmla="*/ 1576150 w 2036640"/>
                <a:gd name="connsiteY30" fmla="*/ 171346 h 1984149"/>
                <a:gd name="connsiteX31" fmla="*/ 1618910 w 2036640"/>
                <a:gd name="connsiteY31" fmla="*/ 177925 h 1984149"/>
                <a:gd name="connsiteX32" fmla="*/ 1651802 w 2036640"/>
                <a:gd name="connsiteY32" fmla="*/ 161479 h 1984149"/>
                <a:gd name="connsiteX33" fmla="*/ 1684694 w 2036640"/>
                <a:gd name="connsiteY33" fmla="*/ 135165 h 1984149"/>
                <a:gd name="connsiteX34" fmla="*/ 1697851 w 2036640"/>
                <a:gd name="connsiteY34" fmla="*/ 145033 h 1984149"/>
                <a:gd name="connsiteX35" fmla="*/ 1724164 w 2036640"/>
                <a:gd name="connsiteY35" fmla="*/ 138454 h 1984149"/>
                <a:gd name="connsiteX36" fmla="*/ 1727454 w 2036640"/>
                <a:gd name="connsiteY36" fmla="*/ 184503 h 1984149"/>
                <a:gd name="connsiteX37" fmla="*/ 1750478 w 2036640"/>
                <a:gd name="connsiteY37" fmla="*/ 204238 h 1984149"/>
                <a:gd name="connsiteX38" fmla="*/ 1776792 w 2036640"/>
                <a:gd name="connsiteY38" fmla="*/ 220684 h 1984149"/>
                <a:gd name="connsiteX39" fmla="*/ 1780081 w 2036640"/>
                <a:gd name="connsiteY39" fmla="*/ 253576 h 1984149"/>
                <a:gd name="connsiteX40" fmla="*/ 1760346 w 2036640"/>
                <a:gd name="connsiteY40" fmla="*/ 273312 h 1984149"/>
                <a:gd name="connsiteX41" fmla="*/ 1753767 w 2036640"/>
                <a:gd name="connsiteY41" fmla="*/ 302915 h 1984149"/>
                <a:gd name="connsiteX42" fmla="*/ 1786659 w 2036640"/>
                <a:gd name="connsiteY42" fmla="*/ 299625 h 1984149"/>
                <a:gd name="connsiteX43" fmla="*/ 1793238 w 2036640"/>
                <a:gd name="connsiteY43" fmla="*/ 335807 h 1984149"/>
                <a:gd name="connsiteX44" fmla="*/ 1763635 w 2036640"/>
                <a:gd name="connsiteY44" fmla="*/ 345674 h 1984149"/>
                <a:gd name="connsiteX45" fmla="*/ 1734032 w 2036640"/>
                <a:gd name="connsiteY45" fmla="*/ 342385 h 1984149"/>
                <a:gd name="connsiteX46" fmla="*/ 1707718 w 2036640"/>
                <a:gd name="connsiteY46" fmla="*/ 335807 h 1984149"/>
                <a:gd name="connsiteX47" fmla="*/ 1694561 w 2036640"/>
                <a:gd name="connsiteY47" fmla="*/ 362120 h 1984149"/>
                <a:gd name="connsiteX48" fmla="*/ 1697851 w 2036640"/>
                <a:gd name="connsiteY48" fmla="*/ 395012 h 1984149"/>
                <a:gd name="connsiteX49" fmla="*/ 1661669 w 2036640"/>
                <a:gd name="connsiteY49" fmla="*/ 408169 h 1984149"/>
                <a:gd name="connsiteX50" fmla="*/ 1638645 w 2036640"/>
                <a:gd name="connsiteY50" fmla="*/ 444350 h 1984149"/>
                <a:gd name="connsiteX51" fmla="*/ 1622199 w 2036640"/>
                <a:gd name="connsiteY51" fmla="*/ 480532 h 1984149"/>
                <a:gd name="connsiteX52" fmla="*/ 1618910 w 2036640"/>
                <a:gd name="connsiteY52" fmla="*/ 510135 h 1984149"/>
                <a:gd name="connsiteX53" fmla="*/ 1586018 w 2036640"/>
                <a:gd name="connsiteY53" fmla="*/ 523291 h 1984149"/>
                <a:gd name="connsiteX54" fmla="*/ 1559704 w 2036640"/>
                <a:gd name="connsiteY54" fmla="*/ 539738 h 1984149"/>
                <a:gd name="connsiteX55" fmla="*/ 1566282 w 2036640"/>
                <a:gd name="connsiteY55" fmla="*/ 572630 h 1984149"/>
                <a:gd name="connsiteX56" fmla="*/ 1589307 w 2036640"/>
                <a:gd name="connsiteY56" fmla="*/ 605522 h 1984149"/>
                <a:gd name="connsiteX57" fmla="*/ 1615620 w 2036640"/>
                <a:gd name="connsiteY57" fmla="*/ 621968 h 1984149"/>
                <a:gd name="connsiteX58" fmla="*/ 1625488 w 2036640"/>
                <a:gd name="connsiteY58" fmla="*/ 661438 h 1984149"/>
                <a:gd name="connsiteX59" fmla="*/ 1664959 w 2036640"/>
                <a:gd name="connsiteY59" fmla="*/ 687752 h 1984149"/>
                <a:gd name="connsiteX60" fmla="*/ 1694561 w 2036640"/>
                <a:gd name="connsiteY60" fmla="*/ 714066 h 1984149"/>
                <a:gd name="connsiteX61" fmla="*/ 1717586 w 2036640"/>
                <a:gd name="connsiteY61" fmla="*/ 753536 h 1984149"/>
                <a:gd name="connsiteX62" fmla="*/ 1750478 w 2036640"/>
                <a:gd name="connsiteY62" fmla="*/ 756825 h 1984149"/>
                <a:gd name="connsiteX63" fmla="*/ 1773502 w 2036640"/>
                <a:gd name="connsiteY63" fmla="*/ 760115 h 1984149"/>
                <a:gd name="connsiteX64" fmla="*/ 1780081 w 2036640"/>
                <a:gd name="connsiteY64" fmla="*/ 796296 h 1984149"/>
                <a:gd name="connsiteX65" fmla="*/ 1763635 w 2036640"/>
                <a:gd name="connsiteY65" fmla="*/ 812742 h 1984149"/>
                <a:gd name="connsiteX66" fmla="*/ 1766924 w 2036640"/>
                <a:gd name="connsiteY66" fmla="*/ 842345 h 1984149"/>
                <a:gd name="connsiteX67" fmla="*/ 1763635 w 2036640"/>
                <a:gd name="connsiteY67" fmla="*/ 865369 h 1984149"/>
                <a:gd name="connsiteX68" fmla="*/ 1799816 w 2036640"/>
                <a:gd name="connsiteY68" fmla="*/ 894972 h 1984149"/>
                <a:gd name="connsiteX69" fmla="*/ 1822841 w 2036640"/>
                <a:gd name="connsiteY69" fmla="*/ 931153 h 1984149"/>
                <a:gd name="connsiteX70" fmla="*/ 1835997 w 2036640"/>
                <a:gd name="connsiteY70" fmla="*/ 964045 h 1984149"/>
                <a:gd name="connsiteX71" fmla="*/ 1878757 w 2036640"/>
                <a:gd name="connsiteY71" fmla="*/ 993648 h 1984149"/>
                <a:gd name="connsiteX72" fmla="*/ 1901782 w 2036640"/>
                <a:gd name="connsiteY72" fmla="*/ 1023251 h 1984149"/>
                <a:gd name="connsiteX73" fmla="*/ 1960987 w 2036640"/>
                <a:gd name="connsiteY73" fmla="*/ 1006805 h 1984149"/>
                <a:gd name="connsiteX74" fmla="*/ 1993879 w 2036640"/>
                <a:gd name="connsiteY74" fmla="*/ 1052854 h 1984149"/>
                <a:gd name="connsiteX75" fmla="*/ 2030061 w 2036640"/>
                <a:gd name="connsiteY75" fmla="*/ 1082457 h 1984149"/>
                <a:gd name="connsiteX76" fmla="*/ 2036640 w 2036640"/>
                <a:gd name="connsiteY76" fmla="*/ 1069300 h 1984149"/>
                <a:gd name="connsiteX77" fmla="*/ 2033889 w 2036640"/>
                <a:gd name="connsiteY77"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60428 w 2036640"/>
                <a:gd name="connsiteY3" fmla="*/ 1924494 h 1984149"/>
                <a:gd name="connsiteX4" fmla="*/ 770295 w 2036640"/>
                <a:gd name="connsiteY4" fmla="*/ 1556103 h 1984149"/>
                <a:gd name="connsiteX5" fmla="*/ 372300 w 2036640"/>
                <a:gd name="connsiteY5" fmla="*/ 1556104 h 1984149"/>
                <a:gd name="connsiteX6" fmla="*/ 375236 w 2036640"/>
                <a:gd name="connsiteY6" fmla="*/ 1438161 h 1984149"/>
                <a:gd name="connsiteX7" fmla="*/ 276638 w 2036640"/>
                <a:gd name="connsiteY7" fmla="*/ 1443999 h 1984149"/>
                <a:gd name="connsiteX8" fmla="*/ 278104 w 2036640"/>
                <a:gd name="connsiteY8" fmla="*/ 1212207 h 1984149"/>
                <a:gd name="connsiteX9" fmla="*/ 382456 w 2036640"/>
                <a:gd name="connsiteY9" fmla="*/ 1221272 h 1984149"/>
                <a:gd name="connsiteX10" fmla="*/ 382457 w 2036640"/>
                <a:gd name="connsiteY10" fmla="*/ 1014685 h 1984149"/>
                <a:gd name="connsiteX11" fmla="*/ 304650 w 2036640"/>
                <a:gd name="connsiteY11" fmla="*/ 1008229 h 1984149"/>
                <a:gd name="connsiteX12" fmla="*/ 254854 w 2036640"/>
                <a:gd name="connsiteY12" fmla="*/ 1027597 h 1984149"/>
                <a:gd name="connsiteX13" fmla="*/ 226842 w 2036640"/>
                <a:gd name="connsiteY13" fmla="*/ 988862 h 1984149"/>
                <a:gd name="connsiteX14" fmla="*/ 192608 w 2036640"/>
                <a:gd name="connsiteY14" fmla="*/ 930760 h 1984149"/>
                <a:gd name="connsiteX15" fmla="*/ 68116 w 2036640"/>
                <a:gd name="connsiteY15" fmla="*/ 756452 h 1984149"/>
                <a:gd name="connsiteX16" fmla="*/ 80565 w 2036640"/>
                <a:gd name="connsiteY16" fmla="*/ 698350 h 1984149"/>
                <a:gd name="connsiteX17" fmla="*/ 121025 w 2036640"/>
                <a:gd name="connsiteY17" fmla="*/ 659615 h 1984149"/>
                <a:gd name="connsiteX18" fmla="*/ 133474 w 2036640"/>
                <a:gd name="connsiteY18" fmla="*/ 617652 h 1984149"/>
                <a:gd name="connsiteX19" fmla="*/ 192607 w 2036640"/>
                <a:gd name="connsiteY19" fmla="*/ 569233 h 1984149"/>
                <a:gd name="connsiteX20" fmla="*/ 224182 w 2036640"/>
                <a:gd name="connsiteY20" fmla="*/ 522151 h 1984149"/>
                <a:gd name="connsiteX21" fmla="*/ 0 w 2036640"/>
                <a:gd name="connsiteY21" fmla="*/ 520258 h 1984149"/>
                <a:gd name="connsiteX22" fmla="*/ 3346 w 2036640"/>
                <a:gd name="connsiteY22" fmla="*/ 5406 h 1984149"/>
                <a:gd name="connsiteX23" fmla="*/ 1345906 w 2036640"/>
                <a:gd name="connsiteY23" fmla="*/ 0 h 1984149"/>
                <a:gd name="connsiteX24" fmla="*/ 1411690 w 2036640"/>
                <a:gd name="connsiteY24" fmla="*/ 43067 h 1984149"/>
                <a:gd name="connsiteX25" fmla="*/ 1454449 w 2036640"/>
                <a:gd name="connsiteY25" fmla="*/ 66092 h 1984149"/>
                <a:gd name="connsiteX26" fmla="*/ 1477474 w 2036640"/>
                <a:gd name="connsiteY26" fmla="*/ 79248 h 1984149"/>
                <a:gd name="connsiteX27" fmla="*/ 1474184 w 2036640"/>
                <a:gd name="connsiteY27" fmla="*/ 131876 h 1984149"/>
                <a:gd name="connsiteX28" fmla="*/ 1513655 w 2036640"/>
                <a:gd name="connsiteY28" fmla="*/ 128586 h 1984149"/>
                <a:gd name="connsiteX29" fmla="*/ 1539969 w 2036640"/>
                <a:gd name="connsiteY29" fmla="*/ 148322 h 1984149"/>
                <a:gd name="connsiteX30" fmla="*/ 1576150 w 2036640"/>
                <a:gd name="connsiteY30" fmla="*/ 171346 h 1984149"/>
                <a:gd name="connsiteX31" fmla="*/ 1618910 w 2036640"/>
                <a:gd name="connsiteY31" fmla="*/ 177925 h 1984149"/>
                <a:gd name="connsiteX32" fmla="*/ 1651802 w 2036640"/>
                <a:gd name="connsiteY32" fmla="*/ 161479 h 1984149"/>
                <a:gd name="connsiteX33" fmla="*/ 1684694 w 2036640"/>
                <a:gd name="connsiteY33" fmla="*/ 135165 h 1984149"/>
                <a:gd name="connsiteX34" fmla="*/ 1697851 w 2036640"/>
                <a:gd name="connsiteY34" fmla="*/ 145033 h 1984149"/>
                <a:gd name="connsiteX35" fmla="*/ 1724164 w 2036640"/>
                <a:gd name="connsiteY35" fmla="*/ 138454 h 1984149"/>
                <a:gd name="connsiteX36" fmla="*/ 1727454 w 2036640"/>
                <a:gd name="connsiteY36" fmla="*/ 184503 h 1984149"/>
                <a:gd name="connsiteX37" fmla="*/ 1750478 w 2036640"/>
                <a:gd name="connsiteY37" fmla="*/ 204238 h 1984149"/>
                <a:gd name="connsiteX38" fmla="*/ 1776792 w 2036640"/>
                <a:gd name="connsiteY38" fmla="*/ 220684 h 1984149"/>
                <a:gd name="connsiteX39" fmla="*/ 1780081 w 2036640"/>
                <a:gd name="connsiteY39" fmla="*/ 253576 h 1984149"/>
                <a:gd name="connsiteX40" fmla="*/ 1760346 w 2036640"/>
                <a:gd name="connsiteY40" fmla="*/ 273312 h 1984149"/>
                <a:gd name="connsiteX41" fmla="*/ 1753767 w 2036640"/>
                <a:gd name="connsiteY41" fmla="*/ 302915 h 1984149"/>
                <a:gd name="connsiteX42" fmla="*/ 1786659 w 2036640"/>
                <a:gd name="connsiteY42" fmla="*/ 299625 h 1984149"/>
                <a:gd name="connsiteX43" fmla="*/ 1793238 w 2036640"/>
                <a:gd name="connsiteY43" fmla="*/ 335807 h 1984149"/>
                <a:gd name="connsiteX44" fmla="*/ 1763635 w 2036640"/>
                <a:gd name="connsiteY44" fmla="*/ 345674 h 1984149"/>
                <a:gd name="connsiteX45" fmla="*/ 1734032 w 2036640"/>
                <a:gd name="connsiteY45" fmla="*/ 342385 h 1984149"/>
                <a:gd name="connsiteX46" fmla="*/ 1707718 w 2036640"/>
                <a:gd name="connsiteY46" fmla="*/ 335807 h 1984149"/>
                <a:gd name="connsiteX47" fmla="*/ 1694561 w 2036640"/>
                <a:gd name="connsiteY47" fmla="*/ 362120 h 1984149"/>
                <a:gd name="connsiteX48" fmla="*/ 1697851 w 2036640"/>
                <a:gd name="connsiteY48" fmla="*/ 395012 h 1984149"/>
                <a:gd name="connsiteX49" fmla="*/ 1661669 w 2036640"/>
                <a:gd name="connsiteY49" fmla="*/ 408169 h 1984149"/>
                <a:gd name="connsiteX50" fmla="*/ 1638645 w 2036640"/>
                <a:gd name="connsiteY50" fmla="*/ 444350 h 1984149"/>
                <a:gd name="connsiteX51" fmla="*/ 1622199 w 2036640"/>
                <a:gd name="connsiteY51" fmla="*/ 480532 h 1984149"/>
                <a:gd name="connsiteX52" fmla="*/ 1618910 w 2036640"/>
                <a:gd name="connsiteY52" fmla="*/ 510135 h 1984149"/>
                <a:gd name="connsiteX53" fmla="*/ 1586018 w 2036640"/>
                <a:gd name="connsiteY53" fmla="*/ 523291 h 1984149"/>
                <a:gd name="connsiteX54" fmla="*/ 1559704 w 2036640"/>
                <a:gd name="connsiteY54" fmla="*/ 539738 h 1984149"/>
                <a:gd name="connsiteX55" fmla="*/ 1566282 w 2036640"/>
                <a:gd name="connsiteY55" fmla="*/ 572630 h 1984149"/>
                <a:gd name="connsiteX56" fmla="*/ 1589307 w 2036640"/>
                <a:gd name="connsiteY56" fmla="*/ 605522 h 1984149"/>
                <a:gd name="connsiteX57" fmla="*/ 1615620 w 2036640"/>
                <a:gd name="connsiteY57" fmla="*/ 621968 h 1984149"/>
                <a:gd name="connsiteX58" fmla="*/ 1625488 w 2036640"/>
                <a:gd name="connsiteY58" fmla="*/ 661438 h 1984149"/>
                <a:gd name="connsiteX59" fmla="*/ 1664959 w 2036640"/>
                <a:gd name="connsiteY59" fmla="*/ 687752 h 1984149"/>
                <a:gd name="connsiteX60" fmla="*/ 1694561 w 2036640"/>
                <a:gd name="connsiteY60" fmla="*/ 714066 h 1984149"/>
                <a:gd name="connsiteX61" fmla="*/ 1717586 w 2036640"/>
                <a:gd name="connsiteY61" fmla="*/ 753536 h 1984149"/>
                <a:gd name="connsiteX62" fmla="*/ 1750478 w 2036640"/>
                <a:gd name="connsiteY62" fmla="*/ 756825 h 1984149"/>
                <a:gd name="connsiteX63" fmla="*/ 1773502 w 2036640"/>
                <a:gd name="connsiteY63" fmla="*/ 760115 h 1984149"/>
                <a:gd name="connsiteX64" fmla="*/ 1780081 w 2036640"/>
                <a:gd name="connsiteY64" fmla="*/ 796296 h 1984149"/>
                <a:gd name="connsiteX65" fmla="*/ 1763635 w 2036640"/>
                <a:gd name="connsiteY65" fmla="*/ 812742 h 1984149"/>
                <a:gd name="connsiteX66" fmla="*/ 1766924 w 2036640"/>
                <a:gd name="connsiteY66" fmla="*/ 842345 h 1984149"/>
                <a:gd name="connsiteX67" fmla="*/ 1763635 w 2036640"/>
                <a:gd name="connsiteY67" fmla="*/ 865369 h 1984149"/>
                <a:gd name="connsiteX68" fmla="*/ 1799816 w 2036640"/>
                <a:gd name="connsiteY68" fmla="*/ 894972 h 1984149"/>
                <a:gd name="connsiteX69" fmla="*/ 1822841 w 2036640"/>
                <a:gd name="connsiteY69" fmla="*/ 931153 h 1984149"/>
                <a:gd name="connsiteX70" fmla="*/ 1835997 w 2036640"/>
                <a:gd name="connsiteY70" fmla="*/ 964045 h 1984149"/>
                <a:gd name="connsiteX71" fmla="*/ 1878757 w 2036640"/>
                <a:gd name="connsiteY71" fmla="*/ 993648 h 1984149"/>
                <a:gd name="connsiteX72" fmla="*/ 1901782 w 2036640"/>
                <a:gd name="connsiteY72" fmla="*/ 1023251 h 1984149"/>
                <a:gd name="connsiteX73" fmla="*/ 1960987 w 2036640"/>
                <a:gd name="connsiteY73" fmla="*/ 1006805 h 1984149"/>
                <a:gd name="connsiteX74" fmla="*/ 1993879 w 2036640"/>
                <a:gd name="connsiteY74" fmla="*/ 1052854 h 1984149"/>
                <a:gd name="connsiteX75" fmla="*/ 2030061 w 2036640"/>
                <a:gd name="connsiteY75" fmla="*/ 1082457 h 1984149"/>
                <a:gd name="connsiteX76" fmla="*/ 2036640 w 2036640"/>
                <a:gd name="connsiteY76" fmla="*/ 1069300 h 1984149"/>
                <a:gd name="connsiteX77" fmla="*/ 2033889 w 2036640"/>
                <a:gd name="connsiteY77"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60428 w 2036640"/>
                <a:gd name="connsiteY3" fmla="*/ 1924494 h 1984149"/>
                <a:gd name="connsiteX4" fmla="*/ 770295 w 2036640"/>
                <a:gd name="connsiteY4" fmla="*/ 1556103 h 1984149"/>
                <a:gd name="connsiteX5" fmla="*/ 372300 w 2036640"/>
                <a:gd name="connsiteY5" fmla="*/ 1556104 h 1984149"/>
                <a:gd name="connsiteX6" fmla="*/ 387685 w 2036640"/>
                <a:gd name="connsiteY6" fmla="*/ 1441389 h 1984149"/>
                <a:gd name="connsiteX7" fmla="*/ 276638 w 2036640"/>
                <a:gd name="connsiteY7" fmla="*/ 1443999 h 1984149"/>
                <a:gd name="connsiteX8" fmla="*/ 278104 w 2036640"/>
                <a:gd name="connsiteY8" fmla="*/ 1212207 h 1984149"/>
                <a:gd name="connsiteX9" fmla="*/ 382456 w 2036640"/>
                <a:gd name="connsiteY9" fmla="*/ 1221272 h 1984149"/>
                <a:gd name="connsiteX10" fmla="*/ 382457 w 2036640"/>
                <a:gd name="connsiteY10" fmla="*/ 1014685 h 1984149"/>
                <a:gd name="connsiteX11" fmla="*/ 304650 w 2036640"/>
                <a:gd name="connsiteY11" fmla="*/ 1008229 h 1984149"/>
                <a:gd name="connsiteX12" fmla="*/ 254854 w 2036640"/>
                <a:gd name="connsiteY12" fmla="*/ 1027597 h 1984149"/>
                <a:gd name="connsiteX13" fmla="*/ 226842 w 2036640"/>
                <a:gd name="connsiteY13" fmla="*/ 988862 h 1984149"/>
                <a:gd name="connsiteX14" fmla="*/ 192608 w 2036640"/>
                <a:gd name="connsiteY14" fmla="*/ 930760 h 1984149"/>
                <a:gd name="connsiteX15" fmla="*/ 68116 w 2036640"/>
                <a:gd name="connsiteY15" fmla="*/ 756452 h 1984149"/>
                <a:gd name="connsiteX16" fmla="*/ 80565 w 2036640"/>
                <a:gd name="connsiteY16" fmla="*/ 698350 h 1984149"/>
                <a:gd name="connsiteX17" fmla="*/ 121025 w 2036640"/>
                <a:gd name="connsiteY17" fmla="*/ 659615 h 1984149"/>
                <a:gd name="connsiteX18" fmla="*/ 133474 w 2036640"/>
                <a:gd name="connsiteY18" fmla="*/ 617652 h 1984149"/>
                <a:gd name="connsiteX19" fmla="*/ 192607 w 2036640"/>
                <a:gd name="connsiteY19" fmla="*/ 569233 h 1984149"/>
                <a:gd name="connsiteX20" fmla="*/ 224182 w 2036640"/>
                <a:gd name="connsiteY20" fmla="*/ 522151 h 1984149"/>
                <a:gd name="connsiteX21" fmla="*/ 0 w 2036640"/>
                <a:gd name="connsiteY21" fmla="*/ 520258 h 1984149"/>
                <a:gd name="connsiteX22" fmla="*/ 3346 w 2036640"/>
                <a:gd name="connsiteY22" fmla="*/ 5406 h 1984149"/>
                <a:gd name="connsiteX23" fmla="*/ 1345906 w 2036640"/>
                <a:gd name="connsiteY23" fmla="*/ 0 h 1984149"/>
                <a:gd name="connsiteX24" fmla="*/ 1411690 w 2036640"/>
                <a:gd name="connsiteY24" fmla="*/ 43067 h 1984149"/>
                <a:gd name="connsiteX25" fmla="*/ 1454449 w 2036640"/>
                <a:gd name="connsiteY25" fmla="*/ 66092 h 1984149"/>
                <a:gd name="connsiteX26" fmla="*/ 1477474 w 2036640"/>
                <a:gd name="connsiteY26" fmla="*/ 79248 h 1984149"/>
                <a:gd name="connsiteX27" fmla="*/ 1474184 w 2036640"/>
                <a:gd name="connsiteY27" fmla="*/ 131876 h 1984149"/>
                <a:gd name="connsiteX28" fmla="*/ 1513655 w 2036640"/>
                <a:gd name="connsiteY28" fmla="*/ 128586 h 1984149"/>
                <a:gd name="connsiteX29" fmla="*/ 1539969 w 2036640"/>
                <a:gd name="connsiteY29" fmla="*/ 148322 h 1984149"/>
                <a:gd name="connsiteX30" fmla="*/ 1576150 w 2036640"/>
                <a:gd name="connsiteY30" fmla="*/ 171346 h 1984149"/>
                <a:gd name="connsiteX31" fmla="*/ 1618910 w 2036640"/>
                <a:gd name="connsiteY31" fmla="*/ 177925 h 1984149"/>
                <a:gd name="connsiteX32" fmla="*/ 1651802 w 2036640"/>
                <a:gd name="connsiteY32" fmla="*/ 161479 h 1984149"/>
                <a:gd name="connsiteX33" fmla="*/ 1684694 w 2036640"/>
                <a:gd name="connsiteY33" fmla="*/ 135165 h 1984149"/>
                <a:gd name="connsiteX34" fmla="*/ 1697851 w 2036640"/>
                <a:gd name="connsiteY34" fmla="*/ 145033 h 1984149"/>
                <a:gd name="connsiteX35" fmla="*/ 1724164 w 2036640"/>
                <a:gd name="connsiteY35" fmla="*/ 138454 h 1984149"/>
                <a:gd name="connsiteX36" fmla="*/ 1727454 w 2036640"/>
                <a:gd name="connsiteY36" fmla="*/ 184503 h 1984149"/>
                <a:gd name="connsiteX37" fmla="*/ 1750478 w 2036640"/>
                <a:gd name="connsiteY37" fmla="*/ 204238 h 1984149"/>
                <a:gd name="connsiteX38" fmla="*/ 1776792 w 2036640"/>
                <a:gd name="connsiteY38" fmla="*/ 220684 h 1984149"/>
                <a:gd name="connsiteX39" fmla="*/ 1780081 w 2036640"/>
                <a:gd name="connsiteY39" fmla="*/ 253576 h 1984149"/>
                <a:gd name="connsiteX40" fmla="*/ 1760346 w 2036640"/>
                <a:gd name="connsiteY40" fmla="*/ 273312 h 1984149"/>
                <a:gd name="connsiteX41" fmla="*/ 1753767 w 2036640"/>
                <a:gd name="connsiteY41" fmla="*/ 302915 h 1984149"/>
                <a:gd name="connsiteX42" fmla="*/ 1786659 w 2036640"/>
                <a:gd name="connsiteY42" fmla="*/ 299625 h 1984149"/>
                <a:gd name="connsiteX43" fmla="*/ 1793238 w 2036640"/>
                <a:gd name="connsiteY43" fmla="*/ 335807 h 1984149"/>
                <a:gd name="connsiteX44" fmla="*/ 1763635 w 2036640"/>
                <a:gd name="connsiteY44" fmla="*/ 345674 h 1984149"/>
                <a:gd name="connsiteX45" fmla="*/ 1734032 w 2036640"/>
                <a:gd name="connsiteY45" fmla="*/ 342385 h 1984149"/>
                <a:gd name="connsiteX46" fmla="*/ 1707718 w 2036640"/>
                <a:gd name="connsiteY46" fmla="*/ 335807 h 1984149"/>
                <a:gd name="connsiteX47" fmla="*/ 1694561 w 2036640"/>
                <a:gd name="connsiteY47" fmla="*/ 362120 h 1984149"/>
                <a:gd name="connsiteX48" fmla="*/ 1697851 w 2036640"/>
                <a:gd name="connsiteY48" fmla="*/ 395012 h 1984149"/>
                <a:gd name="connsiteX49" fmla="*/ 1661669 w 2036640"/>
                <a:gd name="connsiteY49" fmla="*/ 408169 h 1984149"/>
                <a:gd name="connsiteX50" fmla="*/ 1638645 w 2036640"/>
                <a:gd name="connsiteY50" fmla="*/ 444350 h 1984149"/>
                <a:gd name="connsiteX51" fmla="*/ 1622199 w 2036640"/>
                <a:gd name="connsiteY51" fmla="*/ 480532 h 1984149"/>
                <a:gd name="connsiteX52" fmla="*/ 1618910 w 2036640"/>
                <a:gd name="connsiteY52" fmla="*/ 510135 h 1984149"/>
                <a:gd name="connsiteX53" fmla="*/ 1586018 w 2036640"/>
                <a:gd name="connsiteY53" fmla="*/ 523291 h 1984149"/>
                <a:gd name="connsiteX54" fmla="*/ 1559704 w 2036640"/>
                <a:gd name="connsiteY54" fmla="*/ 539738 h 1984149"/>
                <a:gd name="connsiteX55" fmla="*/ 1566282 w 2036640"/>
                <a:gd name="connsiteY55" fmla="*/ 572630 h 1984149"/>
                <a:gd name="connsiteX56" fmla="*/ 1589307 w 2036640"/>
                <a:gd name="connsiteY56" fmla="*/ 605522 h 1984149"/>
                <a:gd name="connsiteX57" fmla="*/ 1615620 w 2036640"/>
                <a:gd name="connsiteY57" fmla="*/ 621968 h 1984149"/>
                <a:gd name="connsiteX58" fmla="*/ 1625488 w 2036640"/>
                <a:gd name="connsiteY58" fmla="*/ 661438 h 1984149"/>
                <a:gd name="connsiteX59" fmla="*/ 1664959 w 2036640"/>
                <a:gd name="connsiteY59" fmla="*/ 687752 h 1984149"/>
                <a:gd name="connsiteX60" fmla="*/ 1694561 w 2036640"/>
                <a:gd name="connsiteY60" fmla="*/ 714066 h 1984149"/>
                <a:gd name="connsiteX61" fmla="*/ 1717586 w 2036640"/>
                <a:gd name="connsiteY61" fmla="*/ 753536 h 1984149"/>
                <a:gd name="connsiteX62" fmla="*/ 1750478 w 2036640"/>
                <a:gd name="connsiteY62" fmla="*/ 756825 h 1984149"/>
                <a:gd name="connsiteX63" fmla="*/ 1773502 w 2036640"/>
                <a:gd name="connsiteY63" fmla="*/ 760115 h 1984149"/>
                <a:gd name="connsiteX64" fmla="*/ 1780081 w 2036640"/>
                <a:gd name="connsiteY64" fmla="*/ 796296 h 1984149"/>
                <a:gd name="connsiteX65" fmla="*/ 1763635 w 2036640"/>
                <a:gd name="connsiteY65" fmla="*/ 812742 h 1984149"/>
                <a:gd name="connsiteX66" fmla="*/ 1766924 w 2036640"/>
                <a:gd name="connsiteY66" fmla="*/ 842345 h 1984149"/>
                <a:gd name="connsiteX67" fmla="*/ 1763635 w 2036640"/>
                <a:gd name="connsiteY67" fmla="*/ 865369 h 1984149"/>
                <a:gd name="connsiteX68" fmla="*/ 1799816 w 2036640"/>
                <a:gd name="connsiteY68" fmla="*/ 894972 h 1984149"/>
                <a:gd name="connsiteX69" fmla="*/ 1822841 w 2036640"/>
                <a:gd name="connsiteY69" fmla="*/ 931153 h 1984149"/>
                <a:gd name="connsiteX70" fmla="*/ 1835997 w 2036640"/>
                <a:gd name="connsiteY70" fmla="*/ 964045 h 1984149"/>
                <a:gd name="connsiteX71" fmla="*/ 1878757 w 2036640"/>
                <a:gd name="connsiteY71" fmla="*/ 993648 h 1984149"/>
                <a:gd name="connsiteX72" fmla="*/ 1901782 w 2036640"/>
                <a:gd name="connsiteY72" fmla="*/ 1023251 h 1984149"/>
                <a:gd name="connsiteX73" fmla="*/ 1960987 w 2036640"/>
                <a:gd name="connsiteY73" fmla="*/ 1006805 h 1984149"/>
                <a:gd name="connsiteX74" fmla="*/ 1993879 w 2036640"/>
                <a:gd name="connsiteY74" fmla="*/ 1052854 h 1984149"/>
                <a:gd name="connsiteX75" fmla="*/ 2030061 w 2036640"/>
                <a:gd name="connsiteY75" fmla="*/ 1082457 h 1984149"/>
                <a:gd name="connsiteX76" fmla="*/ 2036640 w 2036640"/>
                <a:gd name="connsiteY76" fmla="*/ 1069300 h 1984149"/>
                <a:gd name="connsiteX77" fmla="*/ 2033889 w 2036640"/>
                <a:gd name="connsiteY77"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60428 w 2036640"/>
                <a:gd name="connsiteY3" fmla="*/ 1924494 h 1984149"/>
                <a:gd name="connsiteX4" fmla="*/ 770295 w 2036640"/>
                <a:gd name="connsiteY4" fmla="*/ 1556103 h 1984149"/>
                <a:gd name="connsiteX5" fmla="*/ 381637 w 2036640"/>
                <a:gd name="connsiteY5" fmla="*/ 1556104 h 1984149"/>
                <a:gd name="connsiteX6" fmla="*/ 387685 w 2036640"/>
                <a:gd name="connsiteY6" fmla="*/ 1441389 h 1984149"/>
                <a:gd name="connsiteX7" fmla="*/ 276638 w 2036640"/>
                <a:gd name="connsiteY7" fmla="*/ 1443999 h 1984149"/>
                <a:gd name="connsiteX8" fmla="*/ 278104 w 2036640"/>
                <a:gd name="connsiteY8" fmla="*/ 1212207 h 1984149"/>
                <a:gd name="connsiteX9" fmla="*/ 382456 w 2036640"/>
                <a:gd name="connsiteY9" fmla="*/ 1221272 h 1984149"/>
                <a:gd name="connsiteX10" fmla="*/ 382457 w 2036640"/>
                <a:gd name="connsiteY10" fmla="*/ 1014685 h 1984149"/>
                <a:gd name="connsiteX11" fmla="*/ 304650 w 2036640"/>
                <a:gd name="connsiteY11" fmla="*/ 1008229 h 1984149"/>
                <a:gd name="connsiteX12" fmla="*/ 254854 w 2036640"/>
                <a:gd name="connsiteY12" fmla="*/ 1027597 h 1984149"/>
                <a:gd name="connsiteX13" fmla="*/ 226842 w 2036640"/>
                <a:gd name="connsiteY13" fmla="*/ 988862 h 1984149"/>
                <a:gd name="connsiteX14" fmla="*/ 192608 w 2036640"/>
                <a:gd name="connsiteY14" fmla="*/ 930760 h 1984149"/>
                <a:gd name="connsiteX15" fmla="*/ 68116 w 2036640"/>
                <a:gd name="connsiteY15" fmla="*/ 756452 h 1984149"/>
                <a:gd name="connsiteX16" fmla="*/ 80565 w 2036640"/>
                <a:gd name="connsiteY16" fmla="*/ 698350 h 1984149"/>
                <a:gd name="connsiteX17" fmla="*/ 121025 w 2036640"/>
                <a:gd name="connsiteY17" fmla="*/ 659615 h 1984149"/>
                <a:gd name="connsiteX18" fmla="*/ 133474 w 2036640"/>
                <a:gd name="connsiteY18" fmla="*/ 617652 h 1984149"/>
                <a:gd name="connsiteX19" fmla="*/ 192607 w 2036640"/>
                <a:gd name="connsiteY19" fmla="*/ 569233 h 1984149"/>
                <a:gd name="connsiteX20" fmla="*/ 224182 w 2036640"/>
                <a:gd name="connsiteY20" fmla="*/ 522151 h 1984149"/>
                <a:gd name="connsiteX21" fmla="*/ 0 w 2036640"/>
                <a:gd name="connsiteY21" fmla="*/ 520258 h 1984149"/>
                <a:gd name="connsiteX22" fmla="*/ 3346 w 2036640"/>
                <a:gd name="connsiteY22" fmla="*/ 5406 h 1984149"/>
                <a:gd name="connsiteX23" fmla="*/ 1345906 w 2036640"/>
                <a:gd name="connsiteY23" fmla="*/ 0 h 1984149"/>
                <a:gd name="connsiteX24" fmla="*/ 1411690 w 2036640"/>
                <a:gd name="connsiteY24" fmla="*/ 43067 h 1984149"/>
                <a:gd name="connsiteX25" fmla="*/ 1454449 w 2036640"/>
                <a:gd name="connsiteY25" fmla="*/ 66092 h 1984149"/>
                <a:gd name="connsiteX26" fmla="*/ 1477474 w 2036640"/>
                <a:gd name="connsiteY26" fmla="*/ 79248 h 1984149"/>
                <a:gd name="connsiteX27" fmla="*/ 1474184 w 2036640"/>
                <a:gd name="connsiteY27" fmla="*/ 131876 h 1984149"/>
                <a:gd name="connsiteX28" fmla="*/ 1513655 w 2036640"/>
                <a:gd name="connsiteY28" fmla="*/ 128586 h 1984149"/>
                <a:gd name="connsiteX29" fmla="*/ 1539969 w 2036640"/>
                <a:gd name="connsiteY29" fmla="*/ 148322 h 1984149"/>
                <a:gd name="connsiteX30" fmla="*/ 1576150 w 2036640"/>
                <a:gd name="connsiteY30" fmla="*/ 171346 h 1984149"/>
                <a:gd name="connsiteX31" fmla="*/ 1618910 w 2036640"/>
                <a:gd name="connsiteY31" fmla="*/ 177925 h 1984149"/>
                <a:gd name="connsiteX32" fmla="*/ 1651802 w 2036640"/>
                <a:gd name="connsiteY32" fmla="*/ 161479 h 1984149"/>
                <a:gd name="connsiteX33" fmla="*/ 1684694 w 2036640"/>
                <a:gd name="connsiteY33" fmla="*/ 135165 h 1984149"/>
                <a:gd name="connsiteX34" fmla="*/ 1697851 w 2036640"/>
                <a:gd name="connsiteY34" fmla="*/ 145033 h 1984149"/>
                <a:gd name="connsiteX35" fmla="*/ 1724164 w 2036640"/>
                <a:gd name="connsiteY35" fmla="*/ 138454 h 1984149"/>
                <a:gd name="connsiteX36" fmla="*/ 1727454 w 2036640"/>
                <a:gd name="connsiteY36" fmla="*/ 184503 h 1984149"/>
                <a:gd name="connsiteX37" fmla="*/ 1750478 w 2036640"/>
                <a:gd name="connsiteY37" fmla="*/ 204238 h 1984149"/>
                <a:gd name="connsiteX38" fmla="*/ 1776792 w 2036640"/>
                <a:gd name="connsiteY38" fmla="*/ 220684 h 1984149"/>
                <a:gd name="connsiteX39" fmla="*/ 1780081 w 2036640"/>
                <a:gd name="connsiteY39" fmla="*/ 253576 h 1984149"/>
                <a:gd name="connsiteX40" fmla="*/ 1760346 w 2036640"/>
                <a:gd name="connsiteY40" fmla="*/ 273312 h 1984149"/>
                <a:gd name="connsiteX41" fmla="*/ 1753767 w 2036640"/>
                <a:gd name="connsiteY41" fmla="*/ 302915 h 1984149"/>
                <a:gd name="connsiteX42" fmla="*/ 1786659 w 2036640"/>
                <a:gd name="connsiteY42" fmla="*/ 299625 h 1984149"/>
                <a:gd name="connsiteX43" fmla="*/ 1793238 w 2036640"/>
                <a:gd name="connsiteY43" fmla="*/ 335807 h 1984149"/>
                <a:gd name="connsiteX44" fmla="*/ 1763635 w 2036640"/>
                <a:gd name="connsiteY44" fmla="*/ 345674 h 1984149"/>
                <a:gd name="connsiteX45" fmla="*/ 1734032 w 2036640"/>
                <a:gd name="connsiteY45" fmla="*/ 342385 h 1984149"/>
                <a:gd name="connsiteX46" fmla="*/ 1707718 w 2036640"/>
                <a:gd name="connsiteY46" fmla="*/ 335807 h 1984149"/>
                <a:gd name="connsiteX47" fmla="*/ 1694561 w 2036640"/>
                <a:gd name="connsiteY47" fmla="*/ 362120 h 1984149"/>
                <a:gd name="connsiteX48" fmla="*/ 1697851 w 2036640"/>
                <a:gd name="connsiteY48" fmla="*/ 395012 h 1984149"/>
                <a:gd name="connsiteX49" fmla="*/ 1661669 w 2036640"/>
                <a:gd name="connsiteY49" fmla="*/ 408169 h 1984149"/>
                <a:gd name="connsiteX50" fmla="*/ 1638645 w 2036640"/>
                <a:gd name="connsiteY50" fmla="*/ 444350 h 1984149"/>
                <a:gd name="connsiteX51" fmla="*/ 1622199 w 2036640"/>
                <a:gd name="connsiteY51" fmla="*/ 480532 h 1984149"/>
                <a:gd name="connsiteX52" fmla="*/ 1618910 w 2036640"/>
                <a:gd name="connsiteY52" fmla="*/ 510135 h 1984149"/>
                <a:gd name="connsiteX53" fmla="*/ 1586018 w 2036640"/>
                <a:gd name="connsiteY53" fmla="*/ 523291 h 1984149"/>
                <a:gd name="connsiteX54" fmla="*/ 1559704 w 2036640"/>
                <a:gd name="connsiteY54" fmla="*/ 539738 h 1984149"/>
                <a:gd name="connsiteX55" fmla="*/ 1566282 w 2036640"/>
                <a:gd name="connsiteY55" fmla="*/ 572630 h 1984149"/>
                <a:gd name="connsiteX56" fmla="*/ 1589307 w 2036640"/>
                <a:gd name="connsiteY56" fmla="*/ 605522 h 1984149"/>
                <a:gd name="connsiteX57" fmla="*/ 1615620 w 2036640"/>
                <a:gd name="connsiteY57" fmla="*/ 621968 h 1984149"/>
                <a:gd name="connsiteX58" fmla="*/ 1625488 w 2036640"/>
                <a:gd name="connsiteY58" fmla="*/ 661438 h 1984149"/>
                <a:gd name="connsiteX59" fmla="*/ 1664959 w 2036640"/>
                <a:gd name="connsiteY59" fmla="*/ 687752 h 1984149"/>
                <a:gd name="connsiteX60" fmla="*/ 1694561 w 2036640"/>
                <a:gd name="connsiteY60" fmla="*/ 714066 h 1984149"/>
                <a:gd name="connsiteX61" fmla="*/ 1717586 w 2036640"/>
                <a:gd name="connsiteY61" fmla="*/ 753536 h 1984149"/>
                <a:gd name="connsiteX62" fmla="*/ 1750478 w 2036640"/>
                <a:gd name="connsiteY62" fmla="*/ 756825 h 1984149"/>
                <a:gd name="connsiteX63" fmla="*/ 1773502 w 2036640"/>
                <a:gd name="connsiteY63" fmla="*/ 760115 h 1984149"/>
                <a:gd name="connsiteX64" fmla="*/ 1780081 w 2036640"/>
                <a:gd name="connsiteY64" fmla="*/ 796296 h 1984149"/>
                <a:gd name="connsiteX65" fmla="*/ 1763635 w 2036640"/>
                <a:gd name="connsiteY65" fmla="*/ 812742 h 1984149"/>
                <a:gd name="connsiteX66" fmla="*/ 1766924 w 2036640"/>
                <a:gd name="connsiteY66" fmla="*/ 842345 h 1984149"/>
                <a:gd name="connsiteX67" fmla="*/ 1763635 w 2036640"/>
                <a:gd name="connsiteY67" fmla="*/ 865369 h 1984149"/>
                <a:gd name="connsiteX68" fmla="*/ 1799816 w 2036640"/>
                <a:gd name="connsiteY68" fmla="*/ 894972 h 1984149"/>
                <a:gd name="connsiteX69" fmla="*/ 1822841 w 2036640"/>
                <a:gd name="connsiteY69" fmla="*/ 931153 h 1984149"/>
                <a:gd name="connsiteX70" fmla="*/ 1835997 w 2036640"/>
                <a:gd name="connsiteY70" fmla="*/ 964045 h 1984149"/>
                <a:gd name="connsiteX71" fmla="*/ 1878757 w 2036640"/>
                <a:gd name="connsiteY71" fmla="*/ 993648 h 1984149"/>
                <a:gd name="connsiteX72" fmla="*/ 1901782 w 2036640"/>
                <a:gd name="connsiteY72" fmla="*/ 1023251 h 1984149"/>
                <a:gd name="connsiteX73" fmla="*/ 1960987 w 2036640"/>
                <a:gd name="connsiteY73" fmla="*/ 1006805 h 1984149"/>
                <a:gd name="connsiteX74" fmla="*/ 1993879 w 2036640"/>
                <a:gd name="connsiteY74" fmla="*/ 1052854 h 1984149"/>
                <a:gd name="connsiteX75" fmla="*/ 2030061 w 2036640"/>
                <a:gd name="connsiteY75" fmla="*/ 1082457 h 1984149"/>
                <a:gd name="connsiteX76" fmla="*/ 2036640 w 2036640"/>
                <a:gd name="connsiteY76" fmla="*/ 1069300 h 1984149"/>
                <a:gd name="connsiteX77" fmla="*/ 2033889 w 2036640"/>
                <a:gd name="connsiteY77"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60428 w 2036640"/>
                <a:gd name="connsiteY3" fmla="*/ 1924494 h 1984149"/>
                <a:gd name="connsiteX4" fmla="*/ 770295 w 2036640"/>
                <a:gd name="connsiteY4" fmla="*/ 1556103 h 1984149"/>
                <a:gd name="connsiteX5" fmla="*/ 381637 w 2036640"/>
                <a:gd name="connsiteY5" fmla="*/ 1556104 h 1984149"/>
                <a:gd name="connsiteX6" fmla="*/ 384572 w 2036640"/>
                <a:gd name="connsiteY6" fmla="*/ 1447845 h 1984149"/>
                <a:gd name="connsiteX7" fmla="*/ 276638 w 2036640"/>
                <a:gd name="connsiteY7" fmla="*/ 1443999 h 1984149"/>
                <a:gd name="connsiteX8" fmla="*/ 278104 w 2036640"/>
                <a:gd name="connsiteY8" fmla="*/ 1212207 h 1984149"/>
                <a:gd name="connsiteX9" fmla="*/ 382456 w 2036640"/>
                <a:gd name="connsiteY9" fmla="*/ 1221272 h 1984149"/>
                <a:gd name="connsiteX10" fmla="*/ 382457 w 2036640"/>
                <a:gd name="connsiteY10" fmla="*/ 1014685 h 1984149"/>
                <a:gd name="connsiteX11" fmla="*/ 304650 w 2036640"/>
                <a:gd name="connsiteY11" fmla="*/ 1008229 h 1984149"/>
                <a:gd name="connsiteX12" fmla="*/ 254854 w 2036640"/>
                <a:gd name="connsiteY12" fmla="*/ 1027597 h 1984149"/>
                <a:gd name="connsiteX13" fmla="*/ 226842 w 2036640"/>
                <a:gd name="connsiteY13" fmla="*/ 988862 h 1984149"/>
                <a:gd name="connsiteX14" fmla="*/ 192608 w 2036640"/>
                <a:gd name="connsiteY14" fmla="*/ 930760 h 1984149"/>
                <a:gd name="connsiteX15" fmla="*/ 68116 w 2036640"/>
                <a:gd name="connsiteY15" fmla="*/ 756452 h 1984149"/>
                <a:gd name="connsiteX16" fmla="*/ 80565 w 2036640"/>
                <a:gd name="connsiteY16" fmla="*/ 698350 h 1984149"/>
                <a:gd name="connsiteX17" fmla="*/ 121025 w 2036640"/>
                <a:gd name="connsiteY17" fmla="*/ 659615 h 1984149"/>
                <a:gd name="connsiteX18" fmla="*/ 133474 w 2036640"/>
                <a:gd name="connsiteY18" fmla="*/ 617652 h 1984149"/>
                <a:gd name="connsiteX19" fmla="*/ 192607 w 2036640"/>
                <a:gd name="connsiteY19" fmla="*/ 569233 h 1984149"/>
                <a:gd name="connsiteX20" fmla="*/ 224182 w 2036640"/>
                <a:gd name="connsiteY20" fmla="*/ 522151 h 1984149"/>
                <a:gd name="connsiteX21" fmla="*/ 0 w 2036640"/>
                <a:gd name="connsiteY21" fmla="*/ 520258 h 1984149"/>
                <a:gd name="connsiteX22" fmla="*/ 3346 w 2036640"/>
                <a:gd name="connsiteY22" fmla="*/ 5406 h 1984149"/>
                <a:gd name="connsiteX23" fmla="*/ 1345906 w 2036640"/>
                <a:gd name="connsiteY23" fmla="*/ 0 h 1984149"/>
                <a:gd name="connsiteX24" fmla="*/ 1411690 w 2036640"/>
                <a:gd name="connsiteY24" fmla="*/ 43067 h 1984149"/>
                <a:gd name="connsiteX25" fmla="*/ 1454449 w 2036640"/>
                <a:gd name="connsiteY25" fmla="*/ 66092 h 1984149"/>
                <a:gd name="connsiteX26" fmla="*/ 1477474 w 2036640"/>
                <a:gd name="connsiteY26" fmla="*/ 79248 h 1984149"/>
                <a:gd name="connsiteX27" fmla="*/ 1474184 w 2036640"/>
                <a:gd name="connsiteY27" fmla="*/ 131876 h 1984149"/>
                <a:gd name="connsiteX28" fmla="*/ 1513655 w 2036640"/>
                <a:gd name="connsiteY28" fmla="*/ 128586 h 1984149"/>
                <a:gd name="connsiteX29" fmla="*/ 1539969 w 2036640"/>
                <a:gd name="connsiteY29" fmla="*/ 148322 h 1984149"/>
                <a:gd name="connsiteX30" fmla="*/ 1576150 w 2036640"/>
                <a:gd name="connsiteY30" fmla="*/ 171346 h 1984149"/>
                <a:gd name="connsiteX31" fmla="*/ 1618910 w 2036640"/>
                <a:gd name="connsiteY31" fmla="*/ 177925 h 1984149"/>
                <a:gd name="connsiteX32" fmla="*/ 1651802 w 2036640"/>
                <a:gd name="connsiteY32" fmla="*/ 161479 h 1984149"/>
                <a:gd name="connsiteX33" fmla="*/ 1684694 w 2036640"/>
                <a:gd name="connsiteY33" fmla="*/ 135165 h 1984149"/>
                <a:gd name="connsiteX34" fmla="*/ 1697851 w 2036640"/>
                <a:gd name="connsiteY34" fmla="*/ 145033 h 1984149"/>
                <a:gd name="connsiteX35" fmla="*/ 1724164 w 2036640"/>
                <a:gd name="connsiteY35" fmla="*/ 138454 h 1984149"/>
                <a:gd name="connsiteX36" fmla="*/ 1727454 w 2036640"/>
                <a:gd name="connsiteY36" fmla="*/ 184503 h 1984149"/>
                <a:gd name="connsiteX37" fmla="*/ 1750478 w 2036640"/>
                <a:gd name="connsiteY37" fmla="*/ 204238 h 1984149"/>
                <a:gd name="connsiteX38" fmla="*/ 1776792 w 2036640"/>
                <a:gd name="connsiteY38" fmla="*/ 220684 h 1984149"/>
                <a:gd name="connsiteX39" fmla="*/ 1780081 w 2036640"/>
                <a:gd name="connsiteY39" fmla="*/ 253576 h 1984149"/>
                <a:gd name="connsiteX40" fmla="*/ 1760346 w 2036640"/>
                <a:gd name="connsiteY40" fmla="*/ 273312 h 1984149"/>
                <a:gd name="connsiteX41" fmla="*/ 1753767 w 2036640"/>
                <a:gd name="connsiteY41" fmla="*/ 302915 h 1984149"/>
                <a:gd name="connsiteX42" fmla="*/ 1786659 w 2036640"/>
                <a:gd name="connsiteY42" fmla="*/ 299625 h 1984149"/>
                <a:gd name="connsiteX43" fmla="*/ 1793238 w 2036640"/>
                <a:gd name="connsiteY43" fmla="*/ 335807 h 1984149"/>
                <a:gd name="connsiteX44" fmla="*/ 1763635 w 2036640"/>
                <a:gd name="connsiteY44" fmla="*/ 345674 h 1984149"/>
                <a:gd name="connsiteX45" fmla="*/ 1734032 w 2036640"/>
                <a:gd name="connsiteY45" fmla="*/ 342385 h 1984149"/>
                <a:gd name="connsiteX46" fmla="*/ 1707718 w 2036640"/>
                <a:gd name="connsiteY46" fmla="*/ 335807 h 1984149"/>
                <a:gd name="connsiteX47" fmla="*/ 1694561 w 2036640"/>
                <a:gd name="connsiteY47" fmla="*/ 362120 h 1984149"/>
                <a:gd name="connsiteX48" fmla="*/ 1697851 w 2036640"/>
                <a:gd name="connsiteY48" fmla="*/ 395012 h 1984149"/>
                <a:gd name="connsiteX49" fmla="*/ 1661669 w 2036640"/>
                <a:gd name="connsiteY49" fmla="*/ 408169 h 1984149"/>
                <a:gd name="connsiteX50" fmla="*/ 1638645 w 2036640"/>
                <a:gd name="connsiteY50" fmla="*/ 444350 h 1984149"/>
                <a:gd name="connsiteX51" fmla="*/ 1622199 w 2036640"/>
                <a:gd name="connsiteY51" fmla="*/ 480532 h 1984149"/>
                <a:gd name="connsiteX52" fmla="*/ 1618910 w 2036640"/>
                <a:gd name="connsiteY52" fmla="*/ 510135 h 1984149"/>
                <a:gd name="connsiteX53" fmla="*/ 1586018 w 2036640"/>
                <a:gd name="connsiteY53" fmla="*/ 523291 h 1984149"/>
                <a:gd name="connsiteX54" fmla="*/ 1559704 w 2036640"/>
                <a:gd name="connsiteY54" fmla="*/ 539738 h 1984149"/>
                <a:gd name="connsiteX55" fmla="*/ 1566282 w 2036640"/>
                <a:gd name="connsiteY55" fmla="*/ 572630 h 1984149"/>
                <a:gd name="connsiteX56" fmla="*/ 1589307 w 2036640"/>
                <a:gd name="connsiteY56" fmla="*/ 605522 h 1984149"/>
                <a:gd name="connsiteX57" fmla="*/ 1615620 w 2036640"/>
                <a:gd name="connsiteY57" fmla="*/ 621968 h 1984149"/>
                <a:gd name="connsiteX58" fmla="*/ 1625488 w 2036640"/>
                <a:gd name="connsiteY58" fmla="*/ 661438 h 1984149"/>
                <a:gd name="connsiteX59" fmla="*/ 1664959 w 2036640"/>
                <a:gd name="connsiteY59" fmla="*/ 687752 h 1984149"/>
                <a:gd name="connsiteX60" fmla="*/ 1694561 w 2036640"/>
                <a:gd name="connsiteY60" fmla="*/ 714066 h 1984149"/>
                <a:gd name="connsiteX61" fmla="*/ 1717586 w 2036640"/>
                <a:gd name="connsiteY61" fmla="*/ 753536 h 1984149"/>
                <a:gd name="connsiteX62" fmla="*/ 1750478 w 2036640"/>
                <a:gd name="connsiteY62" fmla="*/ 756825 h 1984149"/>
                <a:gd name="connsiteX63" fmla="*/ 1773502 w 2036640"/>
                <a:gd name="connsiteY63" fmla="*/ 760115 h 1984149"/>
                <a:gd name="connsiteX64" fmla="*/ 1780081 w 2036640"/>
                <a:gd name="connsiteY64" fmla="*/ 796296 h 1984149"/>
                <a:gd name="connsiteX65" fmla="*/ 1763635 w 2036640"/>
                <a:gd name="connsiteY65" fmla="*/ 812742 h 1984149"/>
                <a:gd name="connsiteX66" fmla="*/ 1766924 w 2036640"/>
                <a:gd name="connsiteY66" fmla="*/ 842345 h 1984149"/>
                <a:gd name="connsiteX67" fmla="*/ 1763635 w 2036640"/>
                <a:gd name="connsiteY67" fmla="*/ 865369 h 1984149"/>
                <a:gd name="connsiteX68" fmla="*/ 1799816 w 2036640"/>
                <a:gd name="connsiteY68" fmla="*/ 894972 h 1984149"/>
                <a:gd name="connsiteX69" fmla="*/ 1822841 w 2036640"/>
                <a:gd name="connsiteY69" fmla="*/ 931153 h 1984149"/>
                <a:gd name="connsiteX70" fmla="*/ 1835997 w 2036640"/>
                <a:gd name="connsiteY70" fmla="*/ 964045 h 1984149"/>
                <a:gd name="connsiteX71" fmla="*/ 1878757 w 2036640"/>
                <a:gd name="connsiteY71" fmla="*/ 993648 h 1984149"/>
                <a:gd name="connsiteX72" fmla="*/ 1901782 w 2036640"/>
                <a:gd name="connsiteY72" fmla="*/ 1023251 h 1984149"/>
                <a:gd name="connsiteX73" fmla="*/ 1960987 w 2036640"/>
                <a:gd name="connsiteY73" fmla="*/ 1006805 h 1984149"/>
                <a:gd name="connsiteX74" fmla="*/ 1993879 w 2036640"/>
                <a:gd name="connsiteY74" fmla="*/ 1052854 h 1984149"/>
                <a:gd name="connsiteX75" fmla="*/ 2030061 w 2036640"/>
                <a:gd name="connsiteY75" fmla="*/ 1082457 h 1984149"/>
                <a:gd name="connsiteX76" fmla="*/ 2036640 w 2036640"/>
                <a:gd name="connsiteY76" fmla="*/ 1069300 h 1984149"/>
                <a:gd name="connsiteX77" fmla="*/ 2033889 w 2036640"/>
                <a:gd name="connsiteY77"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60428 w 2036640"/>
                <a:gd name="connsiteY3" fmla="*/ 1924494 h 1984149"/>
                <a:gd name="connsiteX4" fmla="*/ 770295 w 2036640"/>
                <a:gd name="connsiteY4" fmla="*/ 1556103 h 1984149"/>
                <a:gd name="connsiteX5" fmla="*/ 381637 w 2036640"/>
                <a:gd name="connsiteY5" fmla="*/ 1556104 h 1984149"/>
                <a:gd name="connsiteX6" fmla="*/ 384572 w 2036640"/>
                <a:gd name="connsiteY6" fmla="*/ 1447845 h 1984149"/>
                <a:gd name="connsiteX7" fmla="*/ 276638 w 2036640"/>
                <a:gd name="connsiteY7" fmla="*/ 1443999 h 1984149"/>
                <a:gd name="connsiteX8" fmla="*/ 281216 w 2036640"/>
                <a:gd name="connsiteY8" fmla="*/ 1221891 h 1984149"/>
                <a:gd name="connsiteX9" fmla="*/ 382456 w 2036640"/>
                <a:gd name="connsiteY9" fmla="*/ 1221272 h 1984149"/>
                <a:gd name="connsiteX10" fmla="*/ 382457 w 2036640"/>
                <a:gd name="connsiteY10" fmla="*/ 1014685 h 1984149"/>
                <a:gd name="connsiteX11" fmla="*/ 304650 w 2036640"/>
                <a:gd name="connsiteY11" fmla="*/ 1008229 h 1984149"/>
                <a:gd name="connsiteX12" fmla="*/ 254854 w 2036640"/>
                <a:gd name="connsiteY12" fmla="*/ 1027597 h 1984149"/>
                <a:gd name="connsiteX13" fmla="*/ 226842 w 2036640"/>
                <a:gd name="connsiteY13" fmla="*/ 988862 h 1984149"/>
                <a:gd name="connsiteX14" fmla="*/ 192608 w 2036640"/>
                <a:gd name="connsiteY14" fmla="*/ 930760 h 1984149"/>
                <a:gd name="connsiteX15" fmla="*/ 68116 w 2036640"/>
                <a:gd name="connsiteY15" fmla="*/ 756452 h 1984149"/>
                <a:gd name="connsiteX16" fmla="*/ 80565 w 2036640"/>
                <a:gd name="connsiteY16" fmla="*/ 698350 h 1984149"/>
                <a:gd name="connsiteX17" fmla="*/ 121025 w 2036640"/>
                <a:gd name="connsiteY17" fmla="*/ 659615 h 1984149"/>
                <a:gd name="connsiteX18" fmla="*/ 133474 w 2036640"/>
                <a:gd name="connsiteY18" fmla="*/ 617652 h 1984149"/>
                <a:gd name="connsiteX19" fmla="*/ 192607 w 2036640"/>
                <a:gd name="connsiteY19" fmla="*/ 569233 h 1984149"/>
                <a:gd name="connsiteX20" fmla="*/ 224182 w 2036640"/>
                <a:gd name="connsiteY20" fmla="*/ 522151 h 1984149"/>
                <a:gd name="connsiteX21" fmla="*/ 0 w 2036640"/>
                <a:gd name="connsiteY21" fmla="*/ 520258 h 1984149"/>
                <a:gd name="connsiteX22" fmla="*/ 3346 w 2036640"/>
                <a:gd name="connsiteY22" fmla="*/ 5406 h 1984149"/>
                <a:gd name="connsiteX23" fmla="*/ 1345906 w 2036640"/>
                <a:gd name="connsiteY23" fmla="*/ 0 h 1984149"/>
                <a:gd name="connsiteX24" fmla="*/ 1411690 w 2036640"/>
                <a:gd name="connsiteY24" fmla="*/ 43067 h 1984149"/>
                <a:gd name="connsiteX25" fmla="*/ 1454449 w 2036640"/>
                <a:gd name="connsiteY25" fmla="*/ 66092 h 1984149"/>
                <a:gd name="connsiteX26" fmla="*/ 1477474 w 2036640"/>
                <a:gd name="connsiteY26" fmla="*/ 79248 h 1984149"/>
                <a:gd name="connsiteX27" fmla="*/ 1474184 w 2036640"/>
                <a:gd name="connsiteY27" fmla="*/ 131876 h 1984149"/>
                <a:gd name="connsiteX28" fmla="*/ 1513655 w 2036640"/>
                <a:gd name="connsiteY28" fmla="*/ 128586 h 1984149"/>
                <a:gd name="connsiteX29" fmla="*/ 1539969 w 2036640"/>
                <a:gd name="connsiteY29" fmla="*/ 148322 h 1984149"/>
                <a:gd name="connsiteX30" fmla="*/ 1576150 w 2036640"/>
                <a:gd name="connsiteY30" fmla="*/ 171346 h 1984149"/>
                <a:gd name="connsiteX31" fmla="*/ 1618910 w 2036640"/>
                <a:gd name="connsiteY31" fmla="*/ 177925 h 1984149"/>
                <a:gd name="connsiteX32" fmla="*/ 1651802 w 2036640"/>
                <a:gd name="connsiteY32" fmla="*/ 161479 h 1984149"/>
                <a:gd name="connsiteX33" fmla="*/ 1684694 w 2036640"/>
                <a:gd name="connsiteY33" fmla="*/ 135165 h 1984149"/>
                <a:gd name="connsiteX34" fmla="*/ 1697851 w 2036640"/>
                <a:gd name="connsiteY34" fmla="*/ 145033 h 1984149"/>
                <a:gd name="connsiteX35" fmla="*/ 1724164 w 2036640"/>
                <a:gd name="connsiteY35" fmla="*/ 138454 h 1984149"/>
                <a:gd name="connsiteX36" fmla="*/ 1727454 w 2036640"/>
                <a:gd name="connsiteY36" fmla="*/ 184503 h 1984149"/>
                <a:gd name="connsiteX37" fmla="*/ 1750478 w 2036640"/>
                <a:gd name="connsiteY37" fmla="*/ 204238 h 1984149"/>
                <a:gd name="connsiteX38" fmla="*/ 1776792 w 2036640"/>
                <a:gd name="connsiteY38" fmla="*/ 220684 h 1984149"/>
                <a:gd name="connsiteX39" fmla="*/ 1780081 w 2036640"/>
                <a:gd name="connsiteY39" fmla="*/ 253576 h 1984149"/>
                <a:gd name="connsiteX40" fmla="*/ 1760346 w 2036640"/>
                <a:gd name="connsiteY40" fmla="*/ 273312 h 1984149"/>
                <a:gd name="connsiteX41" fmla="*/ 1753767 w 2036640"/>
                <a:gd name="connsiteY41" fmla="*/ 302915 h 1984149"/>
                <a:gd name="connsiteX42" fmla="*/ 1786659 w 2036640"/>
                <a:gd name="connsiteY42" fmla="*/ 299625 h 1984149"/>
                <a:gd name="connsiteX43" fmla="*/ 1793238 w 2036640"/>
                <a:gd name="connsiteY43" fmla="*/ 335807 h 1984149"/>
                <a:gd name="connsiteX44" fmla="*/ 1763635 w 2036640"/>
                <a:gd name="connsiteY44" fmla="*/ 345674 h 1984149"/>
                <a:gd name="connsiteX45" fmla="*/ 1734032 w 2036640"/>
                <a:gd name="connsiteY45" fmla="*/ 342385 h 1984149"/>
                <a:gd name="connsiteX46" fmla="*/ 1707718 w 2036640"/>
                <a:gd name="connsiteY46" fmla="*/ 335807 h 1984149"/>
                <a:gd name="connsiteX47" fmla="*/ 1694561 w 2036640"/>
                <a:gd name="connsiteY47" fmla="*/ 362120 h 1984149"/>
                <a:gd name="connsiteX48" fmla="*/ 1697851 w 2036640"/>
                <a:gd name="connsiteY48" fmla="*/ 395012 h 1984149"/>
                <a:gd name="connsiteX49" fmla="*/ 1661669 w 2036640"/>
                <a:gd name="connsiteY49" fmla="*/ 408169 h 1984149"/>
                <a:gd name="connsiteX50" fmla="*/ 1638645 w 2036640"/>
                <a:gd name="connsiteY50" fmla="*/ 444350 h 1984149"/>
                <a:gd name="connsiteX51" fmla="*/ 1622199 w 2036640"/>
                <a:gd name="connsiteY51" fmla="*/ 480532 h 1984149"/>
                <a:gd name="connsiteX52" fmla="*/ 1618910 w 2036640"/>
                <a:gd name="connsiteY52" fmla="*/ 510135 h 1984149"/>
                <a:gd name="connsiteX53" fmla="*/ 1586018 w 2036640"/>
                <a:gd name="connsiteY53" fmla="*/ 523291 h 1984149"/>
                <a:gd name="connsiteX54" fmla="*/ 1559704 w 2036640"/>
                <a:gd name="connsiteY54" fmla="*/ 539738 h 1984149"/>
                <a:gd name="connsiteX55" fmla="*/ 1566282 w 2036640"/>
                <a:gd name="connsiteY55" fmla="*/ 572630 h 1984149"/>
                <a:gd name="connsiteX56" fmla="*/ 1589307 w 2036640"/>
                <a:gd name="connsiteY56" fmla="*/ 605522 h 1984149"/>
                <a:gd name="connsiteX57" fmla="*/ 1615620 w 2036640"/>
                <a:gd name="connsiteY57" fmla="*/ 621968 h 1984149"/>
                <a:gd name="connsiteX58" fmla="*/ 1625488 w 2036640"/>
                <a:gd name="connsiteY58" fmla="*/ 661438 h 1984149"/>
                <a:gd name="connsiteX59" fmla="*/ 1664959 w 2036640"/>
                <a:gd name="connsiteY59" fmla="*/ 687752 h 1984149"/>
                <a:gd name="connsiteX60" fmla="*/ 1694561 w 2036640"/>
                <a:gd name="connsiteY60" fmla="*/ 714066 h 1984149"/>
                <a:gd name="connsiteX61" fmla="*/ 1717586 w 2036640"/>
                <a:gd name="connsiteY61" fmla="*/ 753536 h 1984149"/>
                <a:gd name="connsiteX62" fmla="*/ 1750478 w 2036640"/>
                <a:gd name="connsiteY62" fmla="*/ 756825 h 1984149"/>
                <a:gd name="connsiteX63" fmla="*/ 1773502 w 2036640"/>
                <a:gd name="connsiteY63" fmla="*/ 760115 h 1984149"/>
                <a:gd name="connsiteX64" fmla="*/ 1780081 w 2036640"/>
                <a:gd name="connsiteY64" fmla="*/ 796296 h 1984149"/>
                <a:gd name="connsiteX65" fmla="*/ 1763635 w 2036640"/>
                <a:gd name="connsiteY65" fmla="*/ 812742 h 1984149"/>
                <a:gd name="connsiteX66" fmla="*/ 1766924 w 2036640"/>
                <a:gd name="connsiteY66" fmla="*/ 842345 h 1984149"/>
                <a:gd name="connsiteX67" fmla="*/ 1763635 w 2036640"/>
                <a:gd name="connsiteY67" fmla="*/ 865369 h 1984149"/>
                <a:gd name="connsiteX68" fmla="*/ 1799816 w 2036640"/>
                <a:gd name="connsiteY68" fmla="*/ 894972 h 1984149"/>
                <a:gd name="connsiteX69" fmla="*/ 1822841 w 2036640"/>
                <a:gd name="connsiteY69" fmla="*/ 931153 h 1984149"/>
                <a:gd name="connsiteX70" fmla="*/ 1835997 w 2036640"/>
                <a:gd name="connsiteY70" fmla="*/ 964045 h 1984149"/>
                <a:gd name="connsiteX71" fmla="*/ 1878757 w 2036640"/>
                <a:gd name="connsiteY71" fmla="*/ 993648 h 1984149"/>
                <a:gd name="connsiteX72" fmla="*/ 1901782 w 2036640"/>
                <a:gd name="connsiteY72" fmla="*/ 1023251 h 1984149"/>
                <a:gd name="connsiteX73" fmla="*/ 1960987 w 2036640"/>
                <a:gd name="connsiteY73" fmla="*/ 1006805 h 1984149"/>
                <a:gd name="connsiteX74" fmla="*/ 1993879 w 2036640"/>
                <a:gd name="connsiteY74" fmla="*/ 1052854 h 1984149"/>
                <a:gd name="connsiteX75" fmla="*/ 2030061 w 2036640"/>
                <a:gd name="connsiteY75" fmla="*/ 1082457 h 1984149"/>
                <a:gd name="connsiteX76" fmla="*/ 2036640 w 2036640"/>
                <a:gd name="connsiteY76" fmla="*/ 1069300 h 1984149"/>
                <a:gd name="connsiteX77" fmla="*/ 2033889 w 2036640"/>
                <a:gd name="connsiteY77"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85326 w 2036640"/>
                <a:gd name="connsiteY3" fmla="*/ 1927722 h 1984149"/>
                <a:gd name="connsiteX4" fmla="*/ 770295 w 2036640"/>
                <a:gd name="connsiteY4" fmla="*/ 1556103 h 1984149"/>
                <a:gd name="connsiteX5" fmla="*/ 381637 w 2036640"/>
                <a:gd name="connsiteY5" fmla="*/ 1556104 h 1984149"/>
                <a:gd name="connsiteX6" fmla="*/ 384572 w 2036640"/>
                <a:gd name="connsiteY6" fmla="*/ 1447845 h 1984149"/>
                <a:gd name="connsiteX7" fmla="*/ 276638 w 2036640"/>
                <a:gd name="connsiteY7" fmla="*/ 1443999 h 1984149"/>
                <a:gd name="connsiteX8" fmla="*/ 281216 w 2036640"/>
                <a:gd name="connsiteY8" fmla="*/ 1221891 h 1984149"/>
                <a:gd name="connsiteX9" fmla="*/ 382456 w 2036640"/>
                <a:gd name="connsiteY9" fmla="*/ 1221272 h 1984149"/>
                <a:gd name="connsiteX10" fmla="*/ 382457 w 2036640"/>
                <a:gd name="connsiteY10" fmla="*/ 1014685 h 1984149"/>
                <a:gd name="connsiteX11" fmla="*/ 304650 w 2036640"/>
                <a:gd name="connsiteY11" fmla="*/ 1008229 h 1984149"/>
                <a:gd name="connsiteX12" fmla="*/ 254854 w 2036640"/>
                <a:gd name="connsiteY12" fmla="*/ 1027597 h 1984149"/>
                <a:gd name="connsiteX13" fmla="*/ 226842 w 2036640"/>
                <a:gd name="connsiteY13" fmla="*/ 988862 h 1984149"/>
                <a:gd name="connsiteX14" fmla="*/ 192608 w 2036640"/>
                <a:gd name="connsiteY14" fmla="*/ 930760 h 1984149"/>
                <a:gd name="connsiteX15" fmla="*/ 68116 w 2036640"/>
                <a:gd name="connsiteY15" fmla="*/ 756452 h 1984149"/>
                <a:gd name="connsiteX16" fmla="*/ 80565 w 2036640"/>
                <a:gd name="connsiteY16" fmla="*/ 698350 h 1984149"/>
                <a:gd name="connsiteX17" fmla="*/ 121025 w 2036640"/>
                <a:gd name="connsiteY17" fmla="*/ 659615 h 1984149"/>
                <a:gd name="connsiteX18" fmla="*/ 133474 w 2036640"/>
                <a:gd name="connsiteY18" fmla="*/ 617652 h 1984149"/>
                <a:gd name="connsiteX19" fmla="*/ 192607 w 2036640"/>
                <a:gd name="connsiteY19" fmla="*/ 569233 h 1984149"/>
                <a:gd name="connsiteX20" fmla="*/ 224182 w 2036640"/>
                <a:gd name="connsiteY20" fmla="*/ 522151 h 1984149"/>
                <a:gd name="connsiteX21" fmla="*/ 0 w 2036640"/>
                <a:gd name="connsiteY21" fmla="*/ 520258 h 1984149"/>
                <a:gd name="connsiteX22" fmla="*/ 3346 w 2036640"/>
                <a:gd name="connsiteY22" fmla="*/ 5406 h 1984149"/>
                <a:gd name="connsiteX23" fmla="*/ 1345906 w 2036640"/>
                <a:gd name="connsiteY23" fmla="*/ 0 h 1984149"/>
                <a:gd name="connsiteX24" fmla="*/ 1411690 w 2036640"/>
                <a:gd name="connsiteY24" fmla="*/ 43067 h 1984149"/>
                <a:gd name="connsiteX25" fmla="*/ 1454449 w 2036640"/>
                <a:gd name="connsiteY25" fmla="*/ 66092 h 1984149"/>
                <a:gd name="connsiteX26" fmla="*/ 1477474 w 2036640"/>
                <a:gd name="connsiteY26" fmla="*/ 79248 h 1984149"/>
                <a:gd name="connsiteX27" fmla="*/ 1474184 w 2036640"/>
                <a:gd name="connsiteY27" fmla="*/ 131876 h 1984149"/>
                <a:gd name="connsiteX28" fmla="*/ 1513655 w 2036640"/>
                <a:gd name="connsiteY28" fmla="*/ 128586 h 1984149"/>
                <a:gd name="connsiteX29" fmla="*/ 1539969 w 2036640"/>
                <a:gd name="connsiteY29" fmla="*/ 148322 h 1984149"/>
                <a:gd name="connsiteX30" fmla="*/ 1576150 w 2036640"/>
                <a:gd name="connsiteY30" fmla="*/ 171346 h 1984149"/>
                <a:gd name="connsiteX31" fmla="*/ 1618910 w 2036640"/>
                <a:gd name="connsiteY31" fmla="*/ 177925 h 1984149"/>
                <a:gd name="connsiteX32" fmla="*/ 1651802 w 2036640"/>
                <a:gd name="connsiteY32" fmla="*/ 161479 h 1984149"/>
                <a:gd name="connsiteX33" fmla="*/ 1684694 w 2036640"/>
                <a:gd name="connsiteY33" fmla="*/ 135165 h 1984149"/>
                <a:gd name="connsiteX34" fmla="*/ 1697851 w 2036640"/>
                <a:gd name="connsiteY34" fmla="*/ 145033 h 1984149"/>
                <a:gd name="connsiteX35" fmla="*/ 1724164 w 2036640"/>
                <a:gd name="connsiteY35" fmla="*/ 138454 h 1984149"/>
                <a:gd name="connsiteX36" fmla="*/ 1727454 w 2036640"/>
                <a:gd name="connsiteY36" fmla="*/ 184503 h 1984149"/>
                <a:gd name="connsiteX37" fmla="*/ 1750478 w 2036640"/>
                <a:gd name="connsiteY37" fmla="*/ 204238 h 1984149"/>
                <a:gd name="connsiteX38" fmla="*/ 1776792 w 2036640"/>
                <a:gd name="connsiteY38" fmla="*/ 220684 h 1984149"/>
                <a:gd name="connsiteX39" fmla="*/ 1780081 w 2036640"/>
                <a:gd name="connsiteY39" fmla="*/ 253576 h 1984149"/>
                <a:gd name="connsiteX40" fmla="*/ 1760346 w 2036640"/>
                <a:gd name="connsiteY40" fmla="*/ 273312 h 1984149"/>
                <a:gd name="connsiteX41" fmla="*/ 1753767 w 2036640"/>
                <a:gd name="connsiteY41" fmla="*/ 302915 h 1984149"/>
                <a:gd name="connsiteX42" fmla="*/ 1786659 w 2036640"/>
                <a:gd name="connsiteY42" fmla="*/ 299625 h 1984149"/>
                <a:gd name="connsiteX43" fmla="*/ 1793238 w 2036640"/>
                <a:gd name="connsiteY43" fmla="*/ 335807 h 1984149"/>
                <a:gd name="connsiteX44" fmla="*/ 1763635 w 2036640"/>
                <a:gd name="connsiteY44" fmla="*/ 345674 h 1984149"/>
                <a:gd name="connsiteX45" fmla="*/ 1734032 w 2036640"/>
                <a:gd name="connsiteY45" fmla="*/ 342385 h 1984149"/>
                <a:gd name="connsiteX46" fmla="*/ 1707718 w 2036640"/>
                <a:gd name="connsiteY46" fmla="*/ 335807 h 1984149"/>
                <a:gd name="connsiteX47" fmla="*/ 1694561 w 2036640"/>
                <a:gd name="connsiteY47" fmla="*/ 362120 h 1984149"/>
                <a:gd name="connsiteX48" fmla="*/ 1697851 w 2036640"/>
                <a:gd name="connsiteY48" fmla="*/ 395012 h 1984149"/>
                <a:gd name="connsiteX49" fmla="*/ 1661669 w 2036640"/>
                <a:gd name="connsiteY49" fmla="*/ 408169 h 1984149"/>
                <a:gd name="connsiteX50" fmla="*/ 1638645 w 2036640"/>
                <a:gd name="connsiteY50" fmla="*/ 444350 h 1984149"/>
                <a:gd name="connsiteX51" fmla="*/ 1622199 w 2036640"/>
                <a:gd name="connsiteY51" fmla="*/ 480532 h 1984149"/>
                <a:gd name="connsiteX52" fmla="*/ 1618910 w 2036640"/>
                <a:gd name="connsiteY52" fmla="*/ 510135 h 1984149"/>
                <a:gd name="connsiteX53" fmla="*/ 1586018 w 2036640"/>
                <a:gd name="connsiteY53" fmla="*/ 523291 h 1984149"/>
                <a:gd name="connsiteX54" fmla="*/ 1559704 w 2036640"/>
                <a:gd name="connsiteY54" fmla="*/ 539738 h 1984149"/>
                <a:gd name="connsiteX55" fmla="*/ 1566282 w 2036640"/>
                <a:gd name="connsiteY55" fmla="*/ 572630 h 1984149"/>
                <a:gd name="connsiteX56" fmla="*/ 1589307 w 2036640"/>
                <a:gd name="connsiteY56" fmla="*/ 605522 h 1984149"/>
                <a:gd name="connsiteX57" fmla="*/ 1615620 w 2036640"/>
                <a:gd name="connsiteY57" fmla="*/ 621968 h 1984149"/>
                <a:gd name="connsiteX58" fmla="*/ 1625488 w 2036640"/>
                <a:gd name="connsiteY58" fmla="*/ 661438 h 1984149"/>
                <a:gd name="connsiteX59" fmla="*/ 1664959 w 2036640"/>
                <a:gd name="connsiteY59" fmla="*/ 687752 h 1984149"/>
                <a:gd name="connsiteX60" fmla="*/ 1694561 w 2036640"/>
                <a:gd name="connsiteY60" fmla="*/ 714066 h 1984149"/>
                <a:gd name="connsiteX61" fmla="*/ 1717586 w 2036640"/>
                <a:gd name="connsiteY61" fmla="*/ 753536 h 1984149"/>
                <a:gd name="connsiteX62" fmla="*/ 1750478 w 2036640"/>
                <a:gd name="connsiteY62" fmla="*/ 756825 h 1984149"/>
                <a:gd name="connsiteX63" fmla="*/ 1773502 w 2036640"/>
                <a:gd name="connsiteY63" fmla="*/ 760115 h 1984149"/>
                <a:gd name="connsiteX64" fmla="*/ 1780081 w 2036640"/>
                <a:gd name="connsiteY64" fmla="*/ 796296 h 1984149"/>
                <a:gd name="connsiteX65" fmla="*/ 1763635 w 2036640"/>
                <a:gd name="connsiteY65" fmla="*/ 812742 h 1984149"/>
                <a:gd name="connsiteX66" fmla="*/ 1766924 w 2036640"/>
                <a:gd name="connsiteY66" fmla="*/ 842345 h 1984149"/>
                <a:gd name="connsiteX67" fmla="*/ 1763635 w 2036640"/>
                <a:gd name="connsiteY67" fmla="*/ 865369 h 1984149"/>
                <a:gd name="connsiteX68" fmla="*/ 1799816 w 2036640"/>
                <a:gd name="connsiteY68" fmla="*/ 894972 h 1984149"/>
                <a:gd name="connsiteX69" fmla="*/ 1822841 w 2036640"/>
                <a:gd name="connsiteY69" fmla="*/ 931153 h 1984149"/>
                <a:gd name="connsiteX70" fmla="*/ 1835997 w 2036640"/>
                <a:gd name="connsiteY70" fmla="*/ 964045 h 1984149"/>
                <a:gd name="connsiteX71" fmla="*/ 1878757 w 2036640"/>
                <a:gd name="connsiteY71" fmla="*/ 993648 h 1984149"/>
                <a:gd name="connsiteX72" fmla="*/ 1901782 w 2036640"/>
                <a:gd name="connsiteY72" fmla="*/ 1023251 h 1984149"/>
                <a:gd name="connsiteX73" fmla="*/ 1960987 w 2036640"/>
                <a:gd name="connsiteY73" fmla="*/ 1006805 h 1984149"/>
                <a:gd name="connsiteX74" fmla="*/ 1993879 w 2036640"/>
                <a:gd name="connsiteY74" fmla="*/ 1052854 h 1984149"/>
                <a:gd name="connsiteX75" fmla="*/ 2030061 w 2036640"/>
                <a:gd name="connsiteY75" fmla="*/ 1082457 h 1984149"/>
                <a:gd name="connsiteX76" fmla="*/ 2036640 w 2036640"/>
                <a:gd name="connsiteY76" fmla="*/ 1069300 h 1984149"/>
                <a:gd name="connsiteX77" fmla="*/ 2033889 w 2036640"/>
                <a:gd name="connsiteY77"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85326 w 2036640"/>
                <a:gd name="connsiteY3" fmla="*/ 1927722 h 1984149"/>
                <a:gd name="connsiteX4" fmla="*/ 795193 w 2036640"/>
                <a:gd name="connsiteY4" fmla="*/ 1549648 h 1984149"/>
                <a:gd name="connsiteX5" fmla="*/ 381637 w 2036640"/>
                <a:gd name="connsiteY5" fmla="*/ 1556104 h 1984149"/>
                <a:gd name="connsiteX6" fmla="*/ 384572 w 2036640"/>
                <a:gd name="connsiteY6" fmla="*/ 1447845 h 1984149"/>
                <a:gd name="connsiteX7" fmla="*/ 276638 w 2036640"/>
                <a:gd name="connsiteY7" fmla="*/ 1443999 h 1984149"/>
                <a:gd name="connsiteX8" fmla="*/ 281216 w 2036640"/>
                <a:gd name="connsiteY8" fmla="*/ 1221891 h 1984149"/>
                <a:gd name="connsiteX9" fmla="*/ 382456 w 2036640"/>
                <a:gd name="connsiteY9" fmla="*/ 1221272 h 1984149"/>
                <a:gd name="connsiteX10" fmla="*/ 382457 w 2036640"/>
                <a:gd name="connsiteY10" fmla="*/ 1014685 h 1984149"/>
                <a:gd name="connsiteX11" fmla="*/ 304650 w 2036640"/>
                <a:gd name="connsiteY11" fmla="*/ 1008229 h 1984149"/>
                <a:gd name="connsiteX12" fmla="*/ 254854 w 2036640"/>
                <a:gd name="connsiteY12" fmla="*/ 1027597 h 1984149"/>
                <a:gd name="connsiteX13" fmla="*/ 226842 w 2036640"/>
                <a:gd name="connsiteY13" fmla="*/ 988862 h 1984149"/>
                <a:gd name="connsiteX14" fmla="*/ 192608 w 2036640"/>
                <a:gd name="connsiteY14" fmla="*/ 930760 h 1984149"/>
                <a:gd name="connsiteX15" fmla="*/ 68116 w 2036640"/>
                <a:gd name="connsiteY15" fmla="*/ 756452 h 1984149"/>
                <a:gd name="connsiteX16" fmla="*/ 80565 w 2036640"/>
                <a:gd name="connsiteY16" fmla="*/ 698350 h 1984149"/>
                <a:gd name="connsiteX17" fmla="*/ 121025 w 2036640"/>
                <a:gd name="connsiteY17" fmla="*/ 659615 h 1984149"/>
                <a:gd name="connsiteX18" fmla="*/ 133474 w 2036640"/>
                <a:gd name="connsiteY18" fmla="*/ 617652 h 1984149"/>
                <a:gd name="connsiteX19" fmla="*/ 192607 w 2036640"/>
                <a:gd name="connsiteY19" fmla="*/ 569233 h 1984149"/>
                <a:gd name="connsiteX20" fmla="*/ 224182 w 2036640"/>
                <a:gd name="connsiteY20" fmla="*/ 522151 h 1984149"/>
                <a:gd name="connsiteX21" fmla="*/ 0 w 2036640"/>
                <a:gd name="connsiteY21" fmla="*/ 520258 h 1984149"/>
                <a:gd name="connsiteX22" fmla="*/ 3346 w 2036640"/>
                <a:gd name="connsiteY22" fmla="*/ 5406 h 1984149"/>
                <a:gd name="connsiteX23" fmla="*/ 1345906 w 2036640"/>
                <a:gd name="connsiteY23" fmla="*/ 0 h 1984149"/>
                <a:gd name="connsiteX24" fmla="*/ 1411690 w 2036640"/>
                <a:gd name="connsiteY24" fmla="*/ 43067 h 1984149"/>
                <a:gd name="connsiteX25" fmla="*/ 1454449 w 2036640"/>
                <a:gd name="connsiteY25" fmla="*/ 66092 h 1984149"/>
                <a:gd name="connsiteX26" fmla="*/ 1477474 w 2036640"/>
                <a:gd name="connsiteY26" fmla="*/ 79248 h 1984149"/>
                <a:gd name="connsiteX27" fmla="*/ 1474184 w 2036640"/>
                <a:gd name="connsiteY27" fmla="*/ 131876 h 1984149"/>
                <a:gd name="connsiteX28" fmla="*/ 1513655 w 2036640"/>
                <a:gd name="connsiteY28" fmla="*/ 128586 h 1984149"/>
                <a:gd name="connsiteX29" fmla="*/ 1539969 w 2036640"/>
                <a:gd name="connsiteY29" fmla="*/ 148322 h 1984149"/>
                <a:gd name="connsiteX30" fmla="*/ 1576150 w 2036640"/>
                <a:gd name="connsiteY30" fmla="*/ 171346 h 1984149"/>
                <a:gd name="connsiteX31" fmla="*/ 1618910 w 2036640"/>
                <a:gd name="connsiteY31" fmla="*/ 177925 h 1984149"/>
                <a:gd name="connsiteX32" fmla="*/ 1651802 w 2036640"/>
                <a:gd name="connsiteY32" fmla="*/ 161479 h 1984149"/>
                <a:gd name="connsiteX33" fmla="*/ 1684694 w 2036640"/>
                <a:gd name="connsiteY33" fmla="*/ 135165 h 1984149"/>
                <a:gd name="connsiteX34" fmla="*/ 1697851 w 2036640"/>
                <a:gd name="connsiteY34" fmla="*/ 145033 h 1984149"/>
                <a:gd name="connsiteX35" fmla="*/ 1724164 w 2036640"/>
                <a:gd name="connsiteY35" fmla="*/ 138454 h 1984149"/>
                <a:gd name="connsiteX36" fmla="*/ 1727454 w 2036640"/>
                <a:gd name="connsiteY36" fmla="*/ 184503 h 1984149"/>
                <a:gd name="connsiteX37" fmla="*/ 1750478 w 2036640"/>
                <a:gd name="connsiteY37" fmla="*/ 204238 h 1984149"/>
                <a:gd name="connsiteX38" fmla="*/ 1776792 w 2036640"/>
                <a:gd name="connsiteY38" fmla="*/ 220684 h 1984149"/>
                <a:gd name="connsiteX39" fmla="*/ 1780081 w 2036640"/>
                <a:gd name="connsiteY39" fmla="*/ 253576 h 1984149"/>
                <a:gd name="connsiteX40" fmla="*/ 1760346 w 2036640"/>
                <a:gd name="connsiteY40" fmla="*/ 273312 h 1984149"/>
                <a:gd name="connsiteX41" fmla="*/ 1753767 w 2036640"/>
                <a:gd name="connsiteY41" fmla="*/ 302915 h 1984149"/>
                <a:gd name="connsiteX42" fmla="*/ 1786659 w 2036640"/>
                <a:gd name="connsiteY42" fmla="*/ 299625 h 1984149"/>
                <a:gd name="connsiteX43" fmla="*/ 1793238 w 2036640"/>
                <a:gd name="connsiteY43" fmla="*/ 335807 h 1984149"/>
                <a:gd name="connsiteX44" fmla="*/ 1763635 w 2036640"/>
                <a:gd name="connsiteY44" fmla="*/ 345674 h 1984149"/>
                <a:gd name="connsiteX45" fmla="*/ 1734032 w 2036640"/>
                <a:gd name="connsiteY45" fmla="*/ 342385 h 1984149"/>
                <a:gd name="connsiteX46" fmla="*/ 1707718 w 2036640"/>
                <a:gd name="connsiteY46" fmla="*/ 335807 h 1984149"/>
                <a:gd name="connsiteX47" fmla="*/ 1694561 w 2036640"/>
                <a:gd name="connsiteY47" fmla="*/ 362120 h 1984149"/>
                <a:gd name="connsiteX48" fmla="*/ 1697851 w 2036640"/>
                <a:gd name="connsiteY48" fmla="*/ 395012 h 1984149"/>
                <a:gd name="connsiteX49" fmla="*/ 1661669 w 2036640"/>
                <a:gd name="connsiteY49" fmla="*/ 408169 h 1984149"/>
                <a:gd name="connsiteX50" fmla="*/ 1638645 w 2036640"/>
                <a:gd name="connsiteY50" fmla="*/ 444350 h 1984149"/>
                <a:gd name="connsiteX51" fmla="*/ 1622199 w 2036640"/>
                <a:gd name="connsiteY51" fmla="*/ 480532 h 1984149"/>
                <a:gd name="connsiteX52" fmla="*/ 1618910 w 2036640"/>
                <a:gd name="connsiteY52" fmla="*/ 510135 h 1984149"/>
                <a:gd name="connsiteX53" fmla="*/ 1586018 w 2036640"/>
                <a:gd name="connsiteY53" fmla="*/ 523291 h 1984149"/>
                <a:gd name="connsiteX54" fmla="*/ 1559704 w 2036640"/>
                <a:gd name="connsiteY54" fmla="*/ 539738 h 1984149"/>
                <a:gd name="connsiteX55" fmla="*/ 1566282 w 2036640"/>
                <a:gd name="connsiteY55" fmla="*/ 572630 h 1984149"/>
                <a:gd name="connsiteX56" fmla="*/ 1589307 w 2036640"/>
                <a:gd name="connsiteY56" fmla="*/ 605522 h 1984149"/>
                <a:gd name="connsiteX57" fmla="*/ 1615620 w 2036640"/>
                <a:gd name="connsiteY57" fmla="*/ 621968 h 1984149"/>
                <a:gd name="connsiteX58" fmla="*/ 1625488 w 2036640"/>
                <a:gd name="connsiteY58" fmla="*/ 661438 h 1984149"/>
                <a:gd name="connsiteX59" fmla="*/ 1664959 w 2036640"/>
                <a:gd name="connsiteY59" fmla="*/ 687752 h 1984149"/>
                <a:gd name="connsiteX60" fmla="*/ 1694561 w 2036640"/>
                <a:gd name="connsiteY60" fmla="*/ 714066 h 1984149"/>
                <a:gd name="connsiteX61" fmla="*/ 1717586 w 2036640"/>
                <a:gd name="connsiteY61" fmla="*/ 753536 h 1984149"/>
                <a:gd name="connsiteX62" fmla="*/ 1750478 w 2036640"/>
                <a:gd name="connsiteY62" fmla="*/ 756825 h 1984149"/>
                <a:gd name="connsiteX63" fmla="*/ 1773502 w 2036640"/>
                <a:gd name="connsiteY63" fmla="*/ 760115 h 1984149"/>
                <a:gd name="connsiteX64" fmla="*/ 1780081 w 2036640"/>
                <a:gd name="connsiteY64" fmla="*/ 796296 h 1984149"/>
                <a:gd name="connsiteX65" fmla="*/ 1763635 w 2036640"/>
                <a:gd name="connsiteY65" fmla="*/ 812742 h 1984149"/>
                <a:gd name="connsiteX66" fmla="*/ 1766924 w 2036640"/>
                <a:gd name="connsiteY66" fmla="*/ 842345 h 1984149"/>
                <a:gd name="connsiteX67" fmla="*/ 1763635 w 2036640"/>
                <a:gd name="connsiteY67" fmla="*/ 865369 h 1984149"/>
                <a:gd name="connsiteX68" fmla="*/ 1799816 w 2036640"/>
                <a:gd name="connsiteY68" fmla="*/ 894972 h 1984149"/>
                <a:gd name="connsiteX69" fmla="*/ 1822841 w 2036640"/>
                <a:gd name="connsiteY69" fmla="*/ 931153 h 1984149"/>
                <a:gd name="connsiteX70" fmla="*/ 1835997 w 2036640"/>
                <a:gd name="connsiteY70" fmla="*/ 964045 h 1984149"/>
                <a:gd name="connsiteX71" fmla="*/ 1878757 w 2036640"/>
                <a:gd name="connsiteY71" fmla="*/ 993648 h 1984149"/>
                <a:gd name="connsiteX72" fmla="*/ 1901782 w 2036640"/>
                <a:gd name="connsiteY72" fmla="*/ 1023251 h 1984149"/>
                <a:gd name="connsiteX73" fmla="*/ 1960987 w 2036640"/>
                <a:gd name="connsiteY73" fmla="*/ 1006805 h 1984149"/>
                <a:gd name="connsiteX74" fmla="*/ 1993879 w 2036640"/>
                <a:gd name="connsiteY74" fmla="*/ 1052854 h 1984149"/>
                <a:gd name="connsiteX75" fmla="*/ 2030061 w 2036640"/>
                <a:gd name="connsiteY75" fmla="*/ 1082457 h 1984149"/>
                <a:gd name="connsiteX76" fmla="*/ 2036640 w 2036640"/>
                <a:gd name="connsiteY76" fmla="*/ 1069300 h 1984149"/>
                <a:gd name="connsiteX77" fmla="*/ 2033889 w 2036640"/>
                <a:gd name="connsiteY77"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85326 w 2036640"/>
                <a:gd name="connsiteY3" fmla="*/ 1927722 h 1984149"/>
                <a:gd name="connsiteX4" fmla="*/ 795193 w 2036640"/>
                <a:gd name="connsiteY4" fmla="*/ 1562559 h 1984149"/>
                <a:gd name="connsiteX5" fmla="*/ 381637 w 2036640"/>
                <a:gd name="connsiteY5" fmla="*/ 1556104 h 1984149"/>
                <a:gd name="connsiteX6" fmla="*/ 384572 w 2036640"/>
                <a:gd name="connsiteY6" fmla="*/ 1447845 h 1984149"/>
                <a:gd name="connsiteX7" fmla="*/ 276638 w 2036640"/>
                <a:gd name="connsiteY7" fmla="*/ 1443999 h 1984149"/>
                <a:gd name="connsiteX8" fmla="*/ 281216 w 2036640"/>
                <a:gd name="connsiteY8" fmla="*/ 1221891 h 1984149"/>
                <a:gd name="connsiteX9" fmla="*/ 382456 w 2036640"/>
                <a:gd name="connsiteY9" fmla="*/ 1221272 h 1984149"/>
                <a:gd name="connsiteX10" fmla="*/ 382457 w 2036640"/>
                <a:gd name="connsiteY10" fmla="*/ 1014685 h 1984149"/>
                <a:gd name="connsiteX11" fmla="*/ 304650 w 2036640"/>
                <a:gd name="connsiteY11" fmla="*/ 1008229 h 1984149"/>
                <a:gd name="connsiteX12" fmla="*/ 254854 w 2036640"/>
                <a:gd name="connsiteY12" fmla="*/ 1027597 h 1984149"/>
                <a:gd name="connsiteX13" fmla="*/ 226842 w 2036640"/>
                <a:gd name="connsiteY13" fmla="*/ 988862 h 1984149"/>
                <a:gd name="connsiteX14" fmla="*/ 192608 w 2036640"/>
                <a:gd name="connsiteY14" fmla="*/ 930760 h 1984149"/>
                <a:gd name="connsiteX15" fmla="*/ 68116 w 2036640"/>
                <a:gd name="connsiteY15" fmla="*/ 756452 h 1984149"/>
                <a:gd name="connsiteX16" fmla="*/ 80565 w 2036640"/>
                <a:gd name="connsiteY16" fmla="*/ 698350 h 1984149"/>
                <a:gd name="connsiteX17" fmla="*/ 121025 w 2036640"/>
                <a:gd name="connsiteY17" fmla="*/ 659615 h 1984149"/>
                <a:gd name="connsiteX18" fmla="*/ 133474 w 2036640"/>
                <a:gd name="connsiteY18" fmla="*/ 617652 h 1984149"/>
                <a:gd name="connsiteX19" fmla="*/ 192607 w 2036640"/>
                <a:gd name="connsiteY19" fmla="*/ 569233 h 1984149"/>
                <a:gd name="connsiteX20" fmla="*/ 224182 w 2036640"/>
                <a:gd name="connsiteY20" fmla="*/ 522151 h 1984149"/>
                <a:gd name="connsiteX21" fmla="*/ 0 w 2036640"/>
                <a:gd name="connsiteY21" fmla="*/ 520258 h 1984149"/>
                <a:gd name="connsiteX22" fmla="*/ 3346 w 2036640"/>
                <a:gd name="connsiteY22" fmla="*/ 5406 h 1984149"/>
                <a:gd name="connsiteX23" fmla="*/ 1345906 w 2036640"/>
                <a:gd name="connsiteY23" fmla="*/ 0 h 1984149"/>
                <a:gd name="connsiteX24" fmla="*/ 1411690 w 2036640"/>
                <a:gd name="connsiteY24" fmla="*/ 43067 h 1984149"/>
                <a:gd name="connsiteX25" fmla="*/ 1454449 w 2036640"/>
                <a:gd name="connsiteY25" fmla="*/ 66092 h 1984149"/>
                <a:gd name="connsiteX26" fmla="*/ 1477474 w 2036640"/>
                <a:gd name="connsiteY26" fmla="*/ 79248 h 1984149"/>
                <a:gd name="connsiteX27" fmla="*/ 1474184 w 2036640"/>
                <a:gd name="connsiteY27" fmla="*/ 131876 h 1984149"/>
                <a:gd name="connsiteX28" fmla="*/ 1513655 w 2036640"/>
                <a:gd name="connsiteY28" fmla="*/ 128586 h 1984149"/>
                <a:gd name="connsiteX29" fmla="*/ 1539969 w 2036640"/>
                <a:gd name="connsiteY29" fmla="*/ 148322 h 1984149"/>
                <a:gd name="connsiteX30" fmla="*/ 1576150 w 2036640"/>
                <a:gd name="connsiteY30" fmla="*/ 171346 h 1984149"/>
                <a:gd name="connsiteX31" fmla="*/ 1618910 w 2036640"/>
                <a:gd name="connsiteY31" fmla="*/ 177925 h 1984149"/>
                <a:gd name="connsiteX32" fmla="*/ 1651802 w 2036640"/>
                <a:gd name="connsiteY32" fmla="*/ 161479 h 1984149"/>
                <a:gd name="connsiteX33" fmla="*/ 1684694 w 2036640"/>
                <a:gd name="connsiteY33" fmla="*/ 135165 h 1984149"/>
                <a:gd name="connsiteX34" fmla="*/ 1697851 w 2036640"/>
                <a:gd name="connsiteY34" fmla="*/ 145033 h 1984149"/>
                <a:gd name="connsiteX35" fmla="*/ 1724164 w 2036640"/>
                <a:gd name="connsiteY35" fmla="*/ 138454 h 1984149"/>
                <a:gd name="connsiteX36" fmla="*/ 1727454 w 2036640"/>
                <a:gd name="connsiteY36" fmla="*/ 184503 h 1984149"/>
                <a:gd name="connsiteX37" fmla="*/ 1750478 w 2036640"/>
                <a:gd name="connsiteY37" fmla="*/ 204238 h 1984149"/>
                <a:gd name="connsiteX38" fmla="*/ 1776792 w 2036640"/>
                <a:gd name="connsiteY38" fmla="*/ 220684 h 1984149"/>
                <a:gd name="connsiteX39" fmla="*/ 1780081 w 2036640"/>
                <a:gd name="connsiteY39" fmla="*/ 253576 h 1984149"/>
                <a:gd name="connsiteX40" fmla="*/ 1760346 w 2036640"/>
                <a:gd name="connsiteY40" fmla="*/ 273312 h 1984149"/>
                <a:gd name="connsiteX41" fmla="*/ 1753767 w 2036640"/>
                <a:gd name="connsiteY41" fmla="*/ 302915 h 1984149"/>
                <a:gd name="connsiteX42" fmla="*/ 1786659 w 2036640"/>
                <a:gd name="connsiteY42" fmla="*/ 299625 h 1984149"/>
                <a:gd name="connsiteX43" fmla="*/ 1793238 w 2036640"/>
                <a:gd name="connsiteY43" fmla="*/ 335807 h 1984149"/>
                <a:gd name="connsiteX44" fmla="*/ 1763635 w 2036640"/>
                <a:gd name="connsiteY44" fmla="*/ 345674 h 1984149"/>
                <a:gd name="connsiteX45" fmla="*/ 1734032 w 2036640"/>
                <a:gd name="connsiteY45" fmla="*/ 342385 h 1984149"/>
                <a:gd name="connsiteX46" fmla="*/ 1707718 w 2036640"/>
                <a:gd name="connsiteY46" fmla="*/ 335807 h 1984149"/>
                <a:gd name="connsiteX47" fmla="*/ 1694561 w 2036640"/>
                <a:gd name="connsiteY47" fmla="*/ 362120 h 1984149"/>
                <a:gd name="connsiteX48" fmla="*/ 1697851 w 2036640"/>
                <a:gd name="connsiteY48" fmla="*/ 395012 h 1984149"/>
                <a:gd name="connsiteX49" fmla="*/ 1661669 w 2036640"/>
                <a:gd name="connsiteY49" fmla="*/ 408169 h 1984149"/>
                <a:gd name="connsiteX50" fmla="*/ 1638645 w 2036640"/>
                <a:gd name="connsiteY50" fmla="*/ 444350 h 1984149"/>
                <a:gd name="connsiteX51" fmla="*/ 1622199 w 2036640"/>
                <a:gd name="connsiteY51" fmla="*/ 480532 h 1984149"/>
                <a:gd name="connsiteX52" fmla="*/ 1618910 w 2036640"/>
                <a:gd name="connsiteY52" fmla="*/ 510135 h 1984149"/>
                <a:gd name="connsiteX53" fmla="*/ 1586018 w 2036640"/>
                <a:gd name="connsiteY53" fmla="*/ 523291 h 1984149"/>
                <a:gd name="connsiteX54" fmla="*/ 1559704 w 2036640"/>
                <a:gd name="connsiteY54" fmla="*/ 539738 h 1984149"/>
                <a:gd name="connsiteX55" fmla="*/ 1566282 w 2036640"/>
                <a:gd name="connsiteY55" fmla="*/ 572630 h 1984149"/>
                <a:gd name="connsiteX56" fmla="*/ 1589307 w 2036640"/>
                <a:gd name="connsiteY56" fmla="*/ 605522 h 1984149"/>
                <a:gd name="connsiteX57" fmla="*/ 1615620 w 2036640"/>
                <a:gd name="connsiteY57" fmla="*/ 621968 h 1984149"/>
                <a:gd name="connsiteX58" fmla="*/ 1625488 w 2036640"/>
                <a:gd name="connsiteY58" fmla="*/ 661438 h 1984149"/>
                <a:gd name="connsiteX59" fmla="*/ 1664959 w 2036640"/>
                <a:gd name="connsiteY59" fmla="*/ 687752 h 1984149"/>
                <a:gd name="connsiteX60" fmla="*/ 1694561 w 2036640"/>
                <a:gd name="connsiteY60" fmla="*/ 714066 h 1984149"/>
                <a:gd name="connsiteX61" fmla="*/ 1717586 w 2036640"/>
                <a:gd name="connsiteY61" fmla="*/ 753536 h 1984149"/>
                <a:gd name="connsiteX62" fmla="*/ 1750478 w 2036640"/>
                <a:gd name="connsiteY62" fmla="*/ 756825 h 1984149"/>
                <a:gd name="connsiteX63" fmla="*/ 1773502 w 2036640"/>
                <a:gd name="connsiteY63" fmla="*/ 760115 h 1984149"/>
                <a:gd name="connsiteX64" fmla="*/ 1780081 w 2036640"/>
                <a:gd name="connsiteY64" fmla="*/ 796296 h 1984149"/>
                <a:gd name="connsiteX65" fmla="*/ 1763635 w 2036640"/>
                <a:gd name="connsiteY65" fmla="*/ 812742 h 1984149"/>
                <a:gd name="connsiteX66" fmla="*/ 1766924 w 2036640"/>
                <a:gd name="connsiteY66" fmla="*/ 842345 h 1984149"/>
                <a:gd name="connsiteX67" fmla="*/ 1763635 w 2036640"/>
                <a:gd name="connsiteY67" fmla="*/ 865369 h 1984149"/>
                <a:gd name="connsiteX68" fmla="*/ 1799816 w 2036640"/>
                <a:gd name="connsiteY68" fmla="*/ 894972 h 1984149"/>
                <a:gd name="connsiteX69" fmla="*/ 1822841 w 2036640"/>
                <a:gd name="connsiteY69" fmla="*/ 931153 h 1984149"/>
                <a:gd name="connsiteX70" fmla="*/ 1835997 w 2036640"/>
                <a:gd name="connsiteY70" fmla="*/ 964045 h 1984149"/>
                <a:gd name="connsiteX71" fmla="*/ 1878757 w 2036640"/>
                <a:gd name="connsiteY71" fmla="*/ 993648 h 1984149"/>
                <a:gd name="connsiteX72" fmla="*/ 1901782 w 2036640"/>
                <a:gd name="connsiteY72" fmla="*/ 1023251 h 1984149"/>
                <a:gd name="connsiteX73" fmla="*/ 1960987 w 2036640"/>
                <a:gd name="connsiteY73" fmla="*/ 1006805 h 1984149"/>
                <a:gd name="connsiteX74" fmla="*/ 1993879 w 2036640"/>
                <a:gd name="connsiteY74" fmla="*/ 1052854 h 1984149"/>
                <a:gd name="connsiteX75" fmla="*/ 2030061 w 2036640"/>
                <a:gd name="connsiteY75" fmla="*/ 1082457 h 1984149"/>
                <a:gd name="connsiteX76" fmla="*/ 2036640 w 2036640"/>
                <a:gd name="connsiteY76" fmla="*/ 1069300 h 1984149"/>
                <a:gd name="connsiteX77" fmla="*/ 2033889 w 2036640"/>
                <a:gd name="connsiteY77"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85326 w 2036640"/>
                <a:gd name="connsiteY3" fmla="*/ 1927722 h 1984149"/>
                <a:gd name="connsiteX4" fmla="*/ 795193 w 2036640"/>
                <a:gd name="connsiteY4" fmla="*/ 1556103 h 1984149"/>
                <a:gd name="connsiteX5" fmla="*/ 381637 w 2036640"/>
                <a:gd name="connsiteY5" fmla="*/ 1556104 h 1984149"/>
                <a:gd name="connsiteX6" fmla="*/ 384572 w 2036640"/>
                <a:gd name="connsiteY6" fmla="*/ 1447845 h 1984149"/>
                <a:gd name="connsiteX7" fmla="*/ 276638 w 2036640"/>
                <a:gd name="connsiteY7" fmla="*/ 1443999 h 1984149"/>
                <a:gd name="connsiteX8" fmla="*/ 281216 w 2036640"/>
                <a:gd name="connsiteY8" fmla="*/ 1221891 h 1984149"/>
                <a:gd name="connsiteX9" fmla="*/ 382456 w 2036640"/>
                <a:gd name="connsiteY9" fmla="*/ 1221272 h 1984149"/>
                <a:gd name="connsiteX10" fmla="*/ 382457 w 2036640"/>
                <a:gd name="connsiteY10" fmla="*/ 1014685 h 1984149"/>
                <a:gd name="connsiteX11" fmla="*/ 304650 w 2036640"/>
                <a:gd name="connsiteY11" fmla="*/ 1008229 h 1984149"/>
                <a:gd name="connsiteX12" fmla="*/ 254854 w 2036640"/>
                <a:gd name="connsiteY12" fmla="*/ 1027597 h 1984149"/>
                <a:gd name="connsiteX13" fmla="*/ 226842 w 2036640"/>
                <a:gd name="connsiteY13" fmla="*/ 988862 h 1984149"/>
                <a:gd name="connsiteX14" fmla="*/ 192608 w 2036640"/>
                <a:gd name="connsiteY14" fmla="*/ 930760 h 1984149"/>
                <a:gd name="connsiteX15" fmla="*/ 68116 w 2036640"/>
                <a:gd name="connsiteY15" fmla="*/ 756452 h 1984149"/>
                <a:gd name="connsiteX16" fmla="*/ 80565 w 2036640"/>
                <a:gd name="connsiteY16" fmla="*/ 698350 h 1984149"/>
                <a:gd name="connsiteX17" fmla="*/ 121025 w 2036640"/>
                <a:gd name="connsiteY17" fmla="*/ 659615 h 1984149"/>
                <a:gd name="connsiteX18" fmla="*/ 133474 w 2036640"/>
                <a:gd name="connsiteY18" fmla="*/ 617652 h 1984149"/>
                <a:gd name="connsiteX19" fmla="*/ 192607 w 2036640"/>
                <a:gd name="connsiteY19" fmla="*/ 569233 h 1984149"/>
                <a:gd name="connsiteX20" fmla="*/ 224182 w 2036640"/>
                <a:gd name="connsiteY20" fmla="*/ 522151 h 1984149"/>
                <a:gd name="connsiteX21" fmla="*/ 0 w 2036640"/>
                <a:gd name="connsiteY21" fmla="*/ 520258 h 1984149"/>
                <a:gd name="connsiteX22" fmla="*/ 3346 w 2036640"/>
                <a:gd name="connsiteY22" fmla="*/ 5406 h 1984149"/>
                <a:gd name="connsiteX23" fmla="*/ 1345906 w 2036640"/>
                <a:gd name="connsiteY23" fmla="*/ 0 h 1984149"/>
                <a:gd name="connsiteX24" fmla="*/ 1411690 w 2036640"/>
                <a:gd name="connsiteY24" fmla="*/ 43067 h 1984149"/>
                <a:gd name="connsiteX25" fmla="*/ 1454449 w 2036640"/>
                <a:gd name="connsiteY25" fmla="*/ 66092 h 1984149"/>
                <a:gd name="connsiteX26" fmla="*/ 1477474 w 2036640"/>
                <a:gd name="connsiteY26" fmla="*/ 79248 h 1984149"/>
                <a:gd name="connsiteX27" fmla="*/ 1474184 w 2036640"/>
                <a:gd name="connsiteY27" fmla="*/ 131876 h 1984149"/>
                <a:gd name="connsiteX28" fmla="*/ 1513655 w 2036640"/>
                <a:gd name="connsiteY28" fmla="*/ 128586 h 1984149"/>
                <a:gd name="connsiteX29" fmla="*/ 1539969 w 2036640"/>
                <a:gd name="connsiteY29" fmla="*/ 148322 h 1984149"/>
                <a:gd name="connsiteX30" fmla="*/ 1576150 w 2036640"/>
                <a:gd name="connsiteY30" fmla="*/ 171346 h 1984149"/>
                <a:gd name="connsiteX31" fmla="*/ 1618910 w 2036640"/>
                <a:gd name="connsiteY31" fmla="*/ 177925 h 1984149"/>
                <a:gd name="connsiteX32" fmla="*/ 1651802 w 2036640"/>
                <a:gd name="connsiteY32" fmla="*/ 161479 h 1984149"/>
                <a:gd name="connsiteX33" fmla="*/ 1684694 w 2036640"/>
                <a:gd name="connsiteY33" fmla="*/ 135165 h 1984149"/>
                <a:gd name="connsiteX34" fmla="*/ 1697851 w 2036640"/>
                <a:gd name="connsiteY34" fmla="*/ 145033 h 1984149"/>
                <a:gd name="connsiteX35" fmla="*/ 1724164 w 2036640"/>
                <a:gd name="connsiteY35" fmla="*/ 138454 h 1984149"/>
                <a:gd name="connsiteX36" fmla="*/ 1727454 w 2036640"/>
                <a:gd name="connsiteY36" fmla="*/ 184503 h 1984149"/>
                <a:gd name="connsiteX37" fmla="*/ 1750478 w 2036640"/>
                <a:gd name="connsiteY37" fmla="*/ 204238 h 1984149"/>
                <a:gd name="connsiteX38" fmla="*/ 1776792 w 2036640"/>
                <a:gd name="connsiteY38" fmla="*/ 220684 h 1984149"/>
                <a:gd name="connsiteX39" fmla="*/ 1780081 w 2036640"/>
                <a:gd name="connsiteY39" fmla="*/ 253576 h 1984149"/>
                <a:gd name="connsiteX40" fmla="*/ 1760346 w 2036640"/>
                <a:gd name="connsiteY40" fmla="*/ 273312 h 1984149"/>
                <a:gd name="connsiteX41" fmla="*/ 1753767 w 2036640"/>
                <a:gd name="connsiteY41" fmla="*/ 302915 h 1984149"/>
                <a:gd name="connsiteX42" fmla="*/ 1786659 w 2036640"/>
                <a:gd name="connsiteY42" fmla="*/ 299625 h 1984149"/>
                <a:gd name="connsiteX43" fmla="*/ 1793238 w 2036640"/>
                <a:gd name="connsiteY43" fmla="*/ 335807 h 1984149"/>
                <a:gd name="connsiteX44" fmla="*/ 1763635 w 2036640"/>
                <a:gd name="connsiteY44" fmla="*/ 345674 h 1984149"/>
                <a:gd name="connsiteX45" fmla="*/ 1734032 w 2036640"/>
                <a:gd name="connsiteY45" fmla="*/ 342385 h 1984149"/>
                <a:gd name="connsiteX46" fmla="*/ 1707718 w 2036640"/>
                <a:gd name="connsiteY46" fmla="*/ 335807 h 1984149"/>
                <a:gd name="connsiteX47" fmla="*/ 1694561 w 2036640"/>
                <a:gd name="connsiteY47" fmla="*/ 362120 h 1984149"/>
                <a:gd name="connsiteX48" fmla="*/ 1697851 w 2036640"/>
                <a:gd name="connsiteY48" fmla="*/ 395012 h 1984149"/>
                <a:gd name="connsiteX49" fmla="*/ 1661669 w 2036640"/>
                <a:gd name="connsiteY49" fmla="*/ 408169 h 1984149"/>
                <a:gd name="connsiteX50" fmla="*/ 1638645 w 2036640"/>
                <a:gd name="connsiteY50" fmla="*/ 444350 h 1984149"/>
                <a:gd name="connsiteX51" fmla="*/ 1622199 w 2036640"/>
                <a:gd name="connsiteY51" fmla="*/ 480532 h 1984149"/>
                <a:gd name="connsiteX52" fmla="*/ 1618910 w 2036640"/>
                <a:gd name="connsiteY52" fmla="*/ 510135 h 1984149"/>
                <a:gd name="connsiteX53" fmla="*/ 1586018 w 2036640"/>
                <a:gd name="connsiteY53" fmla="*/ 523291 h 1984149"/>
                <a:gd name="connsiteX54" fmla="*/ 1559704 w 2036640"/>
                <a:gd name="connsiteY54" fmla="*/ 539738 h 1984149"/>
                <a:gd name="connsiteX55" fmla="*/ 1566282 w 2036640"/>
                <a:gd name="connsiteY55" fmla="*/ 572630 h 1984149"/>
                <a:gd name="connsiteX56" fmla="*/ 1589307 w 2036640"/>
                <a:gd name="connsiteY56" fmla="*/ 605522 h 1984149"/>
                <a:gd name="connsiteX57" fmla="*/ 1615620 w 2036640"/>
                <a:gd name="connsiteY57" fmla="*/ 621968 h 1984149"/>
                <a:gd name="connsiteX58" fmla="*/ 1625488 w 2036640"/>
                <a:gd name="connsiteY58" fmla="*/ 661438 h 1984149"/>
                <a:gd name="connsiteX59" fmla="*/ 1664959 w 2036640"/>
                <a:gd name="connsiteY59" fmla="*/ 687752 h 1984149"/>
                <a:gd name="connsiteX60" fmla="*/ 1694561 w 2036640"/>
                <a:gd name="connsiteY60" fmla="*/ 714066 h 1984149"/>
                <a:gd name="connsiteX61" fmla="*/ 1717586 w 2036640"/>
                <a:gd name="connsiteY61" fmla="*/ 753536 h 1984149"/>
                <a:gd name="connsiteX62" fmla="*/ 1750478 w 2036640"/>
                <a:gd name="connsiteY62" fmla="*/ 756825 h 1984149"/>
                <a:gd name="connsiteX63" fmla="*/ 1773502 w 2036640"/>
                <a:gd name="connsiteY63" fmla="*/ 760115 h 1984149"/>
                <a:gd name="connsiteX64" fmla="*/ 1780081 w 2036640"/>
                <a:gd name="connsiteY64" fmla="*/ 796296 h 1984149"/>
                <a:gd name="connsiteX65" fmla="*/ 1763635 w 2036640"/>
                <a:gd name="connsiteY65" fmla="*/ 812742 h 1984149"/>
                <a:gd name="connsiteX66" fmla="*/ 1766924 w 2036640"/>
                <a:gd name="connsiteY66" fmla="*/ 842345 h 1984149"/>
                <a:gd name="connsiteX67" fmla="*/ 1763635 w 2036640"/>
                <a:gd name="connsiteY67" fmla="*/ 865369 h 1984149"/>
                <a:gd name="connsiteX68" fmla="*/ 1799816 w 2036640"/>
                <a:gd name="connsiteY68" fmla="*/ 894972 h 1984149"/>
                <a:gd name="connsiteX69" fmla="*/ 1822841 w 2036640"/>
                <a:gd name="connsiteY69" fmla="*/ 931153 h 1984149"/>
                <a:gd name="connsiteX70" fmla="*/ 1835997 w 2036640"/>
                <a:gd name="connsiteY70" fmla="*/ 964045 h 1984149"/>
                <a:gd name="connsiteX71" fmla="*/ 1878757 w 2036640"/>
                <a:gd name="connsiteY71" fmla="*/ 993648 h 1984149"/>
                <a:gd name="connsiteX72" fmla="*/ 1901782 w 2036640"/>
                <a:gd name="connsiteY72" fmla="*/ 1023251 h 1984149"/>
                <a:gd name="connsiteX73" fmla="*/ 1960987 w 2036640"/>
                <a:gd name="connsiteY73" fmla="*/ 1006805 h 1984149"/>
                <a:gd name="connsiteX74" fmla="*/ 1993879 w 2036640"/>
                <a:gd name="connsiteY74" fmla="*/ 1052854 h 1984149"/>
                <a:gd name="connsiteX75" fmla="*/ 2030061 w 2036640"/>
                <a:gd name="connsiteY75" fmla="*/ 1082457 h 1984149"/>
                <a:gd name="connsiteX76" fmla="*/ 2036640 w 2036640"/>
                <a:gd name="connsiteY76" fmla="*/ 1069300 h 1984149"/>
                <a:gd name="connsiteX77" fmla="*/ 2033889 w 2036640"/>
                <a:gd name="connsiteY77"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91551 w 2036640"/>
                <a:gd name="connsiteY3" fmla="*/ 1937406 h 1984149"/>
                <a:gd name="connsiteX4" fmla="*/ 795193 w 2036640"/>
                <a:gd name="connsiteY4" fmla="*/ 1556103 h 1984149"/>
                <a:gd name="connsiteX5" fmla="*/ 381637 w 2036640"/>
                <a:gd name="connsiteY5" fmla="*/ 1556104 h 1984149"/>
                <a:gd name="connsiteX6" fmla="*/ 384572 w 2036640"/>
                <a:gd name="connsiteY6" fmla="*/ 1447845 h 1984149"/>
                <a:gd name="connsiteX7" fmla="*/ 276638 w 2036640"/>
                <a:gd name="connsiteY7" fmla="*/ 1443999 h 1984149"/>
                <a:gd name="connsiteX8" fmla="*/ 281216 w 2036640"/>
                <a:gd name="connsiteY8" fmla="*/ 1221891 h 1984149"/>
                <a:gd name="connsiteX9" fmla="*/ 382456 w 2036640"/>
                <a:gd name="connsiteY9" fmla="*/ 1221272 h 1984149"/>
                <a:gd name="connsiteX10" fmla="*/ 382457 w 2036640"/>
                <a:gd name="connsiteY10" fmla="*/ 1014685 h 1984149"/>
                <a:gd name="connsiteX11" fmla="*/ 304650 w 2036640"/>
                <a:gd name="connsiteY11" fmla="*/ 1008229 h 1984149"/>
                <a:gd name="connsiteX12" fmla="*/ 254854 w 2036640"/>
                <a:gd name="connsiteY12" fmla="*/ 1027597 h 1984149"/>
                <a:gd name="connsiteX13" fmla="*/ 226842 w 2036640"/>
                <a:gd name="connsiteY13" fmla="*/ 988862 h 1984149"/>
                <a:gd name="connsiteX14" fmla="*/ 192608 w 2036640"/>
                <a:gd name="connsiteY14" fmla="*/ 930760 h 1984149"/>
                <a:gd name="connsiteX15" fmla="*/ 68116 w 2036640"/>
                <a:gd name="connsiteY15" fmla="*/ 756452 h 1984149"/>
                <a:gd name="connsiteX16" fmla="*/ 80565 w 2036640"/>
                <a:gd name="connsiteY16" fmla="*/ 698350 h 1984149"/>
                <a:gd name="connsiteX17" fmla="*/ 121025 w 2036640"/>
                <a:gd name="connsiteY17" fmla="*/ 659615 h 1984149"/>
                <a:gd name="connsiteX18" fmla="*/ 133474 w 2036640"/>
                <a:gd name="connsiteY18" fmla="*/ 617652 h 1984149"/>
                <a:gd name="connsiteX19" fmla="*/ 192607 w 2036640"/>
                <a:gd name="connsiteY19" fmla="*/ 569233 h 1984149"/>
                <a:gd name="connsiteX20" fmla="*/ 224182 w 2036640"/>
                <a:gd name="connsiteY20" fmla="*/ 522151 h 1984149"/>
                <a:gd name="connsiteX21" fmla="*/ 0 w 2036640"/>
                <a:gd name="connsiteY21" fmla="*/ 520258 h 1984149"/>
                <a:gd name="connsiteX22" fmla="*/ 3346 w 2036640"/>
                <a:gd name="connsiteY22" fmla="*/ 5406 h 1984149"/>
                <a:gd name="connsiteX23" fmla="*/ 1345906 w 2036640"/>
                <a:gd name="connsiteY23" fmla="*/ 0 h 1984149"/>
                <a:gd name="connsiteX24" fmla="*/ 1411690 w 2036640"/>
                <a:gd name="connsiteY24" fmla="*/ 43067 h 1984149"/>
                <a:gd name="connsiteX25" fmla="*/ 1454449 w 2036640"/>
                <a:gd name="connsiteY25" fmla="*/ 66092 h 1984149"/>
                <a:gd name="connsiteX26" fmla="*/ 1477474 w 2036640"/>
                <a:gd name="connsiteY26" fmla="*/ 79248 h 1984149"/>
                <a:gd name="connsiteX27" fmla="*/ 1474184 w 2036640"/>
                <a:gd name="connsiteY27" fmla="*/ 131876 h 1984149"/>
                <a:gd name="connsiteX28" fmla="*/ 1513655 w 2036640"/>
                <a:gd name="connsiteY28" fmla="*/ 128586 h 1984149"/>
                <a:gd name="connsiteX29" fmla="*/ 1539969 w 2036640"/>
                <a:gd name="connsiteY29" fmla="*/ 148322 h 1984149"/>
                <a:gd name="connsiteX30" fmla="*/ 1576150 w 2036640"/>
                <a:gd name="connsiteY30" fmla="*/ 171346 h 1984149"/>
                <a:gd name="connsiteX31" fmla="*/ 1618910 w 2036640"/>
                <a:gd name="connsiteY31" fmla="*/ 177925 h 1984149"/>
                <a:gd name="connsiteX32" fmla="*/ 1651802 w 2036640"/>
                <a:gd name="connsiteY32" fmla="*/ 161479 h 1984149"/>
                <a:gd name="connsiteX33" fmla="*/ 1684694 w 2036640"/>
                <a:gd name="connsiteY33" fmla="*/ 135165 h 1984149"/>
                <a:gd name="connsiteX34" fmla="*/ 1697851 w 2036640"/>
                <a:gd name="connsiteY34" fmla="*/ 145033 h 1984149"/>
                <a:gd name="connsiteX35" fmla="*/ 1724164 w 2036640"/>
                <a:gd name="connsiteY35" fmla="*/ 138454 h 1984149"/>
                <a:gd name="connsiteX36" fmla="*/ 1727454 w 2036640"/>
                <a:gd name="connsiteY36" fmla="*/ 184503 h 1984149"/>
                <a:gd name="connsiteX37" fmla="*/ 1750478 w 2036640"/>
                <a:gd name="connsiteY37" fmla="*/ 204238 h 1984149"/>
                <a:gd name="connsiteX38" fmla="*/ 1776792 w 2036640"/>
                <a:gd name="connsiteY38" fmla="*/ 220684 h 1984149"/>
                <a:gd name="connsiteX39" fmla="*/ 1780081 w 2036640"/>
                <a:gd name="connsiteY39" fmla="*/ 253576 h 1984149"/>
                <a:gd name="connsiteX40" fmla="*/ 1760346 w 2036640"/>
                <a:gd name="connsiteY40" fmla="*/ 273312 h 1984149"/>
                <a:gd name="connsiteX41" fmla="*/ 1753767 w 2036640"/>
                <a:gd name="connsiteY41" fmla="*/ 302915 h 1984149"/>
                <a:gd name="connsiteX42" fmla="*/ 1786659 w 2036640"/>
                <a:gd name="connsiteY42" fmla="*/ 299625 h 1984149"/>
                <a:gd name="connsiteX43" fmla="*/ 1793238 w 2036640"/>
                <a:gd name="connsiteY43" fmla="*/ 335807 h 1984149"/>
                <a:gd name="connsiteX44" fmla="*/ 1763635 w 2036640"/>
                <a:gd name="connsiteY44" fmla="*/ 345674 h 1984149"/>
                <a:gd name="connsiteX45" fmla="*/ 1734032 w 2036640"/>
                <a:gd name="connsiteY45" fmla="*/ 342385 h 1984149"/>
                <a:gd name="connsiteX46" fmla="*/ 1707718 w 2036640"/>
                <a:gd name="connsiteY46" fmla="*/ 335807 h 1984149"/>
                <a:gd name="connsiteX47" fmla="*/ 1694561 w 2036640"/>
                <a:gd name="connsiteY47" fmla="*/ 362120 h 1984149"/>
                <a:gd name="connsiteX48" fmla="*/ 1697851 w 2036640"/>
                <a:gd name="connsiteY48" fmla="*/ 395012 h 1984149"/>
                <a:gd name="connsiteX49" fmla="*/ 1661669 w 2036640"/>
                <a:gd name="connsiteY49" fmla="*/ 408169 h 1984149"/>
                <a:gd name="connsiteX50" fmla="*/ 1638645 w 2036640"/>
                <a:gd name="connsiteY50" fmla="*/ 444350 h 1984149"/>
                <a:gd name="connsiteX51" fmla="*/ 1622199 w 2036640"/>
                <a:gd name="connsiteY51" fmla="*/ 480532 h 1984149"/>
                <a:gd name="connsiteX52" fmla="*/ 1618910 w 2036640"/>
                <a:gd name="connsiteY52" fmla="*/ 510135 h 1984149"/>
                <a:gd name="connsiteX53" fmla="*/ 1586018 w 2036640"/>
                <a:gd name="connsiteY53" fmla="*/ 523291 h 1984149"/>
                <a:gd name="connsiteX54" fmla="*/ 1559704 w 2036640"/>
                <a:gd name="connsiteY54" fmla="*/ 539738 h 1984149"/>
                <a:gd name="connsiteX55" fmla="*/ 1566282 w 2036640"/>
                <a:gd name="connsiteY55" fmla="*/ 572630 h 1984149"/>
                <a:gd name="connsiteX56" fmla="*/ 1589307 w 2036640"/>
                <a:gd name="connsiteY56" fmla="*/ 605522 h 1984149"/>
                <a:gd name="connsiteX57" fmla="*/ 1615620 w 2036640"/>
                <a:gd name="connsiteY57" fmla="*/ 621968 h 1984149"/>
                <a:gd name="connsiteX58" fmla="*/ 1625488 w 2036640"/>
                <a:gd name="connsiteY58" fmla="*/ 661438 h 1984149"/>
                <a:gd name="connsiteX59" fmla="*/ 1664959 w 2036640"/>
                <a:gd name="connsiteY59" fmla="*/ 687752 h 1984149"/>
                <a:gd name="connsiteX60" fmla="*/ 1694561 w 2036640"/>
                <a:gd name="connsiteY60" fmla="*/ 714066 h 1984149"/>
                <a:gd name="connsiteX61" fmla="*/ 1717586 w 2036640"/>
                <a:gd name="connsiteY61" fmla="*/ 753536 h 1984149"/>
                <a:gd name="connsiteX62" fmla="*/ 1750478 w 2036640"/>
                <a:gd name="connsiteY62" fmla="*/ 756825 h 1984149"/>
                <a:gd name="connsiteX63" fmla="*/ 1773502 w 2036640"/>
                <a:gd name="connsiteY63" fmla="*/ 760115 h 1984149"/>
                <a:gd name="connsiteX64" fmla="*/ 1780081 w 2036640"/>
                <a:gd name="connsiteY64" fmla="*/ 796296 h 1984149"/>
                <a:gd name="connsiteX65" fmla="*/ 1763635 w 2036640"/>
                <a:gd name="connsiteY65" fmla="*/ 812742 h 1984149"/>
                <a:gd name="connsiteX66" fmla="*/ 1766924 w 2036640"/>
                <a:gd name="connsiteY66" fmla="*/ 842345 h 1984149"/>
                <a:gd name="connsiteX67" fmla="*/ 1763635 w 2036640"/>
                <a:gd name="connsiteY67" fmla="*/ 865369 h 1984149"/>
                <a:gd name="connsiteX68" fmla="*/ 1799816 w 2036640"/>
                <a:gd name="connsiteY68" fmla="*/ 894972 h 1984149"/>
                <a:gd name="connsiteX69" fmla="*/ 1822841 w 2036640"/>
                <a:gd name="connsiteY69" fmla="*/ 931153 h 1984149"/>
                <a:gd name="connsiteX70" fmla="*/ 1835997 w 2036640"/>
                <a:gd name="connsiteY70" fmla="*/ 964045 h 1984149"/>
                <a:gd name="connsiteX71" fmla="*/ 1878757 w 2036640"/>
                <a:gd name="connsiteY71" fmla="*/ 993648 h 1984149"/>
                <a:gd name="connsiteX72" fmla="*/ 1901782 w 2036640"/>
                <a:gd name="connsiteY72" fmla="*/ 1023251 h 1984149"/>
                <a:gd name="connsiteX73" fmla="*/ 1960987 w 2036640"/>
                <a:gd name="connsiteY73" fmla="*/ 1006805 h 1984149"/>
                <a:gd name="connsiteX74" fmla="*/ 1993879 w 2036640"/>
                <a:gd name="connsiteY74" fmla="*/ 1052854 h 1984149"/>
                <a:gd name="connsiteX75" fmla="*/ 2030061 w 2036640"/>
                <a:gd name="connsiteY75" fmla="*/ 1082457 h 1984149"/>
                <a:gd name="connsiteX76" fmla="*/ 2036640 w 2036640"/>
                <a:gd name="connsiteY76" fmla="*/ 1069300 h 1984149"/>
                <a:gd name="connsiteX77" fmla="*/ 2033889 w 2036640"/>
                <a:gd name="connsiteY77" fmla="*/ 1974389 h 1984149"/>
                <a:gd name="connsiteX0" fmla="*/ 2026773 w 2036640"/>
                <a:gd name="connsiteY0" fmla="*/ 1983700 h 1984149"/>
                <a:gd name="connsiteX1" fmla="*/ 1174867 w 2036640"/>
                <a:gd name="connsiteY1" fmla="*/ 1983699 h 1984149"/>
                <a:gd name="connsiteX2" fmla="*/ 1174867 w 2036640"/>
                <a:gd name="connsiteY2" fmla="*/ 1921205 h 1984149"/>
                <a:gd name="connsiteX3" fmla="*/ 791551 w 2036640"/>
                <a:gd name="connsiteY3" fmla="*/ 1937406 h 1984149"/>
                <a:gd name="connsiteX4" fmla="*/ 788969 w 2036640"/>
                <a:gd name="connsiteY4" fmla="*/ 1556103 h 1984149"/>
                <a:gd name="connsiteX5" fmla="*/ 381637 w 2036640"/>
                <a:gd name="connsiteY5" fmla="*/ 1556104 h 1984149"/>
                <a:gd name="connsiteX6" fmla="*/ 384572 w 2036640"/>
                <a:gd name="connsiteY6" fmla="*/ 1447845 h 1984149"/>
                <a:gd name="connsiteX7" fmla="*/ 276638 w 2036640"/>
                <a:gd name="connsiteY7" fmla="*/ 1443999 h 1984149"/>
                <a:gd name="connsiteX8" fmla="*/ 281216 w 2036640"/>
                <a:gd name="connsiteY8" fmla="*/ 1221891 h 1984149"/>
                <a:gd name="connsiteX9" fmla="*/ 382456 w 2036640"/>
                <a:gd name="connsiteY9" fmla="*/ 1221272 h 1984149"/>
                <a:gd name="connsiteX10" fmla="*/ 382457 w 2036640"/>
                <a:gd name="connsiteY10" fmla="*/ 1014685 h 1984149"/>
                <a:gd name="connsiteX11" fmla="*/ 304650 w 2036640"/>
                <a:gd name="connsiteY11" fmla="*/ 1008229 h 1984149"/>
                <a:gd name="connsiteX12" fmla="*/ 254854 w 2036640"/>
                <a:gd name="connsiteY12" fmla="*/ 1027597 h 1984149"/>
                <a:gd name="connsiteX13" fmla="*/ 226842 w 2036640"/>
                <a:gd name="connsiteY13" fmla="*/ 988862 h 1984149"/>
                <a:gd name="connsiteX14" fmla="*/ 192608 w 2036640"/>
                <a:gd name="connsiteY14" fmla="*/ 930760 h 1984149"/>
                <a:gd name="connsiteX15" fmla="*/ 68116 w 2036640"/>
                <a:gd name="connsiteY15" fmla="*/ 756452 h 1984149"/>
                <a:gd name="connsiteX16" fmla="*/ 80565 w 2036640"/>
                <a:gd name="connsiteY16" fmla="*/ 698350 h 1984149"/>
                <a:gd name="connsiteX17" fmla="*/ 121025 w 2036640"/>
                <a:gd name="connsiteY17" fmla="*/ 659615 h 1984149"/>
                <a:gd name="connsiteX18" fmla="*/ 133474 w 2036640"/>
                <a:gd name="connsiteY18" fmla="*/ 617652 h 1984149"/>
                <a:gd name="connsiteX19" fmla="*/ 192607 w 2036640"/>
                <a:gd name="connsiteY19" fmla="*/ 569233 h 1984149"/>
                <a:gd name="connsiteX20" fmla="*/ 224182 w 2036640"/>
                <a:gd name="connsiteY20" fmla="*/ 522151 h 1984149"/>
                <a:gd name="connsiteX21" fmla="*/ 0 w 2036640"/>
                <a:gd name="connsiteY21" fmla="*/ 520258 h 1984149"/>
                <a:gd name="connsiteX22" fmla="*/ 3346 w 2036640"/>
                <a:gd name="connsiteY22" fmla="*/ 5406 h 1984149"/>
                <a:gd name="connsiteX23" fmla="*/ 1345906 w 2036640"/>
                <a:gd name="connsiteY23" fmla="*/ 0 h 1984149"/>
                <a:gd name="connsiteX24" fmla="*/ 1411690 w 2036640"/>
                <a:gd name="connsiteY24" fmla="*/ 43067 h 1984149"/>
                <a:gd name="connsiteX25" fmla="*/ 1454449 w 2036640"/>
                <a:gd name="connsiteY25" fmla="*/ 66092 h 1984149"/>
                <a:gd name="connsiteX26" fmla="*/ 1477474 w 2036640"/>
                <a:gd name="connsiteY26" fmla="*/ 79248 h 1984149"/>
                <a:gd name="connsiteX27" fmla="*/ 1474184 w 2036640"/>
                <a:gd name="connsiteY27" fmla="*/ 131876 h 1984149"/>
                <a:gd name="connsiteX28" fmla="*/ 1513655 w 2036640"/>
                <a:gd name="connsiteY28" fmla="*/ 128586 h 1984149"/>
                <a:gd name="connsiteX29" fmla="*/ 1539969 w 2036640"/>
                <a:gd name="connsiteY29" fmla="*/ 148322 h 1984149"/>
                <a:gd name="connsiteX30" fmla="*/ 1576150 w 2036640"/>
                <a:gd name="connsiteY30" fmla="*/ 171346 h 1984149"/>
                <a:gd name="connsiteX31" fmla="*/ 1618910 w 2036640"/>
                <a:gd name="connsiteY31" fmla="*/ 177925 h 1984149"/>
                <a:gd name="connsiteX32" fmla="*/ 1651802 w 2036640"/>
                <a:gd name="connsiteY32" fmla="*/ 161479 h 1984149"/>
                <a:gd name="connsiteX33" fmla="*/ 1684694 w 2036640"/>
                <a:gd name="connsiteY33" fmla="*/ 135165 h 1984149"/>
                <a:gd name="connsiteX34" fmla="*/ 1697851 w 2036640"/>
                <a:gd name="connsiteY34" fmla="*/ 145033 h 1984149"/>
                <a:gd name="connsiteX35" fmla="*/ 1724164 w 2036640"/>
                <a:gd name="connsiteY35" fmla="*/ 138454 h 1984149"/>
                <a:gd name="connsiteX36" fmla="*/ 1727454 w 2036640"/>
                <a:gd name="connsiteY36" fmla="*/ 184503 h 1984149"/>
                <a:gd name="connsiteX37" fmla="*/ 1750478 w 2036640"/>
                <a:gd name="connsiteY37" fmla="*/ 204238 h 1984149"/>
                <a:gd name="connsiteX38" fmla="*/ 1776792 w 2036640"/>
                <a:gd name="connsiteY38" fmla="*/ 220684 h 1984149"/>
                <a:gd name="connsiteX39" fmla="*/ 1780081 w 2036640"/>
                <a:gd name="connsiteY39" fmla="*/ 253576 h 1984149"/>
                <a:gd name="connsiteX40" fmla="*/ 1760346 w 2036640"/>
                <a:gd name="connsiteY40" fmla="*/ 273312 h 1984149"/>
                <a:gd name="connsiteX41" fmla="*/ 1753767 w 2036640"/>
                <a:gd name="connsiteY41" fmla="*/ 302915 h 1984149"/>
                <a:gd name="connsiteX42" fmla="*/ 1786659 w 2036640"/>
                <a:gd name="connsiteY42" fmla="*/ 299625 h 1984149"/>
                <a:gd name="connsiteX43" fmla="*/ 1793238 w 2036640"/>
                <a:gd name="connsiteY43" fmla="*/ 335807 h 1984149"/>
                <a:gd name="connsiteX44" fmla="*/ 1763635 w 2036640"/>
                <a:gd name="connsiteY44" fmla="*/ 345674 h 1984149"/>
                <a:gd name="connsiteX45" fmla="*/ 1734032 w 2036640"/>
                <a:gd name="connsiteY45" fmla="*/ 342385 h 1984149"/>
                <a:gd name="connsiteX46" fmla="*/ 1707718 w 2036640"/>
                <a:gd name="connsiteY46" fmla="*/ 335807 h 1984149"/>
                <a:gd name="connsiteX47" fmla="*/ 1694561 w 2036640"/>
                <a:gd name="connsiteY47" fmla="*/ 362120 h 1984149"/>
                <a:gd name="connsiteX48" fmla="*/ 1697851 w 2036640"/>
                <a:gd name="connsiteY48" fmla="*/ 395012 h 1984149"/>
                <a:gd name="connsiteX49" fmla="*/ 1661669 w 2036640"/>
                <a:gd name="connsiteY49" fmla="*/ 408169 h 1984149"/>
                <a:gd name="connsiteX50" fmla="*/ 1638645 w 2036640"/>
                <a:gd name="connsiteY50" fmla="*/ 444350 h 1984149"/>
                <a:gd name="connsiteX51" fmla="*/ 1622199 w 2036640"/>
                <a:gd name="connsiteY51" fmla="*/ 480532 h 1984149"/>
                <a:gd name="connsiteX52" fmla="*/ 1618910 w 2036640"/>
                <a:gd name="connsiteY52" fmla="*/ 510135 h 1984149"/>
                <a:gd name="connsiteX53" fmla="*/ 1586018 w 2036640"/>
                <a:gd name="connsiteY53" fmla="*/ 523291 h 1984149"/>
                <a:gd name="connsiteX54" fmla="*/ 1559704 w 2036640"/>
                <a:gd name="connsiteY54" fmla="*/ 539738 h 1984149"/>
                <a:gd name="connsiteX55" fmla="*/ 1566282 w 2036640"/>
                <a:gd name="connsiteY55" fmla="*/ 572630 h 1984149"/>
                <a:gd name="connsiteX56" fmla="*/ 1589307 w 2036640"/>
                <a:gd name="connsiteY56" fmla="*/ 605522 h 1984149"/>
                <a:gd name="connsiteX57" fmla="*/ 1615620 w 2036640"/>
                <a:gd name="connsiteY57" fmla="*/ 621968 h 1984149"/>
                <a:gd name="connsiteX58" fmla="*/ 1625488 w 2036640"/>
                <a:gd name="connsiteY58" fmla="*/ 661438 h 1984149"/>
                <a:gd name="connsiteX59" fmla="*/ 1664959 w 2036640"/>
                <a:gd name="connsiteY59" fmla="*/ 687752 h 1984149"/>
                <a:gd name="connsiteX60" fmla="*/ 1694561 w 2036640"/>
                <a:gd name="connsiteY60" fmla="*/ 714066 h 1984149"/>
                <a:gd name="connsiteX61" fmla="*/ 1717586 w 2036640"/>
                <a:gd name="connsiteY61" fmla="*/ 753536 h 1984149"/>
                <a:gd name="connsiteX62" fmla="*/ 1750478 w 2036640"/>
                <a:gd name="connsiteY62" fmla="*/ 756825 h 1984149"/>
                <a:gd name="connsiteX63" fmla="*/ 1773502 w 2036640"/>
                <a:gd name="connsiteY63" fmla="*/ 760115 h 1984149"/>
                <a:gd name="connsiteX64" fmla="*/ 1780081 w 2036640"/>
                <a:gd name="connsiteY64" fmla="*/ 796296 h 1984149"/>
                <a:gd name="connsiteX65" fmla="*/ 1763635 w 2036640"/>
                <a:gd name="connsiteY65" fmla="*/ 812742 h 1984149"/>
                <a:gd name="connsiteX66" fmla="*/ 1766924 w 2036640"/>
                <a:gd name="connsiteY66" fmla="*/ 842345 h 1984149"/>
                <a:gd name="connsiteX67" fmla="*/ 1763635 w 2036640"/>
                <a:gd name="connsiteY67" fmla="*/ 865369 h 1984149"/>
                <a:gd name="connsiteX68" fmla="*/ 1799816 w 2036640"/>
                <a:gd name="connsiteY68" fmla="*/ 894972 h 1984149"/>
                <a:gd name="connsiteX69" fmla="*/ 1822841 w 2036640"/>
                <a:gd name="connsiteY69" fmla="*/ 931153 h 1984149"/>
                <a:gd name="connsiteX70" fmla="*/ 1835997 w 2036640"/>
                <a:gd name="connsiteY70" fmla="*/ 964045 h 1984149"/>
                <a:gd name="connsiteX71" fmla="*/ 1878757 w 2036640"/>
                <a:gd name="connsiteY71" fmla="*/ 993648 h 1984149"/>
                <a:gd name="connsiteX72" fmla="*/ 1901782 w 2036640"/>
                <a:gd name="connsiteY72" fmla="*/ 1023251 h 1984149"/>
                <a:gd name="connsiteX73" fmla="*/ 1960987 w 2036640"/>
                <a:gd name="connsiteY73" fmla="*/ 1006805 h 1984149"/>
                <a:gd name="connsiteX74" fmla="*/ 1993879 w 2036640"/>
                <a:gd name="connsiteY74" fmla="*/ 1052854 h 1984149"/>
                <a:gd name="connsiteX75" fmla="*/ 2030061 w 2036640"/>
                <a:gd name="connsiteY75" fmla="*/ 1082457 h 1984149"/>
                <a:gd name="connsiteX76" fmla="*/ 2036640 w 2036640"/>
                <a:gd name="connsiteY76" fmla="*/ 1069300 h 1984149"/>
                <a:gd name="connsiteX77" fmla="*/ 2033889 w 2036640"/>
                <a:gd name="connsiteY77" fmla="*/ 1974389 h 1984149"/>
                <a:gd name="connsiteX0" fmla="*/ 2026773 w 2036640"/>
                <a:gd name="connsiteY0" fmla="*/ 1983700 h 1984149"/>
                <a:gd name="connsiteX1" fmla="*/ 1174867 w 2036640"/>
                <a:gd name="connsiteY1" fmla="*/ 1983699 h 1984149"/>
                <a:gd name="connsiteX2" fmla="*/ 1177980 w 2036640"/>
                <a:gd name="connsiteY2" fmla="*/ 1934117 h 1984149"/>
                <a:gd name="connsiteX3" fmla="*/ 791551 w 2036640"/>
                <a:gd name="connsiteY3" fmla="*/ 1937406 h 1984149"/>
                <a:gd name="connsiteX4" fmla="*/ 788969 w 2036640"/>
                <a:gd name="connsiteY4" fmla="*/ 1556103 h 1984149"/>
                <a:gd name="connsiteX5" fmla="*/ 381637 w 2036640"/>
                <a:gd name="connsiteY5" fmla="*/ 1556104 h 1984149"/>
                <a:gd name="connsiteX6" fmla="*/ 384572 w 2036640"/>
                <a:gd name="connsiteY6" fmla="*/ 1447845 h 1984149"/>
                <a:gd name="connsiteX7" fmla="*/ 276638 w 2036640"/>
                <a:gd name="connsiteY7" fmla="*/ 1443999 h 1984149"/>
                <a:gd name="connsiteX8" fmla="*/ 281216 w 2036640"/>
                <a:gd name="connsiteY8" fmla="*/ 1221891 h 1984149"/>
                <a:gd name="connsiteX9" fmla="*/ 382456 w 2036640"/>
                <a:gd name="connsiteY9" fmla="*/ 1221272 h 1984149"/>
                <a:gd name="connsiteX10" fmla="*/ 382457 w 2036640"/>
                <a:gd name="connsiteY10" fmla="*/ 1014685 h 1984149"/>
                <a:gd name="connsiteX11" fmla="*/ 304650 w 2036640"/>
                <a:gd name="connsiteY11" fmla="*/ 1008229 h 1984149"/>
                <a:gd name="connsiteX12" fmla="*/ 254854 w 2036640"/>
                <a:gd name="connsiteY12" fmla="*/ 1027597 h 1984149"/>
                <a:gd name="connsiteX13" fmla="*/ 226842 w 2036640"/>
                <a:gd name="connsiteY13" fmla="*/ 988862 h 1984149"/>
                <a:gd name="connsiteX14" fmla="*/ 192608 w 2036640"/>
                <a:gd name="connsiteY14" fmla="*/ 930760 h 1984149"/>
                <a:gd name="connsiteX15" fmla="*/ 68116 w 2036640"/>
                <a:gd name="connsiteY15" fmla="*/ 756452 h 1984149"/>
                <a:gd name="connsiteX16" fmla="*/ 80565 w 2036640"/>
                <a:gd name="connsiteY16" fmla="*/ 698350 h 1984149"/>
                <a:gd name="connsiteX17" fmla="*/ 121025 w 2036640"/>
                <a:gd name="connsiteY17" fmla="*/ 659615 h 1984149"/>
                <a:gd name="connsiteX18" fmla="*/ 133474 w 2036640"/>
                <a:gd name="connsiteY18" fmla="*/ 617652 h 1984149"/>
                <a:gd name="connsiteX19" fmla="*/ 192607 w 2036640"/>
                <a:gd name="connsiteY19" fmla="*/ 569233 h 1984149"/>
                <a:gd name="connsiteX20" fmla="*/ 224182 w 2036640"/>
                <a:gd name="connsiteY20" fmla="*/ 522151 h 1984149"/>
                <a:gd name="connsiteX21" fmla="*/ 0 w 2036640"/>
                <a:gd name="connsiteY21" fmla="*/ 520258 h 1984149"/>
                <a:gd name="connsiteX22" fmla="*/ 3346 w 2036640"/>
                <a:gd name="connsiteY22" fmla="*/ 5406 h 1984149"/>
                <a:gd name="connsiteX23" fmla="*/ 1345906 w 2036640"/>
                <a:gd name="connsiteY23" fmla="*/ 0 h 1984149"/>
                <a:gd name="connsiteX24" fmla="*/ 1411690 w 2036640"/>
                <a:gd name="connsiteY24" fmla="*/ 43067 h 1984149"/>
                <a:gd name="connsiteX25" fmla="*/ 1454449 w 2036640"/>
                <a:gd name="connsiteY25" fmla="*/ 66092 h 1984149"/>
                <a:gd name="connsiteX26" fmla="*/ 1477474 w 2036640"/>
                <a:gd name="connsiteY26" fmla="*/ 79248 h 1984149"/>
                <a:gd name="connsiteX27" fmla="*/ 1474184 w 2036640"/>
                <a:gd name="connsiteY27" fmla="*/ 131876 h 1984149"/>
                <a:gd name="connsiteX28" fmla="*/ 1513655 w 2036640"/>
                <a:gd name="connsiteY28" fmla="*/ 128586 h 1984149"/>
                <a:gd name="connsiteX29" fmla="*/ 1539969 w 2036640"/>
                <a:gd name="connsiteY29" fmla="*/ 148322 h 1984149"/>
                <a:gd name="connsiteX30" fmla="*/ 1576150 w 2036640"/>
                <a:gd name="connsiteY30" fmla="*/ 171346 h 1984149"/>
                <a:gd name="connsiteX31" fmla="*/ 1618910 w 2036640"/>
                <a:gd name="connsiteY31" fmla="*/ 177925 h 1984149"/>
                <a:gd name="connsiteX32" fmla="*/ 1651802 w 2036640"/>
                <a:gd name="connsiteY32" fmla="*/ 161479 h 1984149"/>
                <a:gd name="connsiteX33" fmla="*/ 1684694 w 2036640"/>
                <a:gd name="connsiteY33" fmla="*/ 135165 h 1984149"/>
                <a:gd name="connsiteX34" fmla="*/ 1697851 w 2036640"/>
                <a:gd name="connsiteY34" fmla="*/ 145033 h 1984149"/>
                <a:gd name="connsiteX35" fmla="*/ 1724164 w 2036640"/>
                <a:gd name="connsiteY35" fmla="*/ 138454 h 1984149"/>
                <a:gd name="connsiteX36" fmla="*/ 1727454 w 2036640"/>
                <a:gd name="connsiteY36" fmla="*/ 184503 h 1984149"/>
                <a:gd name="connsiteX37" fmla="*/ 1750478 w 2036640"/>
                <a:gd name="connsiteY37" fmla="*/ 204238 h 1984149"/>
                <a:gd name="connsiteX38" fmla="*/ 1776792 w 2036640"/>
                <a:gd name="connsiteY38" fmla="*/ 220684 h 1984149"/>
                <a:gd name="connsiteX39" fmla="*/ 1780081 w 2036640"/>
                <a:gd name="connsiteY39" fmla="*/ 253576 h 1984149"/>
                <a:gd name="connsiteX40" fmla="*/ 1760346 w 2036640"/>
                <a:gd name="connsiteY40" fmla="*/ 273312 h 1984149"/>
                <a:gd name="connsiteX41" fmla="*/ 1753767 w 2036640"/>
                <a:gd name="connsiteY41" fmla="*/ 302915 h 1984149"/>
                <a:gd name="connsiteX42" fmla="*/ 1786659 w 2036640"/>
                <a:gd name="connsiteY42" fmla="*/ 299625 h 1984149"/>
                <a:gd name="connsiteX43" fmla="*/ 1793238 w 2036640"/>
                <a:gd name="connsiteY43" fmla="*/ 335807 h 1984149"/>
                <a:gd name="connsiteX44" fmla="*/ 1763635 w 2036640"/>
                <a:gd name="connsiteY44" fmla="*/ 345674 h 1984149"/>
                <a:gd name="connsiteX45" fmla="*/ 1734032 w 2036640"/>
                <a:gd name="connsiteY45" fmla="*/ 342385 h 1984149"/>
                <a:gd name="connsiteX46" fmla="*/ 1707718 w 2036640"/>
                <a:gd name="connsiteY46" fmla="*/ 335807 h 1984149"/>
                <a:gd name="connsiteX47" fmla="*/ 1694561 w 2036640"/>
                <a:gd name="connsiteY47" fmla="*/ 362120 h 1984149"/>
                <a:gd name="connsiteX48" fmla="*/ 1697851 w 2036640"/>
                <a:gd name="connsiteY48" fmla="*/ 395012 h 1984149"/>
                <a:gd name="connsiteX49" fmla="*/ 1661669 w 2036640"/>
                <a:gd name="connsiteY49" fmla="*/ 408169 h 1984149"/>
                <a:gd name="connsiteX50" fmla="*/ 1638645 w 2036640"/>
                <a:gd name="connsiteY50" fmla="*/ 444350 h 1984149"/>
                <a:gd name="connsiteX51" fmla="*/ 1622199 w 2036640"/>
                <a:gd name="connsiteY51" fmla="*/ 480532 h 1984149"/>
                <a:gd name="connsiteX52" fmla="*/ 1618910 w 2036640"/>
                <a:gd name="connsiteY52" fmla="*/ 510135 h 1984149"/>
                <a:gd name="connsiteX53" fmla="*/ 1586018 w 2036640"/>
                <a:gd name="connsiteY53" fmla="*/ 523291 h 1984149"/>
                <a:gd name="connsiteX54" fmla="*/ 1559704 w 2036640"/>
                <a:gd name="connsiteY54" fmla="*/ 539738 h 1984149"/>
                <a:gd name="connsiteX55" fmla="*/ 1566282 w 2036640"/>
                <a:gd name="connsiteY55" fmla="*/ 572630 h 1984149"/>
                <a:gd name="connsiteX56" fmla="*/ 1589307 w 2036640"/>
                <a:gd name="connsiteY56" fmla="*/ 605522 h 1984149"/>
                <a:gd name="connsiteX57" fmla="*/ 1615620 w 2036640"/>
                <a:gd name="connsiteY57" fmla="*/ 621968 h 1984149"/>
                <a:gd name="connsiteX58" fmla="*/ 1625488 w 2036640"/>
                <a:gd name="connsiteY58" fmla="*/ 661438 h 1984149"/>
                <a:gd name="connsiteX59" fmla="*/ 1664959 w 2036640"/>
                <a:gd name="connsiteY59" fmla="*/ 687752 h 1984149"/>
                <a:gd name="connsiteX60" fmla="*/ 1694561 w 2036640"/>
                <a:gd name="connsiteY60" fmla="*/ 714066 h 1984149"/>
                <a:gd name="connsiteX61" fmla="*/ 1717586 w 2036640"/>
                <a:gd name="connsiteY61" fmla="*/ 753536 h 1984149"/>
                <a:gd name="connsiteX62" fmla="*/ 1750478 w 2036640"/>
                <a:gd name="connsiteY62" fmla="*/ 756825 h 1984149"/>
                <a:gd name="connsiteX63" fmla="*/ 1773502 w 2036640"/>
                <a:gd name="connsiteY63" fmla="*/ 760115 h 1984149"/>
                <a:gd name="connsiteX64" fmla="*/ 1780081 w 2036640"/>
                <a:gd name="connsiteY64" fmla="*/ 796296 h 1984149"/>
                <a:gd name="connsiteX65" fmla="*/ 1763635 w 2036640"/>
                <a:gd name="connsiteY65" fmla="*/ 812742 h 1984149"/>
                <a:gd name="connsiteX66" fmla="*/ 1766924 w 2036640"/>
                <a:gd name="connsiteY66" fmla="*/ 842345 h 1984149"/>
                <a:gd name="connsiteX67" fmla="*/ 1763635 w 2036640"/>
                <a:gd name="connsiteY67" fmla="*/ 865369 h 1984149"/>
                <a:gd name="connsiteX68" fmla="*/ 1799816 w 2036640"/>
                <a:gd name="connsiteY68" fmla="*/ 894972 h 1984149"/>
                <a:gd name="connsiteX69" fmla="*/ 1822841 w 2036640"/>
                <a:gd name="connsiteY69" fmla="*/ 931153 h 1984149"/>
                <a:gd name="connsiteX70" fmla="*/ 1835997 w 2036640"/>
                <a:gd name="connsiteY70" fmla="*/ 964045 h 1984149"/>
                <a:gd name="connsiteX71" fmla="*/ 1878757 w 2036640"/>
                <a:gd name="connsiteY71" fmla="*/ 993648 h 1984149"/>
                <a:gd name="connsiteX72" fmla="*/ 1901782 w 2036640"/>
                <a:gd name="connsiteY72" fmla="*/ 1023251 h 1984149"/>
                <a:gd name="connsiteX73" fmla="*/ 1960987 w 2036640"/>
                <a:gd name="connsiteY73" fmla="*/ 1006805 h 1984149"/>
                <a:gd name="connsiteX74" fmla="*/ 1993879 w 2036640"/>
                <a:gd name="connsiteY74" fmla="*/ 1052854 h 1984149"/>
                <a:gd name="connsiteX75" fmla="*/ 2030061 w 2036640"/>
                <a:gd name="connsiteY75" fmla="*/ 1082457 h 1984149"/>
                <a:gd name="connsiteX76" fmla="*/ 2036640 w 2036640"/>
                <a:gd name="connsiteY76" fmla="*/ 1069300 h 1984149"/>
                <a:gd name="connsiteX77" fmla="*/ 2033889 w 2036640"/>
                <a:gd name="connsiteY77" fmla="*/ 1974389 h 1984149"/>
                <a:gd name="connsiteX0" fmla="*/ 2026773 w 2036640"/>
                <a:gd name="connsiteY0" fmla="*/ 1983700 h 1984149"/>
                <a:gd name="connsiteX1" fmla="*/ 1202878 w 2036640"/>
                <a:gd name="connsiteY1" fmla="*/ 1983699 h 1984149"/>
                <a:gd name="connsiteX2" fmla="*/ 1177980 w 2036640"/>
                <a:gd name="connsiteY2" fmla="*/ 1934117 h 1984149"/>
                <a:gd name="connsiteX3" fmla="*/ 791551 w 2036640"/>
                <a:gd name="connsiteY3" fmla="*/ 1937406 h 1984149"/>
                <a:gd name="connsiteX4" fmla="*/ 788969 w 2036640"/>
                <a:gd name="connsiteY4" fmla="*/ 1556103 h 1984149"/>
                <a:gd name="connsiteX5" fmla="*/ 381637 w 2036640"/>
                <a:gd name="connsiteY5" fmla="*/ 1556104 h 1984149"/>
                <a:gd name="connsiteX6" fmla="*/ 384572 w 2036640"/>
                <a:gd name="connsiteY6" fmla="*/ 1447845 h 1984149"/>
                <a:gd name="connsiteX7" fmla="*/ 276638 w 2036640"/>
                <a:gd name="connsiteY7" fmla="*/ 1443999 h 1984149"/>
                <a:gd name="connsiteX8" fmla="*/ 281216 w 2036640"/>
                <a:gd name="connsiteY8" fmla="*/ 1221891 h 1984149"/>
                <a:gd name="connsiteX9" fmla="*/ 382456 w 2036640"/>
                <a:gd name="connsiteY9" fmla="*/ 1221272 h 1984149"/>
                <a:gd name="connsiteX10" fmla="*/ 382457 w 2036640"/>
                <a:gd name="connsiteY10" fmla="*/ 1014685 h 1984149"/>
                <a:gd name="connsiteX11" fmla="*/ 304650 w 2036640"/>
                <a:gd name="connsiteY11" fmla="*/ 1008229 h 1984149"/>
                <a:gd name="connsiteX12" fmla="*/ 254854 w 2036640"/>
                <a:gd name="connsiteY12" fmla="*/ 1027597 h 1984149"/>
                <a:gd name="connsiteX13" fmla="*/ 226842 w 2036640"/>
                <a:gd name="connsiteY13" fmla="*/ 988862 h 1984149"/>
                <a:gd name="connsiteX14" fmla="*/ 192608 w 2036640"/>
                <a:gd name="connsiteY14" fmla="*/ 930760 h 1984149"/>
                <a:gd name="connsiteX15" fmla="*/ 68116 w 2036640"/>
                <a:gd name="connsiteY15" fmla="*/ 756452 h 1984149"/>
                <a:gd name="connsiteX16" fmla="*/ 80565 w 2036640"/>
                <a:gd name="connsiteY16" fmla="*/ 698350 h 1984149"/>
                <a:gd name="connsiteX17" fmla="*/ 121025 w 2036640"/>
                <a:gd name="connsiteY17" fmla="*/ 659615 h 1984149"/>
                <a:gd name="connsiteX18" fmla="*/ 133474 w 2036640"/>
                <a:gd name="connsiteY18" fmla="*/ 617652 h 1984149"/>
                <a:gd name="connsiteX19" fmla="*/ 192607 w 2036640"/>
                <a:gd name="connsiteY19" fmla="*/ 569233 h 1984149"/>
                <a:gd name="connsiteX20" fmla="*/ 224182 w 2036640"/>
                <a:gd name="connsiteY20" fmla="*/ 522151 h 1984149"/>
                <a:gd name="connsiteX21" fmla="*/ 0 w 2036640"/>
                <a:gd name="connsiteY21" fmla="*/ 520258 h 1984149"/>
                <a:gd name="connsiteX22" fmla="*/ 3346 w 2036640"/>
                <a:gd name="connsiteY22" fmla="*/ 5406 h 1984149"/>
                <a:gd name="connsiteX23" fmla="*/ 1345906 w 2036640"/>
                <a:gd name="connsiteY23" fmla="*/ 0 h 1984149"/>
                <a:gd name="connsiteX24" fmla="*/ 1411690 w 2036640"/>
                <a:gd name="connsiteY24" fmla="*/ 43067 h 1984149"/>
                <a:gd name="connsiteX25" fmla="*/ 1454449 w 2036640"/>
                <a:gd name="connsiteY25" fmla="*/ 66092 h 1984149"/>
                <a:gd name="connsiteX26" fmla="*/ 1477474 w 2036640"/>
                <a:gd name="connsiteY26" fmla="*/ 79248 h 1984149"/>
                <a:gd name="connsiteX27" fmla="*/ 1474184 w 2036640"/>
                <a:gd name="connsiteY27" fmla="*/ 131876 h 1984149"/>
                <a:gd name="connsiteX28" fmla="*/ 1513655 w 2036640"/>
                <a:gd name="connsiteY28" fmla="*/ 128586 h 1984149"/>
                <a:gd name="connsiteX29" fmla="*/ 1539969 w 2036640"/>
                <a:gd name="connsiteY29" fmla="*/ 148322 h 1984149"/>
                <a:gd name="connsiteX30" fmla="*/ 1576150 w 2036640"/>
                <a:gd name="connsiteY30" fmla="*/ 171346 h 1984149"/>
                <a:gd name="connsiteX31" fmla="*/ 1618910 w 2036640"/>
                <a:gd name="connsiteY31" fmla="*/ 177925 h 1984149"/>
                <a:gd name="connsiteX32" fmla="*/ 1651802 w 2036640"/>
                <a:gd name="connsiteY32" fmla="*/ 161479 h 1984149"/>
                <a:gd name="connsiteX33" fmla="*/ 1684694 w 2036640"/>
                <a:gd name="connsiteY33" fmla="*/ 135165 h 1984149"/>
                <a:gd name="connsiteX34" fmla="*/ 1697851 w 2036640"/>
                <a:gd name="connsiteY34" fmla="*/ 145033 h 1984149"/>
                <a:gd name="connsiteX35" fmla="*/ 1724164 w 2036640"/>
                <a:gd name="connsiteY35" fmla="*/ 138454 h 1984149"/>
                <a:gd name="connsiteX36" fmla="*/ 1727454 w 2036640"/>
                <a:gd name="connsiteY36" fmla="*/ 184503 h 1984149"/>
                <a:gd name="connsiteX37" fmla="*/ 1750478 w 2036640"/>
                <a:gd name="connsiteY37" fmla="*/ 204238 h 1984149"/>
                <a:gd name="connsiteX38" fmla="*/ 1776792 w 2036640"/>
                <a:gd name="connsiteY38" fmla="*/ 220684 h 1984149"/>
                <a:gd name="connsiteX39" fmla="*/ 1780081 w 2036640"/>
                <a:gd name="connsiteY39" fmla="*/ 253576 h 1984149"/>
                <a:gd name="connsiteX40" fmla="*/ 1760346 w 2036640"/>
                <a:gd name="connsiteY40" fmla="*/ 273312 h 1984149"/>
                <a:gd name="connsiteX41" fmla="*/ 1753767 w 2036640"/>
                <a:gd name="connsiteY41" fmla="*/ 302915 h 1984149"/>
                <a:gd name="connsiteX42" fmla="*/ 1786659 w 2036640"/>
                <a:gd name="connsiteY42" fmla="*/ 299625 h 1984149"/>
                <a:gd name="connsiteX43" fmla="*/ 1793238 w 2036640"/>
                <a:gd name="connsiteY43" fmla="*/ 335807 h 1984149"/>
                <a:gd name="connsiteX44" fmla="*/ 1763635 w 2036640"/>
                <a:gd name="connsiteY44" fmla="*/ 345674 h 1984149"/>
                <a:gd name="connsiteX45" fmla="*/ 1734032 w 2036640"/>
                <a:gd name="connsiteY45" fmla="*/ 342385 h 1984149"/>
                <a:gd name="connsiteX46" fmla="*/ 1707718 w 2036640"/>
                <a:gd name="connsiteY46" fmla="*/ 335807 h 1984149"/>
                <a:gd name="connsiteX47" fmla="*/ 1694561 w 2036640"/>
                <a:gd name="connsiteY47" fmla="*/ 362120 h 1984149"/>
                <a:gd name="connsiteX48" fmla="*/ 1697851 w 2036640"/>
                <a:gd name="connsiteY48" fmla="*/ 395012 h 1984149"/>
                <a:gd name="connsiteX49" fmla="*/ 1661669 w 2036640"/>
                <a:gd name="connsiteY49" fmla="*/ 408169 h 1984149"/>
                <a:gd name="connsiteX50" fmla="*/ 1638645 w 2036640"/>
                <a:gd name="connsiteY50" fmla="*/ 444350 h 1984149"/>
                <a:gd name="connsiteX51" fmla="*/ 1622199 w 2036640"/>
                <a:gd name="connsiteY51" fmla="*/ 480532 h 1984149"/>
                <a:gd name="connsiteX52" fmla="*/ 1618910 w 2036640"/>
                <a:gd name="connsiteY52" fmla="*/ 510135 h 1984149"/>
                <a:gd name="connsiteX53" fmla="*/ 1586018 w 2036640"/>
                <a:gd name="connsiteY53" fmla="*/ 523291 h 1984149"/>
                <a:gd name="connsiteX54" fmla="*/ 1559704 w 2036640"/>
                <a:gd name="connsiteY54" fmla="*/ 539738 h 1984149"/>
                <a:gd name="connsiteX55" fmla="*/ 1566282 w 2036640"/>
                <a:gd name="connsiteY55" fmla="*/ 572630 h 1984149"/>
                <a:gd name="connsiteX56" fmla="*/ 1589307 w 2036640"/>
                <a:gd name="connsiteY56" fmla="*/ 605522 h 1984149"/>
                <a:gd name="connsiteX57" fmla="*/ 1615620 w 2036640"/>
                <a:gd name="connsiteY57" fmla="*/ 621968 h 1984149"/>
                <a:gd name="connsiteX58" fmla="*/ 1625488 w 2036640"/>
                <a:gd name="connsiteY58" fmla="*/ 661438 h 1984149"/>
                <a:gd name="connsiteX59" fmla="*/ 1664959 w 2036640"/>
                <a:gd name="connsiteY59" fmla="*/ 687752 h 1984149"/>
                <a:gd name="connsiteX60" fmla="*/ 1694561 w 2036640"/>
                <a:gd name="connsiteY60" fmla="*/ 714066 h 1984149"/>
                <a:gd name="connsiteX61" fmla="*/ 1717586 w 2036640"/>
                <a:gd name="connsiteY61" fmla="*/ 753536 h 1984149"/>
                <a:gd name="connsiteX62" fmla="*/ 1750478 w 2036640"/>
                <a:gd name="connsiteY62" fmla="*/ 756825 h 1984149"/>
                <a:gd name="connsiteX63" fmla="*/ 1773502 w 2036640"/>
                <a:gd name="connsiteY63" fmla="*/ 760115 h 1984149"/>
                <a:gd name="connsiteX64" fmla="*/ 1780081 w 2036640"/>
                <a:gd name="connsiteY64" fmla="*/ 796296 h 1984149"/>
                <a:gd name="connsiteX65" fmla="*/ 1763635 w 2036640"/>
                <a:gd name="connsiteY65" fmla="*/ 812742 h 1984149"/>
                <a:gd name="connsiteX66" fmla="*/ 1766924 w 2036640"/>
                <a:gd name="connsiteY66" fmla="*/ 842345 h 1984149"/>
                <a:gd name="connsiteX67" fmla="*/ 1763635 w 2036640"/>
                <a:gd name="connsiteY67" fmla="*/ 865369 h 1984149"/>
                <a:gd name="connsiteX68" fmla="*/ 1799816 w 2036640"/>
                <a:gd name="connsiteY68" fmla="*/ 894972 h 1984149"/>
                <a:gd name="connsiteX69" fmla="*/ 1822841 w 2036640"/>
                <a:gd name="connsiteY69" fmla="*/ 931153 h 1984149"/>
                <a:gd name="connsiteX70" fmla="*/ 1835997 w 2036640"/>
                <a:gd name="connsiteY70" fmla="*/ 964045 h 1984149"/>
                <a:gd name="connsiteX71" fmla="*/ 1878757 w 2036640"/>
                <a:gd name="connsiteY71" fmla="*/ 993648 h 1984149"/>
                <a:gd name="connsiteX72" fmla="*/ 1901782 w 2036640"/>
                <a:gd name="connsiteY72" fmla="*/ 1023251 h 1984149"/>
                <a:gd name="connsiteX73" fmla="*/ 1960987 w 2036640"/>
                <a:gd name="connsiteY73" fmla="*/ 1006805 h 1984149"/>
                <a:gd name="connsiteX74" fmla="*/ 1993879 w 2036640"/>
                <a:gd name="connsiteY74" fmla="*/ 1052854 h 1984149"/>
                <a:gd name="connsiteX75" fmla="*/ 2030061 w 2036640"/>
                <a:gd name="connsiteY75" fmla="*/ 1082457 h 1984149"/>
                <a:gd name="connsiteX76" fmla="*/ 2036640 w 2036640"/>
                <a:gd name="connsiteY76" fmla="*/ 1069300 h 1984149"/>
                <a:gd name="connsiteX77" fmla="*/ 2033889 w 2036640"/>
                <a:gd name="connsiteY77" fmla="*/ 1974389 h 1984149"/>
                <a:gd name="connsiteX0" fmla="*/ 2026773 w 2036640"/>
                <a:gd name="connsiteY0" fmla="*/ 1983700 h 1993757"/>
                <a:gd name="connsiteX1" fmla="*/ 1202878 w 2036640"/>
                <a:gd name="connsiteY1" fmla="*/ 1983699 h 1993757"/>
                <a:gd name="connsiteX2" fmla="*/ 1177980 w 2036640"/>
                <a:gd name="connsiteY2" fmla="*/ 1934117 h 1993757"/>
                <a:gd name="connsiteX3" fmla="*/ 791551 w 2036640"/>
                <a:gd name="connsiteY3" fmla="*/ 1937406 h 1993757"/>
                <a:gd name="connsiteX4" fmla="*/ 788969 w 2036640"/>
                <a:gd name="connsiteY4" fmla="*/ 1556103 h 1993757"/>
                <a:gd name="connsiteX5" fmla="*/ 381637 w 2036640"/>
                <a:gd name="connsiteY5" fmla="*/ 1556104 h 1993757"/>
                <a:gd name="connsiteX6" fmla="*/ 384572 w 2036640"/>
                <a:gd name="connsiteY6" fmla="*/ 1447845 h 1993757"/>
                <a:gd name="connsiteX7" fmla="*/ 276638 w 2036640"/>
                <a:gd name="connsiteY7" fmla="*/ 1443999 h 1993757"/>
                <a:gd name="connsiteX8" fmla="*/ 281216 w 2036640"/>
                <a:gd name="connsiteY8" fmla="*/ 1221891 h 1993757"/>
                <a:gd name="connsiteX9" fmla="*/ 382456 w 2036640"/>
                <a:gd name="connsiteY9" fmla="*/ 1221272 h 1993757"/>
                <a:gd name="connsiteX10" fmla="*/ 382457 w 2036640"/>
                <a:gd name="connsiteY10" fmla="*/ 1014685 h 1993757"/>
                <a:gd name="connsiteX11" fmla="*/ 304650 w 2036640"/>
                <a:gd name="connsiteY11" fmla="*/ 1008229 h 1993757"/>
                <a:gd name="connsiteX12" fmla="*/ 254854 w 2036640"/>
                <a:gd name="connsiteY12" fmla="*/ 1027597 h 1993757"/>
                <a:gd name="connsiteX13" fmla="*/ 226842 w 2036640"/>
                <a:gd name="connsiteY13" fmla="*/ 988862 h 1993757"/>
                <a:gd name="connsiteX14" fmla="*/ 192608 w 2036640"/>
                <a:gd name="connsiteY14" fmla="*/ 930760 h 1993757"/>
                <a:gd name="connsiteX15" fmla="*/ 68116 w 2036640"/>
                <a:gd name="connsiteY15" fmla="*/ 756452 h 1993757"/>
                <a:gd name="connsiteX16" fmla="*/ 80565 w 2036640"/>
                <a:gd name="connsiteY16" fmla="*/ 698350 h 1993757"/>
                <a:gd name="connsiteX17" fmla="*/ 121025 w 2036640"/>
                <a:gd name="connsiteY17" fmla="*/ 659615 h 1993757"/>
                <a:gd name="connsiteX18" fmla="*/ 133474 w 2036640"/>
                <a:gd name="connsiteY18" fmla="*/ 617652 h 1993757"/>
                <a:gd name="connsiteX19" fmla="*/ 192607 w 2036640"/>
                <a:gd name="connsiteY19" fmla="*/ 569233 h 1993757"/>
                <a:gd name="connsiteX20" fmla="*/ 224182 w 2036640"/>
                <a:gd name="connsiteY20" fmla="*/ 522151 h 1993757"/>
                <a:gd name="connsiteX21" fmla="*/ 0 w 2036640"/>
                <a:gd name="connsiteY21" fmla="*/ 520258 h 1993757"/>
                <a:gd name="connsiteX22" fmla="*/ 3346 w 2036640"/>
                <a:gd name="connsiteY22" fmla="*/ 5406 h 1993757"/>
                <a:gd name="connsiteX23" fmla="*/ 1345906 w 2036640"/>
                <a:gd name="connsiteY23" fmla="*/ 0 h 1993757"/>
                <a:gd name="connsiteX24" fmla="*/ 1411690 w 2036640"/>
                <a:gd name="connsiteY24" fmla="*/ 43067 h 1993757"/>
                <a:gd name="connsiteX25" fmla="*/ 1454449 w 2036640"/>
                <a:gd name="connsiteY25" fmla="*/ 66092 h 1993757"/>
                <a:gd name="connsiteX26" fmla="*/ 1477474 w 2036640"/>
                <a:gd name="connsiteY26" fmla="*/ 79248 h 1993757"/>
                <a:gd name="connsiteX27" fmla="*/ 1474184 w 2036640"/>
                <a:gd name="connsiteY27" fmla="*/ 131876 h 1993757"/>
                <a:gd name="connsiteX28" fmla="*/ 1513655 w 2036640"/>
                <a:gd name="connsiteY28" fmla="*/ 128586 h 1993757"/>
                <a:gd name="connsiteX29" fmla="*/ 1539969 w 2036640"/>
                <a:gd name="connsiteY29" fmla="*/ 148322 h 1993757"/>
                <a:gd name="connsiteX30" fmla="*/ 1576150 w 2036640"/>
                <a:gd name="connsiteY30" fmla="*/ 171346 h 1993757"/>
                <a:gd name="connsiteX31" fmla="*/ 1618910 w 2036640"/>
                <a:gd name="connsiteY31" fmla="*/ 177925 h 1993757"/>
                <a:gd name="connsiteX32" fmla="*/ 1651802 w 2036640"/>
                <a:gd name="connsiteY32" fmla="*/ 161479 h 1993757"/>
                <a:gd name="connsiteX33" fmla="*/ 1684694 w 2036640"/>
                <a:gd name="connsiteY33" fmla="*/ 135165 h 1993757"/>
                <a:gd name="connsiteX34" fmla="*/ 1697851 w 2036640"/>
                <a:gd name="connsiteY34" fmla="*/ 145033 h 1993757"/>
                <a:gd name="connsiteX35" fmla="*/ 1724164 w 2036640"/>
                <a:gd name="connsiteY35" fmla="*/ 138454 h 1993757"/>
                <a:gd name="connsiteX36" fmla="*/ 1727454 w 2036640"/>
                <a:gd name="connsiteY36" fmla="*/ 184503 h 1993757"/>
                <a:gd name="connsiteX37" fmla="*/ 1750478 w 2036640"/>
                <a:gd name="connsiteY37" fmla="*/ 204238 h 1993757"/>
                <a:gd name="connsiteX38" fmla="*/ 1776792 w 2036640"/>
                <a:gd name="connsiteY38" fmla="*/ 220684 h 1993757"/>
                <a:gd name="connsiteX39" fmla="*/ 1780081 w 2036640"/>
                <a:gd name="connsiteY39" fmla="*/ 253576 h 1993757"/>
                <a:gd name="connsiteX40" fmla="*/ 1760346 w 2036640"/>
                <a:gd name="connsiteY40" fmla="*/ 273312 h 1993757"/>
                <a:gd name="connsiteX41" fmla="*/ 1753767 w 2036640"/>
                <a:gd name="connsiteY41" fmla="*/ 302915 h 1993757"/>
                <a:gd name="connsiteX42" fmla="*/ 1786659 w 2036640"/>
                <a:gd name="connsiteY42" fmla="*/ 299625 h 1993757"/>
                <a:gd name="connsiteX43" fmla="*/ 1793238 w 2036640"/>
                <a:gd name="connsiteY43" fmla="*/ 335807 h 1993757"/>
                <a:gd name="connsiteX44" fmla="*/ 1763635 w 2036640"/>
                <a:gd name="connsiteY44" fmla="*/ 345674 h 1993757"/>
                <a:gd name="connsiteX45" fmla="*/ 1734032 w 2036640"/>
                <a:gd name="connsiteY45" fmla="*/ 342385 h 1993757"/>
                <a:gd name="connsiteX46" fmla="*/ 1707718 w 2036640"/>
                <a:gd name="connsiteY46" fmla="*/ 335807 h 1993757"/>
                <a:gd name="connsiteX47" fmla="*/ 1694561 w 2036640"/>
                <a:gd name="connsiteY47" fmla="*/ 362120 h 1993757"/>
                <a:gd name="connsiteX48" fmla="*/ 1697851 w 2036640"/>
                <a:gd name="connsiteY48" fmla="*/ 395012 h 1993757"/>
                <a:gd name="connsiteX49" fmla="*/ 1661669 w 2036640"/>
                <a:gd name="connsiteY49" fmla="*/ 408169 h 1993757"/>
                <a:gd name="connsiteX50" fmla="*/ 1638645 w 2036640"/>
                <a:gd name="connsiteY50" fmla="*/ 444350 h 1993757"/>
                <a:gd name="connsiteX51" fmla="*/ 1622199 w 2036640"/>
                <a:gd name="connsiteY51" fmla="*/ 480532 h 1993757"/>
                <a:gd name="connsiteX52" fmla="*/ 1618910 w 2036640"/>
                <a:gd name="connsiteY52" fmla="*/ 510135 h 1993757"/>
                <a:gd name="connsiteX53" fmla="*/ 1586018 w 2036640"/>
                <a:gd name="connsiteY53" fmla="*/ 523291 h 1993757"/>
                <a:gd name="connsiteX54" fmla="*/ 1559704 w 2036640"/>
                <a:gd name="connsiteY54" fmla="*/ 539738 h 1993757"/>
                <a:gd name="connsiteX55" fmla="*/ 1566282 w 2036640"/>
                <a:gd name="connsiteY55" fmla="*/ 572630 h 1993757"/>
                <a:gd name="connsiteX56" fmla="*/ 1589307 w 2036640"/>
                <a:gd name="connsiteY56" fmla="*/ 605522 h 1993757"/>
                <a:gd name="connsiteX57" fmla="*/ 1615620 w 2036640"/>
                <a:gd name="connsiteY57" fmla="*/ 621968 h 1993757"/>
                <a:gd name="connsiteX58" fmla="*/ 1625488 w 2036640"/>
                <a:gd name="connsiteY58" fmla="*/ 661438 h 1993757"/>
                <a:gd name="connsiteX59" fmla="*/ 1664959 w 2036640"/>
                <a:gd name="connsiteY59" fmla="*/ 687752 h 1993757"/>
                <a:gd name="connsiteX60" fmla="*/ 1694561 w 2036640"/>
                <a:gd name="connsiteY60" fmla="*/ 714066 h 1993757"/>
                <a:gd name="connsiteX61" fmla="*/ 1717586 w 2036640"/>
                <a:gd name="connsiteY61" fmla="*/ 753536 h 1993757"/>
                <a:gd name="connsiteX62" fmla="*/ 1750478 w 2036640"/>
                <a:gd name="connsiteY62" fmla="*/ 756825 h 1993757"/>
                <a:gd name="connsiteX63" fmla="*/ 1773502 w 2036640"/>
                <a:gd name="connsiteY63" fmla="*/ 760115 h 1993757"/>
                <a:gd name="connsiteX64" fmla="*/ 1780081 w 2036640"/>
                <a:gd name="connsiteY64" fmla="*/ 796296 h 1993757"/>
                <a:gd name="connsiteX65" fmla="*/ 1763635 w 2036640"/>
                <a:gd name="connsiteY65" fmla="*/ 812742 h 1993757"/>
                <a:gd name="connsiteX66" fmla="*/ 1766924 w 2036640"/>
                <a:gd name="connsiteY66" fmla="*/ 842345 h 1993757"/>
                <a:gd name="connsiteX67" fmla="*/ 1763635 w 2036640"/>
                <a:gd name="connsiteY67" fmla="*/ 865369 h 1993757"/>
                <a:gd name="connsiteX68" fmla="*/ 1799816 w 2036640"/>
                <a:gd name="connsiteY68" fmla="*/ 894972 h 1993757"/>
                <a:gd name="connsiteX69" fmla="*/ 1822841 w 2036640"/>
                <a:gd name="connsiteY69" fmla="*/ 931153 h 1993757"/>
                <a:gd name="connsiteX70" fmla="*/ 1835997 w 2036640"/>
                <a:gd name="connsiteY70" fmla="*/ 964045 h 1993757"/>
                <a:gd name="connsiteX71" fmla="*/ 1878757 w 2036640"/>
                <a:gd name="connsiteY71" fmla="*/ 993648 h 1993757"/>
                <a:gd name="connsiteX72" fmla="*/ 1901782 w 2036640"/>
                <a:gd name="connsiteY72" fmla="*/ 1023251 h 1993757"/>
                <a:gd name="connsiteX73" fmla="*/ 1960987 w 2036640"/>
                <a:gd name="connsiteY73" fmla="*/ 1006805 h 1993757"/>
                <a:gd name="connsiteX74" fmla="*/ 1993879 w 2036640"/>
                <a:gd name="connsiteY74" fmla="*/ 1052854 h 1993757"/>
                <a:gd name="connsiteX75" fmla="*/ 2030061 w 2036640"/>
                <a:gd name="connsiteY75" fmla="*/ 1082457 h 1993757"/>
                <a:gd name="connsiteX76" fmla="*/ 2036640 w 2036640"/>
                <a:gd name="connsiteY76" fmla="*/ 1069300 h 1993757"/>
                <a:gd name="connsiteX77" fmla="*/ 2030777 w 2036640"/>
                <a:gd name="connsiteY77" fmla="*/ 1993757 h 1993757"/>
                <a:gd name="connsiteX0" fmla="*/ 2026773 w 2036640"/>
                <a:gd name="connsiteY0" fmla="*/ 1983700 h 1993757"/>
                <a:gd name="connsiteX1" fmla="*/ 1202878 w 2036640"/>
                <a:gd name="connsiteY1" fmla="*/ 1983699 h 1993757"/>
                <a:gd name="connsiteX2" fmla="*/ 1177980 w 2036640"/>
                <a:gd name="connsiteY2" fmla="*/ 1934117 h 1993757"/>
                <a:gd name="connsiteX3" fmla="*/ 791551 w 2036640"/>
                <a:gd name="connsiteY3" fmla="*/ 1937406 h 1993757"/>
                <a:gd name="connsiteX4" fmla="*/ 788969 w 2036640"/>
                <a:gd name="connsiteY4" fmla="*/ 1556103 h 1993757"/>
                <a:gd name="connsiteX5" fmla="*/ 381637 w 2036640"/>
                <a:gd name="connsiteY5" fmla="*/ 1556104 h 1993757"/>
                <a:gd name="connsiteX6" fmla="*/ 384572 w 2036640"/>
                <a:gd name="connsiteY6" fmla="*/ 1447845 h 1993757"/>
                <a:gd name="connsiteX7" fmla="*/ 276638 w 2036640"/>
                <a:gd name="connsiteY7" fmla="*/ 1443999 h 1993757"/>
                <a:gd name="connsiteX8" fmla="*/ 281216 w 2036640"/>
                <a:gd name="connsiteY8" fmla="*/ 1221891 h 1993757"/>
                <a:gd name="connsiteX9" fmla="*/ 382456 w 2036640"/>
                <a:gd name="connsiteY9" fmla="*/ 1221272 h 1993757"/>
                <a:gd name="connsiteX10" fmla="*/ 382457 w 2036640"/>
                <a:gd name="connsiteY10" fmla="*/ 1014685 h 1993757"/>
                <a:gd name="connsiteX11" fmla="*/ 304650 w 2036640"/>
                <a:gd name="connsiteY11" fmla="*/ 1008229 h 1993757"/>
                <a:gd name="connsiteX12" fmla="*/ 254854 w 2036640"/>
                <a:gd name="connsiteY12" fmla="*/ 1027597 h 1993757"/>
                <a:gd name="connsiteX13" fmla="*/ 226842 w 2036640"/>
                <a:gd name="connsiteY13" fmla="*/ 988862 h 1993757"/>
                <a:gd name="connsiteX14" fmla="*/ 192608 w 2036640"/>
                <a:gd name="connsiteY14" fmla="*/ 930760 h 1993757"/>
                <a:gd name="connsiteX15" fmla="*/ 68116 w 2036640"/>
                <a:gd name="connsiteY15" fmla="*/ 756452 h 1993757"/>
                <a:gd name="connsiteX16" fmla="*/ 80565 w 2036640"/>
                <a:gd name="connsiteY16" fmla="*/ 698350 h 1993757"/>
                <a:gd name="connsiteX17" fmla="*/ 121025 w 2036640"/>
                <a:gd name="connsiteY17" fmla="*/ 659615 h 1993757"/>
                <a:gd name="connsiteX18" fmla="*/ 133474 w 2036640"/>
                <a:gd name="connsiteY18" fmla="*/ 617652 h 1993757"/>
                <a:gd name="connsiteX19" fmla="*/ 192607 w 2036640"/>
                <a:gd name="connsiteY19" fmla="*/ 569233 h 1993757"/>
                <a:gd name="connsiteX20" fmla="*/ 224182 w 2036640"/>
                <a:gd name="connsiteY20" fmla="*/ 522151 h 1993757"/>
                <a:gd name="connsiteX21" fmla="*/ 0 w 2036640"/>
                <a:gd name="connsiteY21" fmla="*/ 520258 h 1993757"/>
                <a:gd name="connsiteX22" fmla="*/ 3346 w 2036640"/>
                <a:gd name="connsiteY22" fmla="*/ 5406 h 1993757"/>
                <a:gd name="connsiteX23" fmla="*/ 1345906 w 2036640"/>
                <a:gd name="connsiteY23" fmla="*/ 0 h 1993757"/>
                <a:gd name="connsiteX24" fmla="*/ 1411690 w 2036640"/>
                <a:gd name="connsiteY24" fmla="*/ 43067 h 1993757"/>
                <a:gd name="connsiteX25" fmla="*/ 1454449 w 2036640"/>
                <a:gd name="connsiteY25" fmla="*/ 66092 h 1993757"/>
                <a:gd name="connsiteX26" fmla="*/ 1477474 w 2036640"/>
                <a:gd name="connsiteY26" fmla="*/ 79248 h 1993757"/>
                <a:gd name="connsiteX27" fmla="*/ 1474184 w 2036640"/>
                <a:gd name="connsiteY27" fmla="*/ 131876 h 1993757"/>
                <a:gd name="connsiteX28" fmla="*/ 1513655 w 2036640"/>
                <a:gd name="connsiteY28" fmla="*/ 128586 h 1993757"/>
                <a:gd name="connsiteX29" fmla="*/ 1539969 w 2036640"/>
                <a:gd name="connsiteY29" fmla="*/ 148322 h 1993757"/>
                <a:gd name="connsiteX30" fmla="*/ 1576150 w 2036640"/>
                <a:gd name="connsiteY30" fmla="*/ 171346 h 1993757"/>
                <a:gd name="connsiteX31" fmla="*/ 1618910 w 2036640"/>
                <a:gd name="connsiteY31" fmla="*/ 177925 h 1993757"/>
                <a:gd name="connsiteX32" fmla="*/ 1651802 w 2036640"/>
                <a:gd name="connsiteY32" fmla="*/ 161479 h 1993757"/>
                <a:gd name="connsiteX33" fmla="*/ 1684694 w 2036640"/>
                <a:gd name="connsiteY33" fmla="*/ 135165 h 1993757"/>
                <a:gd name="connsiteX34" fmla="*/ 1697851 w 2036640"/>
                <a:gd name="connsiteY34" fmla="*/ 145033 h 1993757"/>
                <a:gd name="connsiteX35" fmla="*/ 1724164 w 2036640"/>
                <a:gd name="connsiteY35" fmla="*/ 138454 h 1993757"/>
                <a:gd name="connsiteX36" fmla="*/ 1727454 w 2036640"/>
                <a:gd name="connsiteY36" fmla="*/ 184503 h 1993757"/>
                <a:gd name="connsiteX37" fmla="*/ 1750478 w 2036640"/>
                <a:gd name="connsiteY37" fmla="*/ 204238 h 1993757"/>
                <a:gd name="connsiteX38" fmla="*/ 1776792 w 2036640"/>
                <a:gd name="connsiteY38" fmla="*/ 220684 h 1993757"/>
                <a:gd name="connsiteX39" fmla="*/ 1780081 w 2036640"/>
                <a:gd name="connsiteY39" fmla="*/ 253576 h 1993757"/>
                <a:gd name="connsiteX40" fmla="*/ 1760346 w 2036640"/>
                <a:gd name="connsiteY40" fmla="*/ 273312 h 1993757"/>
                <a:gd name="connsiteX41" fmla="*/ 1753767 w 2036640"/>
                <a:gd name="connsiteY41" fmla="*/ 302915 h 1993757"/>
                <a:gd name="connsiteX42" fmla="*/ 1786659 w 2036640"/>
                <a:gd name="connsiteY42" fmla="*/ 299625 h 1993757"/>
                <a:gd name="connsiteX43" fmla="*/ 1793238 w 2036640"/>
                <a:gd name="connsiteY43" fmla="*/ 335807 h 1993757"/>
                <a:gd name="connsiteX44" fmla="*/ 1763635 w 2036640"/>
                <a:gd name="connsiteY44" fmla="*/ 345674 h 1993757"/>
                <a:gd name="connsiteX45" fmla="*/ 1734032 w 2036640"/>
                <a:gd name="connsiteY45" fmla="*/ 342385 h 1993757"/>
                <a:gd name="connsiteX46" fmla="*/ 1707718 w 2036640"/>
                <a:gd name="connsiteY46" fmla="*/ 335807 h 1993757"/>
                <a:gd name="connsiteX47" fmla="*/ 1694561 w 2036640"/>
                <a:gd name="connsiteY47" fmla="*/ 362120 h 1993757"/>
                <a:gd name="connsiteX48" fmla="*/ 1697851 w 2036640"/>
                <a:gd name="connsiteY48" fmla="*/ 395012 h 1993757"/>
                <a:gd name="connsiteX49" fmla="*/ 1661669 w 2036640"/>
                <a:gd name="connsiteY49" fmla="*/ 408169 h 1993757"/>
                <a:gd name="connsiteX50" fmla="*/ 1638645 w 2036640"/>
                <a:gd name="connsiteY50" fmla="*/ 444350 h 1993757"/>
                <a:gd name="connsiteX51" fmla="*/ 1622199 w 2036640"/>
                <a:gd name="connsiteY51" fmla="*/ 480532 h 1993757"/>
                <a:gd name="connsiteX52" fmla="*/ 1618910 w 2036640"/>
                <a:gd name="connsiteY52" fmla="*/ 510135 h 1993757"/>
                <a:gd name="connsiteX53" fmla="*/ 1586018 w 2036640"/>
                <a:gd name="connsiteY53" fmla="*/ 523291 h 1993757"/>
                <a:gd name="connsiteX54" fmla="*/ 1559704 w 2036640"/>
                <a:gd name="connsiteY54" fmla="*/ 539738 h 1993757"/>
                <a:gd name="connsiteX55" fmla="*/ 1566282 w 2036640"/>
                <a:gd name="connsiteY55" fmla="*/ 572630 h 1993757"/>
                <a:gd name="connsiteX56" fmla="*/ 1589307 w 2036640"/>
                <a:gd name="connsiteY56" fmla="*/ 605522 h 1993757"/>
                <a:gd name="connsiteX57" fmla="*/ 1615620 w 2036640"/>
                <a:gd name="connsiteY57" fmla="*/ 621968 h 1993757"/>
                <a:gd name="connsiteX58" fmla="*/ 1625488 w 2036640"/>
                <a:gd name="connsiteY58" fmla="*/ 661438 h 1993757"/>
                <a:gd name="connsiteX59" fmla="*/ 1664959 w 2036640"/>
                <a:gd name="connsiteY59" fmla="*/ 687752 h 1993757"/>
                <a:gd name="connsiteX60" fmla="*/ 1694561 w 2036640"/>
                <a:gd name="connsiteY60" fmla="*/ 714066 h 1993757"/>
                <a:gd name="connsiteX61" fmla="*/ 1717586 w 2036640"/>
                <a:gd name="connsiteY61" fmla="*/ 753536 h 1993757"/>
                <a:gd name="connsiteX62" fmla="*/ 1750478 w 2036640"/>
                <a:gd name="connsiteY62" fmla="*/ 756825 h 1993757"/>
                <a:gd name="connsiteX63" fmla="*/ 1773502 w 2036640"/>
                <a:gd name="connsiteY63" fmla="*/ 760115 h 1993757"/>
                <a:gd name="connsiteX64" fmla="*/ 1780081 w 2036640"/>
                <a:gd name="connsiteY64" fmla="*/ 796296 h 1993757"/>
                <a:gd name="connsiteX65" fmla="*/ 1763635 w 2036640"/>
                <a:gd name="connsiteY65" fmla="*/ 812742 h 1993757"/>
                <a:gd name="connsiteX66" fmla="*/ 1766924 w 2036640"/>
                <a:gd name="connsiteY66" fmla="*/ 842345 h 1993757"/>
                <a:gd name="connsiteX67" fmla="*/ 1763635 w 2036640"/>
                <a:gd name="connsiteY67" fmla="*/ 865369 h 1993757"/>
                <a:gd name="connsiteX68" fmla="*/ 1799816 w 2036640"/>
                <a:gd name="connsiteY68" fmla="*/ 894972 h 1993757"/>
                <a:gd name="connsiteX69" fmla="*/ 1822841 w 2036640"/>
                <a:gd name="connsiteY69" fmla="*/ 931153 h 1993757"/>
                <a:gd name="connsiteX70" fmla="*/ 1835997 w 2036640"/>
                <a:gd name="connsiteY70" fmla="*/ 964045 h 1993757"/>
                <a:gd name="connsiteX71" fmla="*/ 1878757 w 2036640"/>
                <a:gd name="connsiteY71" fmla="*/ 993648 h 1993757"/>
                <a:gd name="connsiteX72" fmla="*/ 1901782 w 2036640"/>
                <a:gd name="connsiteY72" fmla="*/ 1023251 h 1993757"/>
                <a:gd name="connsiteX73" fmla="*/ 1960987 w 2036640"/>
                <a:gd name="connsiteY73" fmla="*/ 1006805 h 1993757"/>
                <a:gd name="connsiteX74" fmla="*/ 1993879 w 2036640"/>
                <a:gd name="connsiteY74" fmla="*/ 1052854 h 1993757"/>
                <a:gd name="connsiteX75" fmla="*/ 2030061 w 2036640"/>
                <a:gd name="connsiteY75" fmla="*/ 1082457 h 1993757"/>
                <a:gd name="connsiteX76" fmla="*/ 2036640 w 2036640"/>
                <a:gd name="connsiteY76" fmla="*/ 1069300 h 1993757"/>
                <a:gd name="connsiteX77" fmla="*/ 2030777 w 2036640"/>
                <a:gd name="connsiteY77" fmla="*/ 1993757 h 1993757"/>
                <a:gd name="connsiteX0" fmla="*/ 2026773 w 2036640"/>
                <a:gd name="connsiteY0" fmla="*/ 1983700 h 1993757"/>
                <a:gd name="connsiteX1" fmla="*/ 1202878 w 2036640"/>
                <a:gd name="connsiteY1" fmla="*/ 1983699 h 1993757"/>
                <a:gd name="connsiteX2" fmla="*/ 1177980 w 2036640"/>
                <a:gd name="connsiteY2" fmla="*/ 1934117 h 1993757"/>
                <a:gd name="connsiteX3" fmla="*/ 791551 w 2036640"/>
                <a:gd name="connsiteY3" fmla="*/ 1937406 h 1993757"/>
                <a:gd name="connsiteX4" fmla="*/ 788969 w 2036640"/>
                <a:gd name="connsiteY4" fmla="*/ 1556103 h 1993757"/>
                <a:gd name="connsiteX5" fmla="*/ 381637 w 2036640"/>
                <a:gd name="connsiteY5" fmla="*/ 1556104 h 1993757"/>
                <a:gd name="connsiteX6" fmla="*/ 384572 w 2036640"/>
                <a:gd name="connsiteY6" fmla="*/ 1447845 h 1993757"/>
                <a:gd name="connsiteX7" fmla="*/ 276638 w 2036640"/>
                <a:gd name="connsiteY7" fmla="*/ 1443999 h 1993757"/>
                <a:gd name="connsiteX8" fmla="*/ 281216 w 2036640"/>
                <a:gd name="connsiteY8" fmla="*/ 1221891 h 1993757"/>
                <a:gd name="connsiteX9" fmla="*/ 382456 w 2036640"/>
                <a:gd name="connsiteY9" fmla="*/ 1221272 h 1993757"/>
                <a:gd name="connsiteX10" fmla="*/ 382457 w 2036640"/>
                <a:gd name="connsiteY10" fmla="*/ 1014685 h 1993757"/>
                <a:gd name="connsiteX11" fmla="*/ 304650 w 2036640"/>
                <a:gd name="connsiteY11" fmla="*/ 1008229 h 1993757"/>
                <a:gd name="connsiteX12" fmla="*/ 254854 w 2036640"/>
                <a:gd name="connsiteY12" fmla="*/ 1027597 h 1993757"/>
                <a:gd name="connsiteX13" fmla="*/ 226842 w 2036640"/>
                <a:gd name="connsiteY13" fmla="*/ 988862 h 1993757"/>
                <a:gd name="connsiteX14" fmla="*/ 192608 w 2036640"/>
                <a:gd name="connsiteY14" fmla="*/ 930760 h 1993757"/>
                <a:gd name="connsiteX15" fmla="*/ 68116 w 2036640"/>
                <a:gd name="connsiteY15" fmla="*/ 756452 h 1993757"/>
                <a:gd name="connsiteX16" fmla="*/ 80565 w 2036640"/>
                <a:gd name="connsiteY16" fmla="*/ 698350 h 1993757"/>
                <a:gd name="connsiteX17" fmla="*/ 121025 w 2036640"/>
                <a:gd name="connsiteY17" fmla="*/ 659615 h 1993757"/>
                <a:gd name="connsiteX18" fmla="*/ 133474 w 2036640"/>
                <a:gd name="connsiteY18" fmla="*/ 617652 h 1993757"/>
                <a:gd name="connsiteX19" fmla="*/ 192607 w 2036640"/>
                <a:gd name="connsiteY19" fmla="*/ 569233 h 1993757"/>
                <a:gd name="connsiteX20" fmla="*/ 224182 w 2036640"/>
                <a:gd name="connsiteY20" fmla="*/ 522151 h 1993757"/>
                <a:gd name="connsiteX21" fmla="*/ 0 w 2036640"/>
                <a:gd name="connsiteY21" fmla="*/ 520258 h 1993757"/>
                <a:gd name="connsiteX22" fmla="*/ 3346 w 2036640"/>
                <a:gd name="connsiteY22" fmla="*/ 5406 h 1993757"/>
                <a:gd name="connsiteX23" fmla="*/ 1345906 w 2036640"/>
                <a:gd name="connsiteY23" fmla="*/ 0 h 1993757"/>
                <a:gd name="connsiteX24" fmla="*/ 1411690 w 2036640"/>
                <a:gd name="connsiteY24" fmla="*/ 43067 h 1993757"/>
                <a:gd name="connsiteX25" fmla="*/ 1454449 w 2036640"/>
                <a:gd name="connsiteY25" fmla="*/ 66092 h 1993757"/>
                <a:gd name="connsiteX26" fmla="*/ 1477474 w 2036640"/>
                <a:gd name="connsiteY26" fmla="*/ 79248 h 1993757"/>
                <a:gd name="connsiteX27" fmla="*/ 1474184 w 2036640"/>
                <a:gd name="connsiteY27" fmla="*/ 131876 h 1993757"/>
                <a:gd name="connsiteX28" fmla="*/ 1513655 w 2036640"/>
                <a:gd name="connsiteY28" fmla="*/ 128586 h 1993757"/>
                <a:gd name="connsiteX29" fmla="*/ 1539969 w 2036640"/>
                <a:gd name="connsiteY29" fmla="*/ 148322 h 1993757"/>
                <a:gd name="connsiteX30" fmla="*/ 1576150 w 2036640"/>
                <a:gd name="connsiteY30" fmla="*/ 171346 h 1993757"/>
                <a:gd name="connsiteX31" fmla="*/ 1618910 w 2036640"/>
                <a:gd name="connsiteY31" fmla="*/ 177925 h 1993757"/>
                <a:gd name="connsiteX32" fmla="*/ 1651802 w 2036640"/>
                <a:gd name="connsiteY32" fmla="*/ 161479 h 1993757"/>
                <a:gd name="connsiteX33" fmla="*/ 1684694 w 2036640"/>
                <a:gd name="connsiteY33" fmla="*/ 135165 h 1993757"/>
                <a:gd name="connsiteX34" fmla="*/ 1697851 w 2036640"/>
                <a:gd name="connsiteY34" fmla="*/ 145033 h 1993757"/>
                <a:gd name="connsiteX35" fmla="*/ 1724164 w 2036640"/>
                <a:gd name="connsiteY35" fmla="*/ 138454 h 1993757"/>
                <a:gd name="connsiteX36" fmla="*/ 1727454 w 2036640"/>
                <a:gd name="connsiteY36" fmla="*/ 184503 h 1993757"/>
                <a:gd name="connsiteX37" fmla="*/ 1750478 w 2036640"/>
                <a:gd name="connsiteY37" fmla="*/ 204238 h 1993757"/>
                <a:gd name="connsiteX38" fmla="*/ 1776792 w 2036640"/>
                <a:gd name="connsiteY38" fmla="*/ 220684 h 1993757"/>
                <a:gd name="connsiteX39" fmla="*/ 1780081 w 2036640"/>
                <a:gd name="connsiteY39" fmla="*/ 253576 h 1993757"/>
                <a:gd name="connsiteX40" fmla="*/ 1760346 w 2036640"/>
                <a:gd name="connsiteY40" fmla="*/ 273312 h 1993757"/>
                <a:gd name="connsiteX41" fmla="*/ 1753767 w 2036640"/>
                <a:gd name="connsiteY41" fmla="*/ 302915 h 1993757"/>
                <a:gd name="connsiteX42" fmla="*/ 1786659 w 2036640"/>
                <a:gd name="connsiteY42" fmla="*/ 299625 h 1993757"/>
                <a:gd name="connsiteX43" fmla="*/ 1793238 w 2036640"/>
                <a:gd name="connsiteY43" fmla="*/ 335807 h 1993757"/>
                <a:gd name="connsiteX44" fmla="*/ 1763635 w 2036640"/>
                <a:gd name="connsiteY44" fmla="*/ 345674 h 1993757"/>
                <a:gd name="connsiteX45" fmla="*/ 1734032 w 2036640"/>
                <a:gd name="connsiteY45" fmla="*/ 342385 h 1993757"/>
                <a:gd name="connsiteX46" fmla="*/ 1707718 w 2036640"/>
                <a:gd name="connsiteY46" fmla="*/ 335807 h 1993757"/>
                <a:gd name="connsiteX47" fmla="*/ 1694561 w 2036640"/>
                <a:gd name="connsiteY47" fmla="*/ 362120 h 1993757"/>
                <a:gd name="connsiteX48" fmla="*/ 1697851 w 2036640"/>
                <a:gd name="connsiteY48" fmla="*/ 395012 h 1993757"/>
                <a:gd name="connsiteX49" fmla="*/ 1661669 w 2036640"/>
                <a:gd name="connsiteY49" fmla="*/ 408169 h 1993757"/>
                <a:gd name="connsiteX50" fmla="*/ 1638645 w 2036640"/>
                <a:gd name="connsiteY50" fmla="*/ 444350 h 1993757"/>
                <a:gd name="connsiteX51" fmla="*/ 1622199 w 2036640"/>
                <a:gd name="connsiteY51" fmla="*/ 480532 h 1993757"/>
                <a:gd name="connsiteX52" fmla="*/ 1618910 w 2036640"/>
                <a:gd name="connsiteY52" fmla="*/ 510135 h 1993757"/>
                <a:gd name="connsiteX53" fmla="*/ 1586018 w 2036640"/>
                <a:gd name="connsiteY53" fmla="*/ 523291 h 1993757"/>
                <a:gd name="connsiteX54" fmla="*/ 1559704 w 2036640"/>
                <a:gd name="connsiteY54" fmla="*/ 539738 h 1993757"/>
                <a:gd name="connsiteX55" fmla="*/ 1566282 w 2036640"/>
                <a:gd name="connsiteY55" fmla="*/ 572630 h 1993757"/>
                <a:gd name="connsiteX56" fmla="*/ 1589307 w 2036640"/>
                <a:gd name="connsiteY56" fmla="*/ 605522 h 1993757"/>
                <a:gd name="connsiteX57" fmla="*/ 1615620 w 2036640"/>
                <a:gd name="connsiteY57" fmla="*/ 621968 h 1993757"/>
                <a:gd name="connsiteX58" fmla="*/ 1625488 w 2036640"/>
                <a:gd name="connsiteY58" fmla="*/ 661438 h 1993757"/>
                <a:gd name="connsiteX59" fmla="*/ 1664959 w 2036640"/>
                <a:gd name="connsiteY59" fmla="*/ 687752 h 1993757"/>
                <a:gd name="connsiteX60" fmla="*/ 1694561 w 2036640"/>
                <a:gd name="connsiteY60" fmla="*/ 714066 h 1993757"/>
                <a:gd name="connsiteX61" fmla="*/ 1717586 w 2036640"/>
                <a:gd name="connsiteY61" fmla="*/ 753536 h 1993757"/>
                <a:gd name="connsiteX62" fmla="*/ 1750478 w 2036640"/>
                <a:gd name="connsiteY62" fmla="*/ 756825 h 1993757"/>
                <a:gd name="connsiteX63" fmla="*/ 1773502 w 2036640"/>
                <a:gd name="connsiteY63" fmla="*/ 760115 h 1993757"/>
                <a:gd name="connsiteX64" fmla="*/ 1780081 w 2036640"/>
                <a:gd name="connsiteY64" fmla="*/ 796296 h 1993757"/>
                <a:gd name="connsiteX65" fmla="*/ 1763635 w 2036640"/>
                <a:gd name="connsiteY65" fmla="*/ 812742 h 1993757"/>
                <a:gd name="connsiteX66" fmla="*/ 1766924 w 2036640"/>
                <a:gd name="connsiteY66" fmla="*/ 842345 h 1993757"/>
                <a:gd name="connsiteX67" fmla="*/ 1763635 w 2036640"/>
                <a:gd name="connsiteY67" fmla="*/ 865369 h 1993757"/>
                <a:gd name="connsiteX68" fmla="*/ 1799816 w 2036640"/>
                <a:gd name="connsiteY68" fmla="*/ 894972 h 1993757"/>
                <a:gd name="connsiteX69" fmla="*/ 1822841 w 2036640"/>
                <a:gd name="connsiteY69" fmla="*/ 931153 h 1993757"/>
                <a:gd name="connsiteX70" fmla="*/ 1835997 w 2036640"/>
                <a:gd name="connsiteY70" fmla="*/ 964045 h 1993757"/>
                <a:gd name="connsiteX71" fmla="*/ 1878757 w 2036640"/>
                <a:gd name="connsiteY71" fmla="*/ 993648 h 1993757"/>
                <a:gd name="connsiteX72" fmla="*/ 1901782 w 2036640"/>
                <a:gd name="connsiteY72" fmla="*/ 1023251 h 1993757"/>
                <a:gd name="connsiteX73" fmla="*/ 1960987 w 2036640"/>
                <a:gd name="connsiteY73" fmla="*/ 1006805 h 1993757"/>
                <a:gd name="connsiteX74" fmla="*/ 1993879 w 2036640"/>
                <a:gd name="connsiteY74" fmla="*/ 1052854 h 1993757"/>
                <a:gd name="connsiteX75" fmla="*/ 2030061 w 2036640"/>
                <a:gd name="connsiteY75" fmla="*/ 1082457 h 1993757"/>
                <a:gd name="connsiteX76" fmla="*/ 2036640 w 2036640"/>
                <a:gd name="connsiteY76" fmla="*/ 1069300 h 1993757"/>
                <a:gd name="connsiteX77" fmla="*/ 2030777 w 2036640"/>
                <a:gd name="connsiteY77" fmla="*/ 1993757 h 1993757"/>
                <a:gd name="connsiteX0" fmla="*/ 2026773 w 2036640"/>
                <a:gd name="connsiteY0" fmla="*/ 1983700 h 1993757"/>
                <a:gd name="connsiteX1" fmla="*/ 1202878 w 2036640"/>
                <a:gd name="connsiteY1" fmla="*/ 1983699 h 1993757"/>
                <a:gd name="connsiteX2" fmla="*/ 1177980 w 2036640"/>
                <a:gd name="connsiteY2" fmla="*/ 1934117 h 1993757"/>
                <a:gd name="connsiteX3" fmla="*/ 791551 w 2036640"/>
                <a:gd name="connsiteY3" fmla="*/ 1937406 h 1993757"/>
                <a:gd name="connsiteX4" fmla="*/ 788969 w 2036640"/>
                <a:gd name="connsiteY4" fmla="*/ 1556103 h 1993757"/>
                <a:gd name="connsiteX5" fmla="*/ 381637 w 2036640"/>
                <a:gd name="connsiteY5" fmla="*/ 1556104 h 1993757"/>
                <a:gd name="connsiteX6" fmla="*/ 384572 w 2036640"/>
                <a:gd name="connsiteY6" fmla="*/ 1447845 h 1993757"/>
                <a:gd name="connsiteX7" fmla="*/ 276638 w 2036640"/>
                <a:gd name="connsiteY7" fmla="*/ 1443999 h 1993757"/>
                <a:gd name="connsiteX8" fmla="*/ 281216 w 2036640"/>
                <a:gd name="connsiteY8" fmla="*/ 1221891 h 1993757"/>
                <a:gd name="connsiteX9" fmla="*/ 382456 w 2036640"/>
                <a:gd name="connsiteY9" fmla="*/ 1221272 h 1993757"/>
                <a:gd name="connsiteX10" fmla="*/ 382457 w 2036640"/>
                <a:gd name="connsiteY10" fmla="*/ 1014685 h 1993757"/>
                <a:gd name="connsiteX11" fmla="*/ 304650 w 2036640"/>
                <a:gd name="connsiteY11" fmla="*/ 1008229 h 1993757"/>
                <a:gd name="connsiteX12" fmla="*/ 254854 w 2036640"/>
                <a:gd name="connsiteY12" fmla="*/ 1027597 h 1993757"/>
                <a:gd name="connsiteX13" fmla="*/ 226842 w 2036640"/>
                <a:gd name="connsiteY13" fmla="*/ 988862 h 1993757"/>
                <a:gd name="connsiteX14" fmla="*/ 192608 w 2036640"/>
                <a:gd name="connsiteY14" fmla="*/ 930760 h 1993757"/>
                <a:gd name="connsiteX15" fmla="*/ 68116 w 2036640"/>
                <a:gd name="connsiteY15" fmla="*/ 756452 h 1993757"/>
                <a:gd name="connsiteX16" fmla="*/ 80565 w 2036640"/>
                <a:gd name="connsiteY16" fmla="*/ 698350 h 1993757"/>
                <a:gd name="connsiteX17" fmla="*/ 121025 w 2036640"/>
                <a:gd name="connsiteY17" fmla="*/ 659615 h 1993757"/>
                <a:gd name="connsiteX18" fmla="*/ 133474 w 2036640"/>
                <a:gd name="connsiteY18" fmla="*/ 617652 h 1993757"/>
                <a:gd name="connsiteX19" fmla="*/ 192607 w 2036640"/>
                <a:gd name="connsiteY19" fmla="*/ 569233 h 1993757"/>
                <a:gd name="connsiteX20" fmla="*/ 224182 w 2036640"/>
                <a:gd name="connsiteY20" fmla="*/ 522151 h 1993757"/>
                <a:gd name="connsiteX21" fmla="*/ 0 w 2036640"/>
                <a:gd name="connsiteY21" fmla="*/ 520258 h 1993757"/>
                <a:gd name="connsiteX22" fmla="*/ 3346 w 2036640"/>
                <a:gd name="connsiteY22" fmla="*/ 5406 h 1993757"/>
                <a:gd name="connsiteX23" fmla="*/ 1345906 w 2036640"/>
                <a:gd name="connsiteY23" fmla="*/ 0 h 1993757"/>
                <a:gd name="connsiteX24" fmla="*/ 1411690 w 2036640"/>
                <a:gd name="connsiteY24" fmla="*/ 43067 h 1993757"/>
                <a:gd name="connsiteX25" fmla="*/ 1454449 w 2036640"/>
                <a:gd name="connsiteY25" fmla="*/ 66092 h 1993757"/>
                <a:gd name="connsiteX26" fmla="*/ 1477474 w 2036640"/>
                <a:gd name="connsiteY26" fmla="*/ 79248 h 1993757"/>
                <a:gd name="connsiteX27" fmla="*/ 1474184 w 2036640"/>
                <a:gd name="connsiteY27" fmla="*/ 131876 h 1993757"/>
                <a:gd name="connsiteX28" fmla="*/ 1513655 w 2036640"/>
                <a:gd name="connsiteY28" fmla="*/ 128586 h 1993757"/>
                <a:gd name="connsiteX29" fmla="*/ 1539969 w 2036640"/>
                <a:gd name="connsiteY29" fmla="*/ 148322 h 1993757"/>
                <a:gd name="connsiteX30" fmla="*/ 1576150 w 2036640"/>
                <a:gd name="connsiteY30" fmla="*/ 171346 h 1993757"/>
                <a:gd name="connsiteX31" fmla="*/ 1618910 w 2036640"/>
                <a:gd name="connsiteY31" fmla="*/ 177925 h 1993757"/>
                <a:gd name="connsiteX32" fmla="*/ 1651802 w 2036640"/>
                <a:gd name="connsiteY32" fmla="*/ 161479 h 1993757"/>
                <a:gd name="connsiteX33" fmla="*/ 1684694 w 2036640"/>
                <a:gd name="connsiteY33" fmla="*/ 135165 h 1993757"/>
                <a:gd name="connsiteX34" fmla="*/ 1697851 w 2036640"/>
                <a:gd name="connsiteY34" fmla="*/ 145033 h 1993757"/>
                <a:gd name="connsiteX35" fmla="*/ 1724164 w 2036640"/>
                <a:gd name="connsiteY35" fmla="*/ 138454 h 1993757"/>
                <a:gd name="connsiteX36" fmla="*/ 1727454 w 2036640"/>
                <a:gd name="connsiteY36" fmla="*/ 184503 h 1993757"/>
                <a:gd name="connsiteX37" fmla="*/ 1750478 w 2036640"/>
                <a:gd name="connsiteY37" fmla="*/ 204238 h 1993757"/>
                <a:gd name="connsiteX38" fmla="*/ 1776792 w 2036640"/>
                <a:gd name="connsiteY38" fmla="*/ 220684 h 1993757"/>
                <a:gd name="connsiteX39" fmla="*/ 1780081 w 2036640"/>
                <a:gd name="connsiteY39" fmla="*/ 253576 h 1993757"/>
                <a:gd name="connsiteX40" fmla="*/ 1760346 w 2036640"/>
                <a:gd name="connsiteY40" fmla="*/ 273312 h 1993757"/>
                <a:gd name="connsiteX41" fmla="*/ 1753767 w 2036640"/>
                <a:gd name="connsiteY41" fmla="*/ 302915 h 1993757"/>
                <a:gd name="connsiteX42" fmla="*/ 1786659 w 2036640"/>
                <a:gd name="connsiteY42" fmla="*/ 299625 h 1993757"/>
                <a:gd name="connsiteX43" fmla="*/ 1793238 w 2036640"/>
                <a:gd name="connsiteY43" fmla="*/ 335807 h 1993757"/>
                <a:gd name="connsiteX44" fmla="*/ 1763635 w 2036640"/>
                <a:gd name="connsiteY44" fmla="*/ 345674 h 1993757"/>
                <a:gd name="connsiteX45" fmla="*/ 1734032 w 2036640"/>
                <a:gd name="connsiteY45" fmla="*/ 342385 h 1993757"/>
                <a:gd name="connsiteX46" fmla="*/ 1707718 w 2036640"/>
                <a:gd name="connsiteY46" fmla="*/ 335807 h 1993757"/>
                <a:gd name="connsiteX47" fmla="*/ 1694561 w 2036640"/>
                <a:gd name="connsiteY47" fmla="*/ 362120 h 1993757"/>
                <a:gd name="connsiteX48" fmla="*/ 1697851 w 2036640"/>
                <a:gd name="connsiteY48" fmla="*/ 395012 h 1993757"/>
                <a:gd name="connsiteX49" fmla="*/ 1661669 w 2036640"/>
                <a:gd name="connsiteY49" fmla="*/ 408169 h 1993757"/>
                <a:gd name="connsiteX50" fmla="*/ 1638645 w 2036640"/>
                <a:gd name="connsiteY50" fmla="*/ 444350 h 1993757"/>
                <a:gd name="connsiteX51" fmla="*/ 1622199 w 2036640"/>
                <a:gd name="connsiteY51" fmla="*/ 480532 h 1993757"/>
                <a:gd name="connsiteX52" fmla="*/ 1618910 w 2036640"/>
                <a:gd name="connsiteY52" fmla="*/ 510135 h 1993757"/>
                <a:gd name="connsiteX53" fmla="*/ 1586018 w 2036640"/>
                <a:gd name="connsiteY53" fmla="*/ 523291 h 1993757"/>
                <a:gd name="connsiteX54" fmla="*/ 1559704 w 2036640"/>
                <a:gd name="connsiteY54" fmla="*/ 539738 h 1993757"/>
                <a:gd name="connsiteX55" fmla="*/ 1566282 w 2036640"/>
                <a:gd name="connsiteY55" fmla="*/ 572630 h 1993757"/>
                <a:gd name="connsiteX56" fmla="*/ 1589307 w 2036640"/>
                <a:gd name="connsiteY56" fmla="*/ 605522 h 1993757"/>
                <a:gd name="connsiteX57" fmla="*/ 1615620 w 2036640"/>
                <a:gd name="connsiteY57" fmla="*/ 621968 h 1993757"/>
                <a:gd name="connsiteX58" fmla="*/ 1625488 w 2036640"/>
                <a:gd name="connsiteY58" fmla="*/ 661438 h 1993757"/>
                <a:gd name="connsiteX59" fmla="*/ 1664959 w 2036640"/>
                <a:gd name="connsiteY59" fmla="*/ 687752 h 1993757"/>
                <a:gd name="connsiteX60" fmla="*/ 1694561 w 2036640"/>
                <a:gd name="connsiteY60" fmla="*/ 714066 h 1993757"/>
                <a:gd name="connsiteX61" fmla="*/ 1717586 w 2036640"/>
                <a:gd name="connsiteY61" fmla="*/ 753536 h 1993757"/>
                <a:gd name="connsiteX62" fmla="*/ 1750478 w 2036640"/>
                <a:gd name="connsiteY62" fmla="*/ 756825 h 1993757"/>
                <a:gd name="connsiteX63" fmla="*/ 1773502 w 2036640"/>
                <a:gd name="connsiteY63" fmla="*/ 760115 h 1993757"/>
                <a:gd name="connsiteX64" fmla="*/ 1780081 w 2036640"/>
                <a:gd name="connsiteY64" fmla="*/ 796296 h 1993757"/>
                <a:gd name="connsiteX65" fmla="*/ 1763635 w 2036640"/>
                <a:gd name="connsiteY65" fmla="*/ 812742 h 1993757"/>
                <a:gd name="connsiteX66" fmla="*/ 1766924 w 2036640"/>
                <a:gd name="connsiteY66" fmla="*/ 842345 h 1993757"/>
                <a:gd name="connsiteX67" fmla="*/ 1763635 w 2036640"/>
                <a:gd name="connsiteY67" fmla="*/ 865369 h 1993757"/>
                <a:gd name="connsiteX68" fmla="*/ 1799816 w 2036640"/>
                <a:gd name="connsiteY68" fmla="*/ 894972 h 1993757"/>
                <a:gd name="connsiteX69" fmla="*/ 1822841 w 2036640"/>
                <a:gd name="connsiteY69" fmla="*/ 931153 h 1993757"/>
                <a:gd name="connsiteX70" fmla="*/ 1835997 w 2036640"/>
                <a:gd name="connsiteY70" fmla="*/ 964045 h 1993757"/>
                <a:gd name="connsiteX71" fmla="*/ 1878757 w 2036640"/>
                <a:gd name="connsiteY71" fmla="*/ 993648 h 1993757"/>
                <a:gd name="connsiteX72" fmla="*/ 1901782 w 2036640"/>
                <a:gd name="connsiteY72" fmla="*/ 1023251 h 1993757"/>
                <a:gd name="connsiteX73" fmla="*/ 1960987 w 2036640"/>
                <a:gd name="connsiteY73" fmla="*/ 1006805 h 1993757"/>
                <a:gd name="connsiteX74" fmla="*/ 1993879 w 2036640"/>
                <a:gd name="connsiteY74" fmla="*/ 1052854 h 1993757"/>
                <a:gd name="connsiteX75" fmla="*/ 2030061 w 2036640"/>
                <a:gd name="connsiteY75" fmla="*/ 1082457 h 1993757"/>
                <a:gd name="connsiteX76" fmla="*/ 2036640 w 2036640"/>
                <a:gd name="connsiteY76" fmla="*/ 1069300 h 1993757"/>
                <a:gd name="connsiteX77" fmla="*/ 2030777 w 2036640"/>
                <a:gd name="connsiteY77" fmla="*/ 1993757 h 1993757"/>
                <a:gd name="connsiteX0" fmla="*/ 2026773 w 2036640"/>
                <a:gd name="connsiteY0" fmla="*/ 1983700 h 1993757"/>
                <a:gd name="connsiteX1" fmla="*/ 1202878 w 2036640"/>
                <a:gd name="connsiteY1" fmla="*/ 1983699 h 1993757"/>
                <a:gd name="connsiteX2" fmla="*/ 1177980 w 2036640"/>
                <a:gd name="connsiteY2" fmla="*/ 1934117 h 1993757"/>
                <a:gd name="connsiteX3" fmla="*/ 791551 w 2036640"/>
                <a:gd name="connsiteY3" fmla="*/ 1937406 h 1993757"/>
                <a:gd name="connsiteX4" fmla="*/ 788969 w 2036640"/>
                <a:gd name="connsiteY4" fmla="*/ 1556103 h 1993757"/>
                <a:gd name="connsiteX5" fmla="*/ 381637 w 2036640"/>
                <a:gd name="connsiteY5" fmla="*/ 1556104 h 1993757"/>
                <a:gd name="connsiteX6" fmla="*/ 384572 w 2036640"/>
                <a:gd name="connsiteY6" fmla="*/ 1447845 h 1993757"/>
                <a:gd name="connsiteX7" fmla="*/ 276638 w 2036640"/>
                <a:gd name="connsiteY7" fmla="*/ 1443999 h 1993757"/>
                <a:gd name="connsiteX8" fmla="*/ 281216 w 2036640"/>
                <a:gd name="connsiteY8" fmla="*/ 1221891 h 1993757"/>
                <a:gd name="connsiteX9" fmla="*/ 382456 w 2036640"/>
                <a:gd name="connsiteY9" fmla="*/ 1221272 h 1993757"/>
                <a:gd name="connsiteX10" fmla="*/ 382457 w 2036640"/>
                <a:gd name="connsiteY10" fmla="*/ 1014685 h 1993757"/>
                <a:gd name="connsiteX11" fmla="*/ 304650 w 2036640"/>
                <a:gd name="connsiteY11" fmla="*/ 1008229 h 1993757"/>
                <a:gd name="connsiteX12" fmla="*/ 254854 w 2036640"/>
                <a:gd name="connsiteY12" fmla="*/ 1027597 h 1993757"/>
                <a:gd name="connsiteX13" fmla="*/ 226842 w 2036640"/>
                <a:gd name="connsiteY13" fmla="*/ 988862 h 1993757"/>
                <a:gd name="connsiteX14" fmla="*/ 192608 w 2036640"/>
                <a:gd name="connsiteY14" fmla="*/ 930760 h 1993757"/>
                <a:gd name="connsiteX15" fmla="*/ 68116 w 2036640"/>
                <a:gd name="connsiteY15" fmla="*/ 756452 h 1993757"/>
                <a:gd name="connsiteX16" fmla="*/ 80565 w 2036640"/>
                <a:gd name="connsiteY16" fmla="*/ 698350 h 1993757"/>
                <a:gd name="connsiteX17" fmla="*/ 121025 w 2036640"/>
                <a:gd name="connsiteY17" fmla="*/ 659615 h 1993757"/>
                <a:gd name="connsiteX18" fmla="*/ 133474 w 2036640"/>
                <a:gd name="connsiteY18" fmla="*/ 617652 h 1993757"/>
                <a:gd name="connsiteX19" fmla="*/ 192607 w 2036640"/>
                <a:gd name="connsiteY19" fmla="*/ 569233 h 1993757"/>
                <a:gd name="connsiteX20" fmla="*/ 224182 w 2036640"/>
                <a:gd name="connsiteY20" fmla="*/ 522151 h 1993757"/>
                <a:gd name="connsiteX21" fmla="*/ 0 w 2036640"/>
                <a:gd name="connsiteY21" fmla="*/ 520258 h 1993757"/>
                <a:gd name="connsiteX22" fmla="*/ 3346 w 2036640"/>
                <a:gd name="connsiteY22" fmla="*/ 5406 h 1993757"/>
                <a:gd name="connsiteX23" fmla="*/ 1345906 w 2036640"/>
                <a:gd name="connsiteY23" fmla="*/ 0 h 1993757"/>
                <a:gd name="connsiteX24" fmla="*/ 1411690 w 2036640"/>
                <a:gd name="connsiteY24" fmla="*/ 43067 h 1993757"/>
                <a:gd name="connsiteX25" fmla="*/ 1454449 w 2036640"/>
                <a:gd name="connsiteY25" fmla="*/ 66092 h 1993757"/>
                <a:gd name="connsiteX26" fmla="*/ 1477474 w 2036640"/>
                <a:gd name="connsiteY26" fmla="*/ 79248 h 1993757"/>
                <a:gd name="connsiteX27" fmla="*/ 1474184 w 2036640"/>
                <a:gd name="connsiteY27" fmla="*/ 131876 h 1993757"/>
                <a:gd name="connsiteX28" fmla="*/ 1513655 w 2036640"/>
                <a:gd name="connsiteY28" fmla="*/ 128586 h 1993757"/>
                <a:gd name="connsiteX29" fmla="*/ 1539969 w 2036640"/>
                <a:gd name="connsiteY29" fmla="*/ 148322 h 1993757"/>
                <a:gd name="connsiteX30" fmla="*/ 1576150 w 2036640"/>
                <a:gd name="connsiteY30" fmla="*/ 171346 h 1993757"/>
                <a:gd name="connsiteX31" fmla="*/ 1618910 w 2036640"/>
                <a:gd name="connsiteY31" fmla="*/ 177925 h 1993757"/>
                <a:gd name="connsiteX32" fmla="*/ 1651802 w 2036640"/>
                <a:gd name="connsiteY32" fmla="*/ 161479 h 1993757"/>
                <a:gd name="connsiteX33" fmla="*/ 1684694 w 2036640"/>
                <a:gd name="connsiteY33" fmla="*/ 135165 h 1993757"/>
                <a:gd name="connsiteX34" fmla="*/ 1697851 w 2036640"/>
                <a:gd name="connsiteY34" fmla="*/ 145033 h 1993757"/>
                <a:gd name="connsiteX35" fmla="*/ 1724164 w 2036640"/>
                <a:gd name="connsiteY35" fmla="*/ 138454 h 1993757"/>
                <a:gd name="connsiteX36" fmla="*/ 1727454 w 2036640"/>
                <a:gd name="connsiteY36" fmla="*/ 184503 h 1993757"/>
                <a:gd name="connsiteX37" fmla="*/ 1750478 w 2036640"/>
                <a:gd name="connsiteY37" fmla="*/ 204238 h 1993757"/>
                <a:gd name="connsiteX38" fmla="*/ 1776792 w 2036640"/>
                <a:gd name="connsiteY38" fmla="*/ 220684 h 1993757"/>
                <a:gd name="connsiteX39" fmla="*/ 1780081 w 2036640"/>
                <a:gd name="connsiteY39" fmla="*/ 253576 h 1993757"/>
                <a:gd name="connsiteX40" fmla="*/ 1760346 w 2036640"/>
                <a:gd name="connsiteY40" fmla="*/ 273312 h 1993757"/>
                <a:gd name="connsiteX41" fmla="*/ 1753767 w 2036640"/>
                <a:gd name="connsiteY41" fmla="*/ 302915 h 1993757"/>
                <a:gd name="connsiteX42" fmla="*/ 1786659 w 2036640"/>
                <a:gd name="connsiteY42" fmla="*/ 299625 h 1993757"/>
                <a:gd name="connsiteX43" fmla="*/ 1793238 w 2036640"/>
                <a:gd name="connsiteY43" fmla="*/ 335807 h 1993757"/>
                <a:gd name="connsiteX44" fmla="*/ 1763635 w 2036640"/>
                <a:gd name="connsiteY44" fmla="*/ 345674 h 1993757"/>
                <a:gd name="connsiteX45" fmla="*/ 1734032 w 2036640"/>
                <a:gd name="connsiteY45" fmla="*/ 342385 h 1993757"/>
                <a:gd name="connsiteX46" fmla="*/ 1707718 w 2036640"/>
                <a:gd name="connsiteY46" fmla="*/ 335807 h 1993757"/>
                <a:gd name="connsiteX47" fmla="*/ 1694561 w 2036640"/>
                <a:gd name="connsiteY47" fmla="*/ 362120 h 1993757"/>
                <a:gd name="connsiteX48" fmla="*/ 1697851 w 2036640"/>
                <a:gd name="connsiteY48" fmla="*/ 395012 h 1993757"/>
                <a:gd name="connsiteX49" fmla="*/ 1661669 w 2036640"/>
                <a:gd name="connsiteY49" fmla="*/ 408169 h 1993757"/>
                <a:gd name="connsiteX50" fmla="*/ 1638645 w 2036640"/>
                <a:gd name="connsiteY50" fmla="*/ 444350 h 1993757"/>
                <a:gd name="connsiteX51" fmla="*/ 1622199 w 2036640"/>
                <a:gd name="connsiteY51" fmla="*/ 480532 h 1993757"/>
                <a:gd name="connsiteX52" fmla="*/ 1618910 w 2036640"/>
                <a:gd name="connsiteY52" fmla="*/ 510135 h 1993757"/>
                <a:gd name="connsiteX53" fmla="*/ 1586018 w 2036640"/>
                <a:gd name="connsiteY53" fmla="*/ 523291 h 1993757"/>
                <a:gd name="connsiteX54" fmla="*/ 1559704 w 2036640"/>
                <a:gd name="connsiteY54" fmla="*/ 539738 h 1993757"/>
                <a:gd name="connsiteX55" fmla="*/ 1566282 w 2036640"/>
                <a:gd name="connsiteY55" fmla="*/ 572630 h 1993757"/>
                <a:gd name="connsiteX56" fmla="*/ 1589307 w 2036640"/>
                <a:gd name="connsiteY56" fmla="*/ 605522 h 1993757"/>
                <a:gd name="connsiteX57" fmla="*/ 1615620 w 2036640"/>
                <a:gd name="connsiteY57" fmla="*/ 621968 h 1993757"/>
                <a:gd name="connsiteX58" fmla="*/ 1625488 w 2036640"/>
                <a:gd name="connsiteY58" fmla="*/ 661438 h 1993757"/>
                <a:gd name="connsiteX59" fmla="*/ 1664959 w 2036640"/>
                <a:gd name="connsiteY59" fmla="*/ 687752 h 1993757"/>
                <a:gd name="connsiteX60" fmla="*/ 1694561 w 2036640"/>
                <a:gd name="connsiteY60" fmla="*/ 714066 h 1993757"/>
                <a:gd name="connsiteX61" fmla="*/ 1717586 w 2036640"/>
                <a:gd name="connsiteY61" fmla="*/ 753536 h 1993757"/>
                <a:gd name="connsiteX62" fmla="*/ 1750478 w 2036640"/>
                <a:gd name="connsiteY62" fmla="*/ 756825 h 1993757"/>
                <a:gd name="connsiteX63" fmla="*/ 1773502 w 2036640"/>
                <a:gd name="connsiteY63" fmla="*/ 760115 h 1993757"/>
                <a:gd name="connsiteX64" fmla="*/ 1780081 w 2036640"/>
                <a:gd name="connsiteY64" fmla="*/ 796296 h 1993757"/>
                <a:gd name="connsiteX65" fmla="*/ 1763635 w 2036640"/>
                <a:gd name="connsiteY65" fmla="*/ 812742 h 1993757"/>
                <a:gd name="connsiteX66" fmla="*/ 1766924 w 2036640"/>
                <a:gd name="connsiteY66" fmla="*/ 842345 h 1993757"/>
                <a:gd name="connsiteX67" fmla="*/ 1763635 w 2036640"/>
                <a:gd name="connsiteY67" fmla="*/ 865369 h 1993757"/>
                <a:gd name="connsiteX68" fmla="*/ 1799816 w 2036640"/>
                <a:gd name="connsiteY68" fmla="*/ 894972 h 1993757"/>
                <a:gd name="connsiteX69" fmla="*/ 1822841 w 2036640"/>
                <a:gd name="connsiteY69" fmla="*/ 931153 h 1993757"/>
                <a:gd name="connsiteX70" fmla="*/ 1835997 w 2036640"/>
                <a:gd name="connsiteY70" fmla="*/ 964045 h 1993757"/>
                <a:gd name="connsiteX71" fmla="*/ 1878757 w 2036640"/>
                <a:gd name="connsiteY71" fmla="*/ 993648 h 1993757"/>
                <a:gd name="connsiteX72" fmla="*/ 1901782 w 2036640"/>
                <a:gd name="connsiteY72" fmla="*/ 1023251 h 1993757"/>
                <a:gd name="connsiteX73" fmla="*/ 1960987 w 2036640"/>
                <a:gd name="connsiteY73" fmla="*/ 1006805 h 1993757"/>
                <a:gd name="connsiteX74" fmla="*/ 1993879 w 2036640"/>
                <a:gd name="connsiteY74" fmla="*/ 1052854 h 1993757"/>
                <a:gd name="connsiteX75" fmla="*/ 2030061 w 2036640"/>
                <a:gd name="connsiteY75" fmla="*/ 1082457 h 1993757"/>
                <a:gd name="connsiteX76" fmla="*/ 2036640 w 2036640"/>
                <a:gd name="connsiteY76" fmla="*/ 1069300 h 1993757"/>
                <a:gd name="connsiteX77" fmla="*/ 2030777 w 2036640"/>
                <a:gd name="connsiteY77" fmla="*/ 1993757 h 1993757"/>
                <a:gd name="connsiteX0" fmla="*/ 2026773 w 2032956"/>
                <a:gd name="connsiteY0" fmla="*/ 1983700 h 1993757"/>
                <a:gd name="connsiteX1" fmla="*/ 1202878 w 2032956"/>
                <a:gd name="connsiteY1" fmla="*/ 1983699 h 1993757"/>
                <a:gd name="connsiteX2" fmla="*/ 1177980 w 2032956"/>
                <a:gd name="connsiteY2" fmla="*/ 1934117 h 1993757"/>
                <a:gd name="connsiteX3" fmla="*/ 791551 w 2032956"/>
                <a:gd name="connsiteY3" fmla="*/ 1937406 h 1993757"/>
                <a:gd name="connsiteX4" fmla="*/ 788969 w 2032956"/>
                <a:gd name="connsiteY4" fmla="*/ 1556103 h 1993757"/>
                <a:gd name="connsiteX5" fmla="*/ 381637 w 2032956"/>
                <a:gd name="connsiteY5" fmla="*/ 1556104 h 1993757"/>
                <a:gd name="connsiteX6" fmla="*/ 384572 w 2032956"/>
                <a:gd name="connsiteY6" fmla="*/ 1447845 h 1993757"/>
                <a:gd name="connsiteX7" fmla="*/ 276638 w 2032956"/>
                <a:gd name="connsiteY7" fmla="*/ 1443999 h 1993757"/>
                <a:gd name="connsiteX8" fmla="*/ 281216 w 2032956"/>
                <a:gd name="connsiteY8" fmla="*/ 1221891 h 1993757"/>
                <a:gd name="connsiteX9" fmla="*/ 382456 w 2032956"/>
                <a:gd name="connsiteY9" fmla="*/ 1221272 h 1993757"/>
                <a:gd name="connsiteX10" fmla="*/ 382457 w 2032956"/>
                <a:gd name="connsiteY10" fmla="*/ 1014685 h 1993757"/>
                <a:gd name="connsiteX11" fmla="*/ 304650 w 2032956"/>
                <a:gd name="connsiteY11" fmla="*/ 1008229 h 1993757"/>
                <a:gd name="connsiteX12" fmla="*/ 254854 w 2032956"/>
                <a:gd name="connsiteY12" fmla="*/ 1027597 h 1993757"/>
                <a:gd name="connsiteX13" fmla="*/ 226842 w 2032956"/>
                <a:gd name="connsiteY13" fmla="*/ 988862 h 1993757"/>
                <a:gd name="connsiteX14" fmla="*/ 192608 w 2032956"/>
                <a:gd name="connsiteY14" fmla="*/ 930760 h 1993757"/>
                <a:gd name="connsiteX15" fmla="*/ 68116 w 2032956"/>
                <a:gd name="connsiteY15" fmla="*/ 756452 h 1993757"/>
                <a:gd name="connsiteX16" fmla="*/ 80565 w 2032956"/>
                <a:gd name="connsiteY16" fmla="*/ 698350 h 1993757"/>
                <a:gd name="connsiteX17" fmla="*/ 121025 w 2032956"/>
                <a:gd name="connsiteY17" fmla="*/ 659615 h 1993757"/>
                <a:gd name="connsiteX18" fmla="*/ 133474 w 2032956"/>
                <a:gd name="connsiteY18" fmla="*/ 617652 h 1993757"/>
                <a:gd name="connsiteX19" fmla="*/ 192607 w 2032956"/>
                <a:gd name="connsiteY19" fmla="*/ 569233 h 1993757"/>
                <a:gd name="connsiteX20" fmla="*/ 224182 w 2032956"/>
                <a:gd name="connsiteY20" fmla="*/ 522151 h 1993757"/>
                <a:gd name="connsiteX21" fmla="*/ 0 w 2032956"/>
                <a:gd name="connsiteY21" fmla="*/ 520258 h 1993757"/>
                <a:gd name="connsiteX22" fmla="*/ 3346 w 2032956"/>
                <a:gd name="connsiteY22" fmla="*/ 5406 h 1993757"/>
                <a:gd name="connsiteX23" fmla="*/ 1345906 w 2032956"/>
                <a:gd name="connsiteY23" fmla="*/ 0 h 1993757"/>
                <a:gd name="connsiteX24" fmla="*/ 1411690 w 2032956"/>
                <a:gd name="connsiteY24" fmla="*/ 43067 h 1993757"/>
                <a:gd name="connsiteX25" fmla="*/ 1454449 w 2032956"/>
                <a:gd name="connsiteY25" fmla="*/ 66092 h 1993757"/>
                <a:gd name="connsiteX26" fmla="*/ 1477474 w 2032956"/>
                <a:gd name="connsiteY26" fmla="*/ 79248 h 1993757"/>
                <a:gd name="connsiteX27" fmla="*/ 1474184 w 2032956"/>
                <a:gd name="connsiteY27" fmla="*/ 131876 h 1993757"/>
                <a:gd name="connsiteX28" fmla="*/ 1513655 w 2032956"/>
                <a:gd name="connsiteY28" fmla="*/ 128586 h 1993757"/>
                <a:gd name="connsiteX29" fmla="*/ 1539969 w 2032956"/>
                <a:gd name="connsiteY29" fmla="*/ 148322 h 1993757"/>
                <a:gd name="connsiteX30" fmla="*/ 1576150 w 2032956"/>
                <a:gd name="connsiteY30" fmla="*/ 171346 h 1993757"/>
                <a:gd name="connsiteX31" fmla="*/ 1618910 w 2032956"/>
                <a:gd name="connsiteY31" fmla="*/ 177925 h 1993757"/>
                <a:gd name="connsiteX32" fmla="*/ 1651802 w 2032956"/>
                <a:gd name="connsiteY32" fmla="*/ 161479 h 1993757"/>
                <a:gd name="connsiteX33" fmla="*/ 1684694 w 2032956"/>
                <a:gd name="connsiteY33" fmla="*/ 135165 h 1993757"/>
                <a:gd name="connsiteX34" fmla="*/ 1697851 w 2032956"/>
                <a:gd name="connsiteY34" fmla="*/ 145033 h 1993757"/>
                <a:gd name="connsiteX35" fmla="*/ 1724164 w 2032956"/>
                <a:gd name="connsiteY35" fmla="*/ 138454 h 1993757"/>
                <a:gd name="connsiteX36" fmla="*/ 1727454 w 2032956"/>
                <a:gd name="connsiteY36" fmla="*/ 184503 h 1993757"/>
                <a:gd name="connsiteX37" fmla="*/ 1750478 w 2032956"/>
                <a:gd name="connsiteY37" fmla="*/ 204238 h 1993757"/>
                <a:gd name="connsiteX38" fmla="*/ 1776792 w 2032956"/>
                <a:gd name="connsiteY38" fmla="*/ 220684 h 1993757"/>
                <a:gd name="connsiteX39" fmla="*/ 1780081 w 2032956"/>
                <a:gd name="connsiteY39" fmla="*/ 253576 h 1993757"/>
                <a:gd name="connsiteX40" fmla="*/ 1760346 w 2032956"/>
                <a:gd name="connsiteY40" fmla="*/ 273312 h 1993757"/>
                <a:gd name="connsiteX41" fmla="*/ 1753767 w 2032956"/>
                <a:gd name="connsiteY41" fmla="*/ 302915 h 1993757"/>
                <a:gd name="connsiteX42" fmla="*/ 1786659 w 2032956"/>
                <a:gd name="connsiteY42" fmla="*/ 299625 h 1993757"/>
                <a:gd name="connsiteX43" fmla="*/ 1793238 w 2032956"/>
                <a:gd name="connsiteY43" fmla="*/ 335807 h 1993757"/>
                <a:gd name="connsiteX44" fmla="*/ 1763635 w 2032956"/>
                <a:gd name="connsiteY44" fmla="*/ 345674 h 1993757"/>
                <a:gd name="connsiteX45" fmla="*/ 1734032 w 2032956"/>
                <a:gd name="connsiteY45" fmla="*/ 342385 h 1993757"/>
                <a:gd name="connsiteX46" fmla="*/ 1707718 w 2032956"/>
                <a:gd name="connsiteY46" fmla="*/ 335807 h 1993757"/>
                <a:gd name="connsiteX47" fmla="*/ 1694561 w 2032956"/>
                <a:gd name="connsiteY47" fmla="*/ 362120 h 1993757"/>
                <a:gd name="connsiteX48" fmla="*/ 1697851 w 2032956"/>
                <a:gd name="connsiteY48" fmla="*/ 395012 h 1993757"/>
                <a:gd name="connsiteX49" fmla="*/ 1661669 w 2032956"/>
                <a:gd name="connsiteY49" fmla="*/ 408169 h 1993757"/>
                <a:gd name="connsiteX50" fmla="*/ 1638645 w 2032956"/>
                <a:gd name="connsiteY50" fmla="*/ 444350 h 1993757"/>
                <a:gd name="connsiteX51" fmla="*/ 1622199 w 2032956"/>
                <a:gd name="connsiteY51" fmla="*/ 480532 h 1993757"/>
                <a:gd name="connsiteX52" fmla="*/ 1618910 w 2032956"/>
                <a:gd name="connsiteY52" fmla="*/ 510135 h 1993757"/>
                <a:gd name="connsiteX53" fmla="*/ 1586018 w 2032956"/>
                <a:gd name="connsiteY53" fmla="*/ 523291 h 1993757"/>
                <a:gd name="connsiteX54" fmla="*/ 1559704 w 2032956"/>
                <a:gd name="connsiteY54" fmla="*/ 539738 h 1993757"/>
                <a:gd name="connsiteX55" fmla="*/ 1566282 w 2032956"/>
                <a:gd name="connsiteY55" fmla="*/ 572630 h 1993757"/>
                <a:gd name="connsiteX56" fmla="*/ 1589307 w 2032956"/>
                <a:gd name="connsiteY56" fmla="*/ 605522 h 1993757"/>
                <a:gd name="connsiteX57" fmla="*/ 1615620 w 2032956"/>
                <a:gd name="connsiteY57" fmla="*/ 621968 h 1993757"/>
                <a:gd name="connsiteX58" fmla="*/ 1625488 w 2032956"/>
                <a:gd name="connsiteY58" fmla="*/ 661438 h 1993757"/>
                <a:gd name="connsiteX59" fmla="*/ 1664959 w 2032956"/>
                <a:gd name="connsiteY59" fmla="*/ 687752 h 1993757"/>
                <a:gd name="connsiteX60" fmla="*/ 1694561 w 2032956"/>
                <a:gd name="connsiteY60" fmla="*/ 714066 h 1993757"/>
                <a:gd name="connsiteX61" fmla="*/ 1717586 w 2032956"/>
                <a:gd name="connsiteY61" fmla="*/ 753536 h 1993757"/>
                <a:gd name="connsiteX62" fmla="*/ 1750478 w 2032956"/>
                <a:gd name="connsiteY62" fmla="*/ 756825 h 1993757"/>
                <a:gd name="connsiteX63" fmla="*/ 1773502 w 2032956"/>
                <a:gd name="connsiteY63" fmla="*/ 760115 h 1993757"/>
                <a:gd name="connsiteX64" fmla="*/ 1780081 w 2032956"/>
                <a:gd name="connsiteY64" fmla="*/ 796296 h 1993757"/>
                <a:gd name="connsiteX65" fmla="*/ 1763635 w 2032956"/>
                <a:gd name="connsiteY65" fmla="*/ 812742 h 1993757"/>
                <a:gd name="connsiteX66" fmla="*/ 1766924 w 2032956"/>
                <a:gd name="connsiteY66" fmla="*/ 842345 h 1993757"/>
                <a:gd name="connsiteX67" fmla="*/ 1763635 w 2032956"/>
                <a:gd name="connsiteY67" fmla="*/ 865369 h 1993757"/>
                <a:gd name="connsiteX68" fmla="*/ 1799816 w 2032956"/>
                <a:gd name="connsiteY68" fmla="*/ 894972 h 1993757"/>
                <a:gd name="connsiteX69" fmla="*/ 1822841 w 2032956"/>
                <a:gd name="connsiteY69" fmla="*/ 931153 h 1993757"/>
                <a:gd name="connsiteX70" fmla="*/ 1835997 w 2032956"/>
                <a:gd name="connsiteY70" fmla="*/ 964045 h 1993757"/>
                <a:gd name="connsiteX71" fmla="*/ 1878757 w 2032956"/>
                <a:gd name="connsiteY71" fmla="*/ 993648 h 1993757"/>
                <a:gd name="connsiteX72" fmla="*/ 1901782 w 2032956"/>
                <a:gd name="connsiteY72" fmla="*/ 1023251 h 1993757"/>
                <a:gd name="connsiteX73" fmla="*/ 1960987 w 2032956"/>
                <a:gd name="connsiteY73" fmla="*/ 1006805 h 1993757"/>
                <a:gd name="connsiteX74" fmla="*/ 1993879 w 2032956"/>
                <a:gd name="connsiteY74" fmla="*/ 1052854 h 1993757"/>
                <a:gd name="connsiteX75" fmla="*/ 2030061 w 2032956"/>
                <a:gd name="connsiteY75" fmla="*/ 1082457 h 1993757"/>
                <a:gd name="connsiteX76" fmla="*/ 2030777 w 2032956"/>
                <a:gd name="connsiteY76" fmla="*/ 1993757 h 1993757"/>
                <a:gd name="connsiteX0" fmla="*/ 2026773 w 2030897"/>
                <a:gd name="connsiteY0" fmla="*/ 1983700 h 1993757"/>
                <a:gd name="connsiteX1" fmla="*/ 1202878 w 2030897"/>
                <a:gd name="connsiteY1" fmla="*/ 1983699 h 1993757"/>
                <a:gd name="connsiteX2" fmla="*/ 1177980 w 2030897"/>
                <a:gd name="connsiteY2" fmla="*/ 1934117 h 1993757"/>
                <a:gd name="connsiteX3" fmla="*/ 791551 w 2030897"/>
                <a:gd name="connsiteY3" fmla="*/ 1937406 h 1993757"/>
                <a:gd name="connsiteX4" fmla="*/ 788969 w 2030897"/>
                <a:gd name="connsiteY4" fmla="*/ 1556103 h 1993757"/>
                <a:gd name="connsiteX5" fmla="*/ 381637 w 2030897"/>
                <a:gd name="connsiteY5" fmla="*/ 1556104 h 1993757"/>
                <a:gd name="connsiteX6" fmla="*/ 384572 w 2030897"/>
                <a:gd name="connsiteY6" fmla="*/ 1447845 h 1993757"/>
                <a:gd name="connsiteX7" fmla="*/ 276638 w 2030897"/>
                <a:gd name="connsiteY7" fmla="*/ 1443999 h 1993757"/>
                <a:gd name="connsiteX8" fmla="*/ 281216 w 2030897"/>
                <a:gd name="connsiteY8" fmla="*/ 1221891 h 1993757"/>
                <a:gd name="connsiteX9" fmla="*/ 382456 w 2030897"/>
                <a:gd name="connsiteY9" fmla="*/ 1221272 h 1993757"/>
                <a:gd name="connsiteX10" fmla="*/ 382457 w 2030897"/>
                <a:gd name="connsiteY10" fmla="*/ 1014685 h 1993757"/>
                <a:gd name="connsiteX11" fmla="*/ 304650 w 2030897"/>
                <a:gd name="connsiteY11" fmla="*/ 1008229 h 1993757"/>
                <a:gd name="connsiteX12" fmla="*/ 254854 w 2030897"/>
                <a:gd name="connsiteY12" fmla="*/ 1027597 h 1993757"/>
                <a:gd name="connsiteX13" fmla="*/ 226842 w 2030897"/>
                <a:gd name="connsiteY13" fmla="*/ 988862 h 1993757"/>
                <a:gd name="connsiteX14" fmla="*/ 192608 w 2030897"/>
                <a:gd name="connsiteY14" fmla="*/ 930760 h 1993757"/>
                <a:gd name="connsiteX15" fmla="*/ 68116 w 2030897"/>
                <a:gd name="connsiteY15" fmla="*/ 756452 h 1993757"/>
                <a:gd name="connsiteX16" fmla="*/ 80565 w 2030897"/>
                <a:gd name="connsiteY16" fmla="*/ 698350 h 1993757"/>
                <a:gd name="connsiteX17" fmla="*/ 121025 w 2030897"/>
                <a:gd name="connsiteY17" fmla="*/ 659615 h 1993757"/>
                <a:gd name="connsiteX18" fmla="*/ 133474 w 2030897"/>
                <a:gd name="connsiteY18" fmla="*/ 617652 h 1993757"/>
                <a:gd name="connsiteX19" fmla="*/ 192607 w 2030897"/>
                <a:gd name="connsiteY19" fmla="*/ 569233 h 1993757"/>
                <a:gd name="connsiteX20" fmla="*/ 224182 w 2030897"/>
                <a:gd name="connsiteY20" fmla="*/ 522151 h 1993757"/>
                <a:gd name="connsiteX21" fmla="*/ 0 w 2030897"/>
                <a:gd name="connsiteY21" fmla="*/ 520258 h 1993757"/>
                <a:gd name="connsiteX22" fmla="*/ 3346 w 2030897"/>
                <a:gd name="connsiteY22" fmla="*/ 5406 h 1993757"/>
                <a:gd name="connsiteX23" fmla="*/ 1345906 w 2030897"/>
                <a:gd name="connsiteY23" fmla="*/ 0 h 1993757"/>
                <a:gd name="connsiteX24" fmla="*/ 1411690 w 2030897"/>
                <a:gd name="connsiteY24" fmla="*/ 43067 h 1993757"/>
                <a:gd name="connsiteX25" fmla="*/ 1454449 w 2030897"/>
                <a:gd name="connsiteY25" fmla="*/ 66092 h 1993757"/>
                <a:gd name="connsiteX26" fmla="*/ 1477474 w 2030897"/>
                <a:gd name="connsiteY26" fmla="*/ 79248 h 1993757"/>
                <a:gd name="connsiteX27" fmla="*/ 1474184 w 2030897"/>
                <a:gd name="connsiteY27" fmla="*/ 131876 h 1993757"/>
                <a:gd name="connsiteX28" fmla="*/ 1513655 w 2030897"/>
                <a:gd name="connsiteY28" fmla="*/ 128586 h 1993757"/>
                <a:gd name="connsiteX29" fmla="*/ 1539969 w 2030897"/>
                <a:gd name="connsiteY29" fmla="*/ 148322 h 1993757"/>
                <a:gd name="connsiteX30" fmla="*/ 1576150 w 2030897"/>
                <a:gd name="connsiteY30" fmla="*/ 171346 h 1993757"/>
                <a:gd name="connsiteX31" fmla="*/ 1618910 w 2030897"/>
                <a:gd name="connsiteY31" fmla="*/ 177925 h 1993757"/>
                <a:gd name="connsiteX32" fmla="*/ 1651802 w 2030897"/>
                <a:gd name="connsiteY32" fmla="*/ 161479 h 1993757"/>
                <a:gd name="connsiteX33" fmla="*/ 1684694 w 2030897"/>
                <a:gd name="connsiteY33" fmla="*/ 135165 h 1993757"/>
                <a:gd name="connsiteX34" fmla="*/ 1697851 w 2030897"/>
                <a:gd name="connsiteY34" fmla="*/ 145033 h 1993757"/>
                <a:gd name="connsiteX35" fmla="*/ 1724164 w 2030897"/>
                <a:gd name="connsiteY35" fmla="*/ 138454 h 1993757"/>
                <a:gd name="connsiteX36" fmla="*/ 1727454 w 2030897"/>
                <a:gd name="connsiteY36" fmla="*/ 184503 h 1993757"/>
                <a:gd name="connsiteX37" fmla="*/ 1750478 w 2030897"/>
                <a:gd name="connsiteY37" fmla="*/ 204238 h 1993757"/>
                <a:gd name="connsiteX38" fmla="*/ 1776792 w 2030897"/>
                <a:gd name="connsiteY38" fmla="*/ 220684 h 1993757"/>
                <a:gd name="connsiteX39" fmla="*/ 1780081 w 2030897"/>
                <a:gd name="connsiteY39" fmla="*/ 253576 h 1993757"/>
                <a:gd name="connsiteX40" fmla="*/ 1760346 w 2030897"/>
                <a:gd name="connsiteY40" fmla="*/ 273312 h 1993757"/>
                <a:gd name="connsiteX41" fmla="*/ 1753767 w 2030897"/>
                <a:gd name="connsiteY41" fmla="*/ 302915 h 1993757"/>
                <a:gd name="connsiteX42" fmla="*/ 1786659 w 2030897"/>
                <a:gd name="connsiteY42" fmla="*/ 299625 h 1993757"/>
                <a:gd name="connsiteX43" fmla="*/ 1793238 w 2030897"/>
                <a:gd name="connsiteY43" fmla="*/ 335807 h 1993757"/>
                <a:gd name="connsiteX44" fmla="*/ 1763635 w 2030897"/>
                <a:gd name="connsiteY44" fmla="*/ 345674 h 1993757"/>
                <a:gd name="connsiteX45" fmla="*/ 1734032 w 2030897"/>
                <a:gd name="connsiteY45" fmla="*/ 342385 h 1993757"/>
                <a:gd name="connsiteX46" fmla="*/ 1707718 w 2030897"/>
                <a:gd name="connsiteY46" fmla="*/ 335807 h 1993757"/>
                <a:gd name="connsiteX47" fmla="*/ 1694561 w 2030897"/>
                <a:gd name="connsiteY47" fmla="*/ 362120 h 1993757"/>
                <a:gd name="connsiteX48" fmla="*/ 1697851 w 2030897"/>
                <a:gd name="connsiteY48" fmla="*/ 395012 h 1993757"/>
                <a:gd name="connsiteX49" fmla="*/ 1661669 w 2030897"/>
                <a:gd name="connsiteY49" fmla="*/ 408169 h 1993757"/>
                <a:gd name="connsiteX50" fmla="*/ 1638645 w 2030897"/>
                <a:gd name="connsiteY50" fmla="*/ 444350 h 1993757"/>
                <a:gd name="connsiteX51" fmla="*/ 1622199 w 2030897"/>
                <a:gd name="connsiteY51" fmla="*/ 480532 h 1993757"/>
                <a:gd name="connsiteX52" fmla="*/ 1618910 w 2030897"/>
                <a:gd name="connsiteY52" fmla="*/ 510135 h 1993757"/>
                <a:gd name="connsiteX53" fmla="*/ 1586018 w 2030897"/>
                <a:gd name="connsiteY53" fmla="*/ 523291 h 1993757"/>
                <a:gd name="connsiteX54" fmla="*/ 1559704 w 2030897"/>
                <a:gd name="connsiteY54" fmla="*/ 539738 h 1993757"/>
                <a:gd name="connsiteX55" fmla="*/ 1566282 w 2030897"/>
                <a:gd name="connsiteY55" fmla="*/ 572630 h 1993757"/>
                <a:gd name="connsiteX56" fmla="*/ 1589307 w 2030897"/>
                <a:gd name="connsiteY56" fmla="*/ 605522 h 1993757"/>
                <a:gd name="connsiteX57" fmla="*/ 1615620 w 2030897"/>
                <a:gd name="connsiteY57" fmla="*/ 621968 h 1993757"/>
                <a:gd name="connsiteX58" fmla="*/ 1625488 w 2030897"/>
                <a:gd name="connsiteY58" fmla="*/ 661438 h 1993757"/>
                <a:gd name="connsiteX59" fmla="*/ 1664959 w 2030897"/>
                <a:gd name="connsiteY59" fmla="*/ 687752 h 1993757"/>
                <a:gd name="connsiteX60" fmla="*/ 1694561 w 2030897"/>
                <a:gd name="connsiteY60" fmla="*/ 714066 h 1993757"/>
                <a:gd name="connsiteX61" fmla="*/ 1717586 w 2030897"/>
                <a:gd name="connsiteY61" fmla="*/ 753536 h 1993757"/>
                <a:gd name="connsiteX62" fmla="*/ 1750478 w 2030897"/>
                <a:gd name="connsiteY62" fmla="*/ 756825 h 1993757"/>
                <a:gd name="connsiteX63" fmla="*/ 1773502 w 2030897"/>
                <a:gd name="connsiteY63" fmla="*/ 760115 h 1993757"/>
                <a:gd name="connsiteX64" fmla="*/ 1780081 w 2030897"/>
                <a:gd name="connsiteY64" fmla="*/ 796296 h 1993757"/>
                <a:gd name="connsiteX65" fmla="*/ 1763635 w 2030897"/>
                <a:gd name="connsiteY65" fmla="*/ 812742 h 1993757"/>
                <a:gd name="connsiteX66" fmla="*/ 1766924 w 2030897"/>
                <a:gd name="connsiteY66" fmla="*/ 842345 h 1993757"/>
                <a:gd name="connsiteX67" fmla="*/ 1763635 w 2030897"/>
                <a:gd name="connsiteY67" fmla="*/ 865369 h 1993757"/>
                <a:gd name="connsiteX68" fmla="*/ 1799816 w 2030897"/>
                <a:gd name="connsiteY68" fmla="*/ 894972 h 1993757"/>
                <a:gd name="connsiteX69" fmla="*/ 1822841 w 2030897"/>
                <a:gd name="connsiteY69" fmla="*/ 931153 h 1993757"/>
                <a:gd name="connsiteX70" fmla="*/ 1835997 w 2030897"/>
                <a:gd name="connsiteY70" fmla="*/ 964045 h 1993757"/>
                <a:gd name="connsiteX71" fmla="*/ 1878757 w 2030897"/>
                <a:gd name="connsiteY71" fmla="*/ 993648 h 1993757"/>
                <a:gd name="connsiteX72" fmla="*/ 1901782 w 2030897"/>
                <a:gd name="connsiteY72" fmla="*/ 1023251 h 1993757"/>
                <a:gd name="connsiteX73" fmla="*/ 1960987 w 2030897"/>
                <a:gd name="connsiteY73" fmla="*/ 1006805 h 1993757"/>
                <a:gd name="connsiteX74" fmla="*/ 1993879 w 2030897"/>
                <a:gd name="connsiteY74" fmla="*/ 1052854 h 1993757"/>
                <a:gd name="connsiteX75" fmla="*/ 2030061 w 2030897"/>
                <a:gd name="connsiteY75" fmla="*/ 1082457 h 1993757"/>
                <a:gd name="connsiteX76" fmla="*/ 2030777 w 2030897"/>
                <a:gd name="connsiteY76" fmla="*/ 1993757 h 1993757"/>
                <a:gd name="connsiteX0" fmla="*/ 2026773 w 2030897"/>
                <a:gd name="connsiteY0" fmla="*/ 1983700 h 1993757"/>
                <a:gd name="connsiteX1" fmla="*/ 1202878 w 2030897"/>
                <a:gd name="connsiteY1" fmla="*/ 1983699 h 1993757"/>
                <a:gd name="connsiteX2" fmla="*/ 1215328 w 2030897"/>
                <a:gd name="connsiteY2" fmla="*/ 1940573 h 1993757"/>
                <a:gd name="connsiteX3" fmla="*/ 791551 w 2030897"/>
                <a:gd name="connsiteY3" fmla="*/ 1937406 h 1993757"/>
                <a:gd name="connsiteX4" fmla="*/ 788969 w 2030897"/>
                <a:gd name="connsiteY4" fmla="*/ 1556103 h 1993757"/>
                <a:gd name="connsiteX5" fmla="*/ 381637 w 2030897"/>
                <a:gd name="connsiteY5" fmla="*/ 1556104 h 1993757"/>
                <a:gd name="connsiteX6" fmla="*/ 384572 w 2030897"/>
                <a:gd name="connsiteY6" fmla="*/ 1447845 h 1993757"/>
                <a:gd name="connsiteX7" fmla="*/ 276638 w 2030897"/>
                <a:gd name="connsiteY7" fmla="*/ 1443999 h 1993757"/>
                <a:gd name="connsiteX8" fmla="*/ 281216 w 2030897"/>
                <a:gd name="connsiteY8" fmla="*/ 1221891 h 1993757"/>
                <a:gd name="connsiteX9" fmla="*/ 382456 w 2030897"/>
                <a:gd name="connsiteY9" fmla="*/ 1221272 h 1993757"/>
                <a:gd name="connsiteX10" fmla="*/ 382457 w 2030897"/>
                <a:gd name="connsiteY10" fmla="*/ 1014685 h 1993757"/>
                <a:gd name="connsiteX11" fmla="*/ 304650 w 2030897"/>
                <a:gd name="connsiteY11" fmla="*/ 1008229 h 1993757"/>
                <a:gd name="connsiteX12" fmla="*/ 254854 w 2030897"/>
                <a:gd name="connsiteY12" fmla="*/ 1027597 h 1993757"/>
                <a:gd name="connsiteX13" fmla="*/ 226842 w 2030897"/>
                <a:gd name="connsiteY13" fmla="*/ 988862 h 1993757"/>
                <a:gd name="connsiteX14" fmla="*/ 192608 w 2030897"/>
                <a:gd name="connsiteY14" fmla="*/ 930760 h 1993757"/>
                <a:gd name="connsiteX15" fmla="*/ 68116 w 2030897"/>
                <a:gd name="connsiteY15" fmla="*/ 756452 h 1993757"/>
                <a:gd name="connsiteX16" fmla="*/ 80565 w 2030897"/>
                <a:gd name="connsiteY16" fmla="*/ 698350 h 1993757"/>
                <a:gd name="connsiteX17" fmla="*/ 121025 w 2030897"/>
                <a:gd name="connsiteY17" fmla="*/ 659615 h 1993757"/>
                <a:gd name="connsiteX18" fmla="*/ 133474 w 2030897"/>
                <a:gd name="connsiteY18" fmla="*/ 617652 h 1993757"/>
                <a:gd name="connsiteX19" fmla="*/ 192607 w 2030897"/>
                <a:gd name="connsiteY19" fmla="*/ 569233 h 1993757"/>
                <a:gd name="connsiteX20" fmla="*/ 224182 w 2030897"/>
                <a:gd name="connsiteY20" fmla="*/ 522151 h 1993757"/>
                <a:gd name="connsiteX21" fmla="*/ 0 w 2030897"/>
                <a:gd name="connsiteY21" fmla="*/ 520258 h 1993757"/>
                <a:gd name="connsiteX22" fmla="*/ 3346 w 2030897"/>
                <a:gd name="connsiteY22" fmla="*/ 5406 h 1993757"/>
                <a:gd name="connsiteX23" fmla="*/ 1345906 w 2030897"/>
                <a:gd name="connsiteY23" fmla="*/ 0 h 1993757"/>
                <a:gd name="connsiteX24" fmla="*/ 1411690 w 2030897"/>
                <a:gd name="connsiteY24" fmla="*/ 43067 h 1993757"/>
                <a:gd name="connsiteX25" fmla="*/ 1454449 w 2030897"/>
                <a:gd name="connsiteY25" fmla="*/ 66092 h 1993757"/>
                <a:gd name="connsiteX26" fmla="*/ 1477474 w 2030897"/>
                <a:gd name="connsiteY26" fmla="*/ 79248 h 1993757"/>
                <a:gd name="connsiteX27" fmla="*/ 1474184 w 2030897"/>
                <a:gd name="connsiteY27" fmla="*/ 131876 h 1993757"/>
                <a:gd name="connsiteX28" fmla="*/ 1513655 w 2030897"/>
                <a:gd name="connsiteY28" fmla="*/ 128586 h 1993757"/>
                <a:gd name="connsiteX29" fmla="*/ 1539969 w 2030897"/>
                <a:gd name="connsiteY29" fmla="*/ 148322 h 1993757"/>
                <a:gd name="connsiteX30" fmla="*/ 1576150 w 2030897"/>
                <a:gd name="connsiteY30" fmla="*/ 171346 h 1993757"/>
                <a:gd name="connsiteX31" fmla="*/ 1618910 w 2030897"/>
                <a:gd name="connsiteY31" fmla="*/ 177925 h 1993757"/>
                <a:gd name="connsiteX32" fmla="*/ 1651802 w 2030897"/>
                <a:gd name="connsiteY32" fmla="*/ 161479 h 1993757"/>
                <a:gd name="connsiteX33" fmla="*/ 1684694 w 2030897"/>
                <a:gd name="connsiteY33" fmla="*/ 135165 h 1993757"/>
                <a:gd name="connsiteX34" fmla="*/ 1697851 w 2030897"/>
                <a:gd name="connsiteY34" fmla="*/ 145033 h 1993757"/>
                <a:gd name="connsiteX35" fmla="*/ 1724164 w 2030897"/>
                <a:gd name="connsiteY35" fmla="*/ 138454 h 1993757"/>
                <a:gd name="connsiteX36" fmla="*/ 1727454 w 2030897"/>
                <a:gd name="connsiteY36" fmla="*/ 184503 h 1993757"/>
                <a:gd name="connsiteX37" fmla="*/ 1750478 w 2030897"/>
                <a:gd name="connsiteY37" fmla="*/ 204238 h 1993757"/>
                <a:gd name="connsiteX38" fmla="*/ 1776792 w 2030897"/>
                <a:gd name="connsiteY38" fmla="*/ 220684 h 1993757"/>
                <a:gd name="connsiteX39" fmla="*/ 1780081 w 2030897"/>
                <a:gd name="connsiteY39" fmla="*/ 253576 h 1993757"/>
                <a:gd name="connsiteX40" fmla="*/ 1760346 w 2030897"/>
                <a:gd name="connsiteY40" fmla="*/ 273312 h 1993757"/>
                <a:gd name="connsiteX41" fmla="*/ 1753767 w 2030897"/>
                <a:gd name="connsiteY41" fmla="*/ 302915 h 1993757"/>
                <a:gd name="connsiteX42" fmla="*/ 1786659 w 2030897"/>
                <a:gd name="connsiteY42" fmla="*/ 299625 h 1993757"/>
                <a:gd name="connsiteX43" fmla="*/ 1793238 w 2030897"/>
                <a:gd name="connsiteY43" fmla="*/ 335807 h 1993757"/>
                <a:gd name="connsiteX44" fmla="*/ 1763635 w 2030897"/>
                <a:gd name="connsiteY44" fmla="*/ 345674 h 1993757"/>
                <a:gd name="connsiteX45" fmla="*/ 1734032 w 2030897"/>
                <a:gd name="connsiteY45" fmla="*/ 342385 h 1993757"/>
                <a:gd name="connsiteX46" fmla="*/ 1707718 w 2030897"/>
                <a:gd name="connsiteY46" fmla="*/ 335807 h 1993757"/>
                <a:gd name="connsiteX47" fmla="*/ 1694561 w 2030897"/>
                <a:gd name="connsiteY47" fmla="*/ 362120 h 1993757"/>
                <a:gd name="connsiteX48" fmla="*/ 1697851 w 2030897"/>
                <a:gd name="connsiteY48" fmla="*/ 395012 h 1993757"/>
                <a:gd name="connsiteX49" fmla="*/ 1661669 w 2030897"/>
                <a:gd name="connsiteY49" fmla="*/ 408169 h 1993757"/>
                <a:gd name="connsiteX50" fmla="*/ 1638645 w 2030897"/>
                <a:gd name="connsiteY50" fmla="*/ 444350 h 1993757"/>
                <a:gd name="connsiteX51" fmla="*/ 1622199 w 2030897"/>
                <a:gd name="connsiteY51" fmla="*/ 480532 h 1993757"/>
                <a:gd name="connsiteX52" fmla="*/ 1618910 w 2030897"/>
                <a:gd name="connsiteY52" fmla="*/ 510135 h 1993757"/>
                <a:gd name="connsiteX53" fmla="*/ 1586018 w 2030897"/>
                <a:gd name="connsiteY53" fmla="*/ 523291 h 1993757"/>
                <a:gd name="connsiteX54" fmla="*/ 1559704 w 2030897"/>
                <a:gd name="connsiteY54" fmla="*/ 539738 h 1993757"/>
                <a:gd name="connsiteX55" fmla="*/ 1566282 w 2030897"/>
                <a:gd name="connsiteY55" fmla="*/ 572630 h 1993757"/>
                <a:gd name="connsiteX56" fmla="*/ 1589307 w 2030897"/>
                <a:gd name="connsiteY56" fmla="*/ 605522 h 1993757"/>
                <a:gd name="connsiteX57" fmla="*/ 1615620 w 2030897"/>
                <a:gd name="connsiteY57" fmla="*/ 621968 h 1993757"/>
                <a:gd name="connsiteX58" fmla="*/ 1625488 w 2030897"/>
                <a:gd name="connsiteY58" fmla="*/ 661438 h 1993757"/>
                <a:gd name="connsiteX59" fmla="*/ 1664959 w 2030897"/>
                <a:gd name="connsiteY59" fmla="*/ 687752 h 1993757"/>
                <a:gd name="connsiteX60" fmla="*/ 1694561 w 2030897"/>
                <a:gd name="connsiteY60" fmla="*/ 714066 h 1993757"/>
                <a:gd name="connsiteX61" fmla="*/ 1717586 w 2030897"/>
                <a:gd name="connsiteY61" fmla="*/ 753536 h 1993757"/>
                <a:gd name="connsiteX62" fmla="*/ 1750478 w 2030897"/>
                <a:gd name="connsiteY62" fmla="*/ 756825 h 1993757"/>
                <a:gd name="connsiteX63" fmla="*/ 1773502 w 2030897"/>
                <a:gd name="connsiteY63" fmla="*/ 760115 h 1993757"/>
                <a:gd name="connsiteX64" fmla="*/ 1780081 w 2030897"/>
                <a:gd name="connsiteY64" fmla="*/ 796296 h 1993757"/>
                <a:gd name="connsiteX65" fmla="*/ 1763635 w 2030897"/>
                <a:gd name="connsiteY65" fmla="*/ 812742 h 1993757"/>
                <a:gd name="connsiteX66" fmla="*/ 1766924 w 2030897"/>
                <a:gd name="connsiteY66" fmla="*/ 842345 h 1993757"/>
                <a:gd name="connsiteX67" fmla="*/ 1763635 w 2030897"/>
                <a:gd name="connsiteY67" fmla="*/ 865369 h 1993757"/>
                <a:gd name="connsiteX68" fmla="*/ 1799816 w 2030897"/>
                <a:gd name="connsiteY68" fmla="*/ 894972 h 1993757"/>
                <a:gd name="connsiteX69" fmla="*/ 1822841 w 2030897"/>
                <a:gd name="connsiteY69" fmla="*/ 931153 h 1993757"/>
                <a:gd name="connsiteX70" fmla="*/ 1835997 w 2030897"/>
                <a:gd name="connsiteY70" fmla="*/ 964045 h 1993757"/>
                <a:gd name="connsiteX71" fmla="*/ 1878757 w 2030897"/>
                <a:gd name="connsiteY71" fmla="*/ 993648 h 1993757"/>
                <a:gd name="connsiteX72" fmla="*/ 1901782 w 2030897"/>
                <a:gd name="connsiteY72" fmla="*/ 1023251 h 1993757"/>
                <a:gd name="connsiteX73" fmla="*/ 1960987 w 2030897"/>
                <a:gd name="connsiteY73" fmla="*/ 1006805 h 1993757"/>
                <a:gd name="connsiteX74" fmla="*/ 1993879 w 2030897"/>
                <a:gd name="connsiteY74" fmla="*/ 1052854 h 1993757"/>
                <a:gd name="connsiteX75" fmla="*/ 2030061 w 2030897"/>
                <a:gd name="connsiteY75" fmla="*/ 1082457 h 1993757"/>
                <a:gd name="connsiteX76" fmla="*/ 2030777 w 2030897"/>
                <a:gd name="connsiteY76" fmla="*/ 1993757 h 1993757"/>
                <a:gd name="connsiteX0" fmla="*/ 2026773 w 2030897"/>
                <a:gd name="connsiteY0" fmla="*/ 1983700 h 1993757"/>
                <a:gd name="connsiteX1" fmla="*/ 1202878 w 2030897"/>
                <a:gd name="connsiteY1" fmla="*/ 1983699 h 1993757"/>
                <a:gd name="connsiteX2" fmla="*/ 1190429 w 2030897"/>
                <a:gd name="connsiteY2" fmla="*/ 1856647 h 1993757"/>
                <a:gd name="connsiteX3" fmla="*/ 791551 w 2030897"/>
                <a:gd name="connsiteY3" fmla="*/ 1937406 h 1993757"/>
                <a:gd name="connsiteX4" fmla="*/ 788969 w 2030897"/>
                <a:gd name="connsiteY4" fmla="*/ 1556103 h 1993757"/>
                <a:gd name="connsiteX5" fmla="*/ 381637 w 2030897"/>
                <a:gd name="connsiteY5" fmla="*/ 1556104 h 1993757"/>
                <a:gd name="connsiteX6" fmla="*/ 384572 w 2030897"/>
                <a:gd name="connsiteY6" fmla="*/ 1447845 h 1993757"/>
                <a:gd name="connsiteX7" fmla="*/ 276638 w 2030897"/>
                <a:gd name="connsiteY7" fmla="*/ 1443999 h 1993757"/>
                <a:gd name="connsiteX8" fmla="*/ 281216 w 2030897"/>
                <a:gd name="connsiteY8" fmla="*/ 1221891 h 1993757"/>
                <a:gd name="connsiteX9" fmla="*/ 382456 w 2030897"/>
                <a:gd name="connsiteY9" fmla="*/ 1221272 h 1993757"/>
                <a:gd name="connsiteX10" fmla="*/ 382457 w 2030897"/>
                <a:gd name="connsiteY10" fmla="*/ 1014685 h 1993757"/>
                <a:gd name="connsiteX11" fmla="*/ 304650 w 2030897"/>
                <a:gd name="connsiteY11" fmla="*/ 1008229 h 1993757"/>
                <a:gd name="connsiteX12" fmla="*/ 254854 w 2030897"/>
                <a:gd name="connsiteY12" fmla="*/ 1027597 h 1993757"/>
                <a:gd name="connsiteX13" fmla="*/ 226842 w 2030897"/>
                <a:gd name="connsiteY13" fmla="*/ 988862 h 1993757"/>
                <a:gd name="connsiteX14" fmla="*/ 192608 w 2030897"/>
                <a:gd name="connsiteY14" fmla="*/ 930760 h 1993757"/>
                <a:gd name="connsiteX15" fmla="*/ 68116 w 2030897"/>
                <a:gd name="connsiteY15" fmla="*/ 756452 h 1993757"/>
                <a:gd name="connsiteX16" fmla="*/ 80565 w 2030897"/>
                <a:gd name="connsiteY16" fmla="*/ 698350 h 1993757"/>
                <a:gd name="connsiteX17" fmla="*/ 121025 w 2030897"/>
                <a:gd name="connsiteY17" fmla="*/ 659615 h 1993757"/>
                <a:gd name="connsiteX18" fmla="*/ 133474 w 2030897"/>
                <a:gd name="connsiteY18" fmla="*/ 617652 h 1993757"/>
                <a:gd name="connsiteX19" fmla="*/ 192607 w 2030897"/>
                <a:gd name="connsiteY19" fmla="*/ 569233 h 1993757"/>
                <a:gd name="connsiteX20" fmla="*/ 224182 w 2030897"/>
                <a:gd name="connsiteY20" fmla="*/ 522151 h 1993757"/>
                <a:gd name="connsiteX21" fmla="*/ 0 w 2030897"/>
                <a:gd name="connsiteY21" fmla="*/ 520258 h 1993757"/>
                <a:gd name="connsiteX22" fmla="*/ 3346 w 2030897"/>
                <a:gd name="connsiteY22" fmla="*/ 5406 h 1993757"/>
                <a:gd name="connsiteX23" fmla="*/ 1345906 w 2030897"/>
                <a:gd name="connsiteY23" fmla="*/ 0 h 1993757"/>
                <a:gd name="connsiteX24" fmla="*/ 1411690 w 2030897"/>
                <a:gd name="connsiteY24" fmla="*/ 43067 h 1993757"/>
                <a:gd name="connsiteX25" fmla="*/ 1454449 w 2030897"/>
                <a:gd name="connsiteY25" fmla="*/ 66092 h 1993757"/>
                <a:gd name="connsiteX26" fmla="*/ 1477474 w 2030897"/>
                <a:gd name="connsiteY26" fmla="*/ 79248 h 1993757"/>
                <a:gd name="connsiteX27" fmla="*/ 1474184 w 2030897"/>
                <a:gd name="connsiteY27" fmla="*/ 131876 h 1993757"/>
                <a:gd name="connsiteX28" fmla="*/ 1513655 w 2030897"/>
                <a:gd name="connsiteY28" fmla="*/ 128586 h 1993757"/>
                <a:gd name="connsiteX29" fmla="*/ 1539969 w 2030897"/>
                <a:gd name="connsiteY29" fmla="*/ 148322 h 1993757"/>
                <a:gd name="connsiteX30" fmla="*/ 1576150 w 2030897"/>
                <a:gd name="connsiteY30" fmla="*/ 171346 h 1993757"/>
                <a:gd name="connsiteX31" fmla="*/ 1618910 w 2030897"/>
                <a:gd name="connsiteY31" fmla="*/ 177925 h 1993757"/>
                <a:gd name="connsiteX32" fmla="*/ 1651802 w 2030897"/>
                <a:gd name="connsiteY32" fmla="*/ 161479 h 1993757"/>
                <a:gd name="connsiteX33" fmla="*/ 1684694 w 2030897"/>
                <a:gd name="connsiteY33" fmla="*/ 135165 h 1993757"/>
                <a:gd name="connsiteX34" fmla="*/ 1697851 w 2030897"/>
                <a:gd name="connsiteY34" fmla="*/ 145033 h 1993757"/>
                <a:gd name="connsiteX35" fmla="*/ 1724164 w 2030897"/>
                <a:gd name="connsiteY35" fmla="*/ 138454 h 1993757"/>
                <a:gd name="connsiteX36" fmla="*/ 1727454 w 2030897"/>
                <a:gd name="connsiteY36" fmla="*/ 184503 h 1993757"/>
                <a:gd name="connsiteX37" fmla="*/ 1750478 w 2030897"/>
                <a:gd name="connsiteY37" fmla="*/ 204238 h 1993757"/>
                <a:gd name="connsiteX38" fmla="*/ 1776792 w 2030897"/>
                <a:gd name="connsiteY38" fmla="*/ 220684 h 1993757"/>
                <a:gd name="connsiteX39" fmla="*/ 1780081 w 2030897"/>
                <a:gd name="connsiteY39" fmla="*/ 253576 h 1993757"/>
                <a:gd name="connsiteX40" fmla="*/ 1760346 w 2030897"/>
                <a:gd name="connsiteY40" fmla="*/ 273312 h 1993757"/>
                <a:gd name="connsiteX41" fmla="*/ 1753767 w 2030897"/>
                <a:gd name="connsiteY41" fmla="*/ 302915 h 1993757"/>
                <a:gd name="connsiteX42" fmla="*/ 1786659 w 2030897"/>
                <a:gd name="connsiteY42" fmla="*/ 299625 h 1993757"/>
                <a:gd name="connsiteX43" fmla="*/ 1793238 w 2030897"/>
                <a:gd name="connsiteY43" fmla="*/ 335807 h 1993757"/>
                <a:gd name="connsiteX44" fmla="*/ 1763635 w 2030897"/>
                <a:gd name="connsiteY44" fmla="*/ 345674 h 1993757"/>
                <a:gd name="connsiteX45" fmla="*/ 1734032 w 2030897"/>
                <a:gd name="connsiteY45" fmla="*/ 342385 h 1993757"/>
                <a:gd name="connsiteX46" fmla="*/ 1707718 w 2030897"/>
                <a:gd name="connsiteY46" fmla="*/ 335807 h 1993757"/>
                <a:gd name="connsiteX47" fmla="*/ 1694561 w 2030897"/>
                <a:gd name="connsiteY47" fmla="*/ 362120 h 1993757"/>
                <a:gd name="connsiteX48" fmla="*/ 1697851 w 2030897"/>
                <a:gd name="connsiteY48" fmla="*/ 395012 h 1993757"/>
                <a:gd name="connsiteX49" fmla="*/ 1661669 w 2030897"/>
                <a:gd name="connsiteY49" fmla="*/ 408169 h 1993757"/>
                <a:gd name="connsiteX50" fmla="*/ 1638645 w 2030897"/>
                <a:gd name="connsiteY50" fmla="*/ 444350 h 1993757"/>
                <a:gd name="connsiteX51" fmla="*/ 1622199 w 2030897"/>
                <a:gd name="connsiteY51" fmla="*/ 480532 h 1993757"/>
                <a:gd name="connsiteX52" fmla="*/ 1618910 w 2030897"/>
                <a:gd name="connsiteY52" fmla="*/ 510135 h 1993757"/>
                <a:gd name="connsiteX53" fmla="*/ 1586018 w 2030897"/>
                <a:gd name="connsiteY53" fmla="*/ 523291 h 1993757"/>
                <a:gd name="connsiteX54" fmla="*/ 1559704 w 2030897"/>
                <a:gd name="connsiteY54" fmla="*/ 539738 h 1993757"/>
                <a:gd name="connsiteX55" fmla="*/ 1566282 w 2030897"/>
                <a:gd name="connsiteY55" fmla="*/ 572630 h 1993757"/>
                <a:gd name="connsiteX56" fmla="*/ 1589307 w 2030897"/>
                <a:gd name="connsiteY56" fmla="*/ 605522 h 1993757"/>
                <a:gd name="connsiteX57" fmla="*/ 1615620 w 2030897"/>
                <a:gd name="connsiteY57" fmla="*/ 621968 h 1993757"/>
                <a:gd name="connsiteX58" fmla="*/ 1625488 w 2030897"/>
                <a:gd name="connsiteY58" fmla="*/ 661438 h 1993757"/>
                <a:gd name="connsiteX59" fmla="*/ 1664959 w 2030897"/>
                <a:gd name="connsiteY59" fmla="*/ 687752 h 1993757"/>
                <a:gd name="connsiteX60" fmla="*/ 1694561 w 2030897"/>
                <a:gd name="connsiteY60" fmla="*/ 714066 h 1993757"/>
                <a:gd name="connsiteX61" fmla="*/ 1717586 w 2030897"/>
                <a:gd name="connsiteY61" fmla="*/ 753536 h 1993757"/>
                <a:gd name="connsiteX62" fmla="*/ 1750478 w 2030897"/>
                <a:gd name="connsiteY62" fmla="*/ 756825 h 1993757"/>
                <a:gd name="connsiteX63" fmla="*/ 1773502 w 2030897"/>
                <a:gd name="connsiteY63" fmla="*/ 760115 h 1993757"/>
                <a:gd name="connsiteX64" fmla="*/ 1780081 w 2030897"/>
                <a:gd name="connsiteY64" fmla="*/ 796296 h 1993757"/>
                <a:gd name="connsiteX65" fmla="*/ 1763635 w 2030897"/>
                <a:gd name="connsiteY65" fmla="*/ 812742 h 1993757"/>
                <a:gd name="connsiteX66" fmla="*/ 1766924 w 2030897"/>
                <a:gd name="connsiteY66" fmla="*/ 842345 h 1993757"/>
                <a:gd name="connsiteX67" fmla="*/ 1763635 w 2030897"/>
                <a:gd name="connsiteY67" fmla="*/ 865369 h 1993757"/>
                <a:gd name="connsiteX68" fmla="*/ 1799816 w 2030897"/>
                <a:gd name="connsiteY68" fmla="*/ 894972 h 1993757"/>
                <a:gd name="connsiteX69" fmla="*/ 1822841 w 2030897"/>
                <a:gd name="connsiteY69" fmla="*/ 931153 h 1993757"/>
                <a:gd name="connsiteX70" fmla="*/ 1835997 w 2030897"/>
                <a:gd name="connsiteY70" fmla="*/ 964045 h 1993757"/>
                <a:gd name="connsiteX71" fmla="*/ 1878757 w 2030897"/>
                <a:gd name="connsiteY71" fmla="*/ 993648 h 1993757"/>
                <a:gd name="connsiteX72" fmla="*/ 1901782 w 2030897"/>
                <a:gd name="connsiteY72" fmla="*/ 1023251 h 1993757"/>
                <a:gd name="connsiteX73" fmla="*/ 1960987 w 2030897"/>
                <a:gd name="connsiteY73" fmla="*/ 1006805 h 1993757"/>
                <a:gd name="connsiteX74" fmla="*/ 1993879 w 2030897"/>
                <a:gd name="connsiteY74" fmla="*/ 1052854 h 1993757"/>
                <a:gd name="connsiteX75" fmla="*/ 2030061 w 2030897"/>
                <a:gd name="connsiteY75" fmla="*/ 1082457 h 1993757"/>
                <a:gd name="connsiteX76" fmla="*/ 2030777 w 2030897"/>
                <a:gd name="connsiteY76" fmla="*/ 1993757 h 1993757"/>
                <a:gd name="connsiteX0" fmla="*/ 2026773 w 2030897"/>
                <a:gd name="connsiteY0" fmla="*/ 1983700 h 1993757"/>
                <a:gd name="connsiteX1" fmla="*/ 1202878 w 2030897"/>
                <a:gd name="connsiteY1" fmla="*/ 1983699 h 1993757"/>
                <a:gd name="connsiteX2" fmla="*/ 1190429 w 2030897"/>
                <a:gd name="connsiteY2" fmla="*/ 1856647 h 1993757"/>
                <a:gd name="connsiteX3" fmla="*/ 791551 w 2030897"/>
                <a:gd name="connsiteY3" fmla="*/ 1937406 h 1993757"/>
                <a:gd name="connsiteX4" fmla="*/ 788969 w 2030897"/>
                <a:gd name="connsiteY4" fmla="*/ 1556103 h 1993757"/>
                <a:gd name="connsiteX5" fmla="*/ 381637 w 2030897"/>
                <a:gd name="connsiteY5" fmla="*/ 1556104 h 1993757"/>
                <a:gd name="connsiteX6" fmla="*/ 384572 w 2030897"/>
                <a:gd name="connsiteY6" fmla="*/ 1447845 h 1993757"/>
                <a:gd name="connsiteX7" fmla="*/ 276638 w 2030897"/>
                <a:gd name="connsiteY7" fmla="*/ 1443999 h 1993757"/>
                <a:gd name="connsiteX8" fmla="*/ 281216 w 2030897"/>
                <a:gd name="connsiteY8" fmla="*/ 1221891 h 1993757"/>
                <a:gd name="connsiteX9" fmla="*/ 382456 w 2030897"/>
                <a:gd name="connsiteY9" fmla="*/ 1221272 h 1993757"/>
                <a:gd name="connsiteX10" fmla="*/ 382457 w 2030897"/>
                <a:gd name="connsiteY10" fmla="*/ 1014685 h 1993757"/>
                <a:gd name="connsiteX11" fmla="*/ 304650 w 2030897"/>
                <a:gd name="connsiteY11" fmla="*/ 1008229 h 1993757"/>
                <a:gd name="connsiteX12" fmla="*/ 254854 w 2030897"/>
                <a:gd name="connsiteY12" fmla="*/ 1027597 h 1993757"/>
                <a:gd name="connsiteX13" fmla="*/ 226842 w 2030897"/>
                <a:gd name="connsiteY13" fmla="*/ 988862 h 1993757"/>
                <a:gd name="connsiteX14" fmla="*/ 192608 w 2030897"/>
                <a:gd name="connsiteY14" fmla="*/ 930760 h 1993757"/>
                <a:gd name="connsiteX15" fmla="*/ 68116 w 2030897"/>
                <a:gd name="connsiteY15" fmla="*/ 756452 h 1993757"/>
                <a:gd name="connsiteX16" fmla="*/ 80565 w 2030897"/>
                <a:gd name="connsiteY16" fmla="*/ 698350 h 1993757"/>
                <a:gd name="connsiteX17" fmla="*/ 121025 w 2030897"/>
                <a:gd name="connsiteY17" fmla="*/ 659615 h 1993757"/>
                <a:gd name="connsiteX18" fmla="*/ 133474 w 2030897"/>
                <a:gd name="connsiteY18" fmla="*/ 617652 h 1993757"/>
                <a:gd name="connsiteX19" fmla="*/ 192607 w 2030897"/>
                <a:gd name="connsiteY19" fmla="*/ 569233 h 1993757"/>
                <a:gd name="connsiteX20" fmla="*/ 224182 w 2030897"/>
                <a:gd name="connsiteY20" fmla="*/ 522151 h 1993757"/>
                <a:gd name="connsiteX21" fmla="*/ 0 w 2030897"/>
                <a:gd name="connsiteY21" fmla="*/ 520258 h 1993757"/>
                <a:gd name="connsiteX22" fmla="*/ 3346 w 2030897"/>
                <a:gd name="connsiteY22" fmla="*/ 5406 h 1993757"/>
                <a:gd name="connsiteX23" fmla="*/ 1345906 w 2030897"/>
                <a:gd name="connsiteY23" fmla="*/ 0 h 1993757"/>
                <a:gd name="connsiteX24" fmla="*/ 1411690 w 2030897"/>
                <a:gd name="connsiteY24" fmla="*/ 43067 h 1993757"/>
                <a:gd name="connsiteX25" fmla="*/ 1454449 w 2030897"/>
                <a:gd name="connsiteY25" fmla="*/ 66092 h 1993757"/>
                <a:gd name="connsiteX26" fmla="*/ 1477474 w 2030897"/>
                <a:gd name="connsiteY26" fmla="*/ 79248 h 1993757"/>
                <a:gd name="connsiteX27" fmla="*/ 1474184 w 2030897"/>
                <a:gd name="connsiteY27" fmla="*/ 131876 h 1993757"/>
                <a:gd name="connsiteX28" fmla="*/ 1513655 w 2030897"/>
                <a:gd name="connsiteY28" fmla="*/ 128586 h 1993757"/>
                <a:gd name="connsiteX29" fmla="*/ 1539969 w 2030897"/>
                <a:gd name="connsiteY29" fmla="*/ 148322 h 1993757"/>
                <a:gd name="connsiteX30" fmla="*/ 1576150 w 2030897"/>
                <a:gd name="connsiteY30" fmla="*/ 171346 h 1993757"/>
                <a:gd name="connsiteX31" fmla="*/ 1618910 w 2030897"/>
                <a:gd name="connsiteY31" fmla="*/ 177925 h 1993757"/>
                <a:gd name="connsiteX32" fmla="*/ 1651802 w 2030897"/>
                <a:gd name="connsiteY32" fmla="*/ 161479 h 1993757"/>
                <a:gd name="connsiteX33" fmla="*/ 1684694 w 2030897"/>
                <a:gd name="connsiteY33" fmla="*/ 135165 h 1993757"/>
                <a:gd name="connsiteX34" fmla="*/ 1697851 w 2030897"/>
                <a:gd name="connsiteY34" fmla="*/ 145033 h 1993757"/>
                <a:gd name="connsiteX35" fmla="*/ 1724164 w 2030897"/>
                <a:gd name="connsiteY35" fmla="*/ 138454 h 1993757"/>
                <a:gd name="connsiteX36" fmla="*/ 1727454 w 2030897"/>
                <a:gd name="connsiteY36" fmla="*/ 184503 h 1993757"/>
                <a:gd name="connsiteX37" fmla="*/ 1750478 w 2030897"/>
                <a:gd name="connsiteY37" fmla="*/ 204238 h 1993757"/>
                <a:gd name="connsiteX38" fmla="*/ 1776792 w 2030897"/>
                <a:gd name="connsiteY38" fmla="*/ 220684 h 1993757"/>
                <a:gd name="connsiteX39" fmla="*/ 1780081 w 2030897"/>
                <a:gd name="connsiteY39" fmla="*/ 253576 h 1993757"/>
                <a:gd name="connsiteX40" fmla="*/ 1760346 w 2030897"/>
                <a:gd name="connsiteY40" fmla="*/ 273312 h 1993757"/>
                <a:gd name="connsiteX41" fmla="*/ 1753767 w 2030897"/>
                <a:gd name="connsiteY41" fmla="*/ 302915 h 1993757"/>
                <a:gd name="connsiteX42" fmla="*/ 1786659 w 2030897"/>
                <a:gd name="connsiteY42" fmla="*/ 299625 h 1993757"/>
                <a:gd name="connsiteX43" fmla="*/ 1793238 w 2030897"/>
                <a:gd name="connsiteY43" fmla="*/ 335807 h 1993757"/>
                <a:gd name="connsiteX44" fmla="*/ 1763635 w 2030897"/>
                <a:gd name="connsiteY44" fmla="*/ 345674 h 1993757"/>
                <a:gd name="connsiteX45" fmla="*/ 1734032 w 2030897"/>
                <a:gd name="connsiteY45" fmla="*/ 342385 h 1993757"/>
                <a:gd name="connsiteX46" fmla="*/ 1707718 w 2030897"/>
                <a:gd name="connsiteY46" fmla="*/ 335807 h 1993757"/>
                <a:gd name="connsiteX47" fmla="*/ 1694561 w 2030897"/>
                <a:gd name="connsiteY47" fmla="*/ 362120 h 1993757"/>
                <a:gd name="connsiteX48" fmla="*/ 1697851 w 2030897"/>
                <a:gd name="connsiteY48" fmla="*/ 395012 h 1993757"/>
                <a:gd name="connsiteX49" fmla="*/ 1661669 w 2030897"/>
                <a:gd name="connsiteY49" fmla="*/ 408169 h 1993757"/>
                <a:gd name="connsiteX50" fmla="*/ 1638645 w 2030897"/>
                <a:gd name="connsiteY50" fmla="*/ 444350 h 1993757"/>
                <a:gd name="connsiteX51" fmla="*/ 1622199 w 2030897"/>
                <a:gd name="connsiteY51" fmla="*/ 480532 h 1993757"/>
                <a:gd name="connsiteX52" fmla="*/ 1618910 w 2030897"/>
                <a:gd name="connsiteY52" fmla="*/ 510135 h 1993757"/>
                <a:gd name="connsiteX53" fmla="*/ 1586018 w 2030897"/>
                <a:gd name="connsiteY53" fmla="*/ 523291 h 1993757"/>
                <a:gd name="connsiteX54" fmla="*/ 1559704 w 2030897"/>
                <a:gd name="connsiteY54" fmla="*/ 539738 h 1993757"/>
                <a:gd name="connsiteX55" fmla="*/ 1566282 w 2030897"/>
                <a:gd name="connsiteY55" fmla="*/ 572630 h 1993757"/>
                <a:gd name="connsiteX56" fmla="*/ 1589307 w 2030897"/>
                <a:gd name="connsiteY56" fmla="*/ 605522 h 1993757"/>
                <a:gd name="connsiteX57" fmla="*/ 1615620 w 2030897"/>
                <a:gd name="connsiteY57" fmla="*/ 621968 h 1993757"/>
                <a:gd name="connsiteX58" fmla="*/ 1625488 w 2030897"/>
                <a:gd name="connsiteY58" fmla="*/ 661438 h 1993757"/>
                <a:gd name="connsiteX59" fmla="*/ 1664959 w 2030897"/>
                <a:gd name="connsiteY59" fmla="*/ 687752 h 1993757"/>
                <a:gd name="connsiteX60" fmla="*/ 1694561 w 2030897"/>
                <a:gd name="connsiteY60" fmla="*/ 714066 h 1993757"/>
                <a:gd name="connsiteX61" fmla="*/ 1717586 w 2030897"/>
                <a:gd name="connsiteY61" fmla="*/ 753536 h 1993757"/>
                <a:gd name="connsiteX62" fmla="*/ 1750478 w 2030897"/>
                <a:gd name="connsiteY62" fmla="*/ 756825 h 1993757"/>
                <a:gd name="connsiteX63" fmla="*/ 1773502 w 2030897"/>
                <a:gd name="connsiteY63" fmla="*/ 760115 h 1993757"/>
                <a:gd name="connsiteX64" fmla="*/ 1780081 w 2030897"/>
                <a:gd name="connsiteY64" fmla="*/ 796296 h 1993757"/>
                <a:gd name="connsiteX65" fmla="*/ 1763635 w 2030897"/>
                <a:gd name="connsiteY65" fmla="*/ 812742 h 1993757"/>
                <a:gd name="connsiteX66" fmla="*/ 1766924 w 2030897"/>
                <a:gd name="connsiteY66" fmla="*/ 842345 h 1993757"/>
                <a:gd name="connsiteX67" fmla="*/ 1763635 w 2030897"/>
                <a:gd name="connsiteY67" fmla="*/ 865369 h 1993757"/>
                <a:gd name="connsiteX68" fmla="*/ 1799816 w 2030897"/>
                <a:gd name="connsiteY68" fmla="*/ 894972 h 1993757"/>
                <a:gd name="connsiteX69" fmla="*/ 1822841 w 2030897"/>
                <a:gd name="connsiteY69" fmla="*/ 931153 h 1993757"/>
                <a:gd name="connsiteX70" fmla="*/ 1835997 w 2030897"/>
                <a:gd name="connsiteY70" fmla="*/ 964045 h 1993757"/>
                <a:gd name="connsiteX71" fmla="*/ 1878757 w 2030897"/>
                <a:gd name="connsiteY71" fmla="*/ 993648 h 1993757"/>
                <a:gd name="connsiteX72" fmla="*/ 1901782 w 2030897"/>
                <a:gd name="connsiteY72" fmla="*/ 1023251 h 1993757"/>
                <a:gd name="connsiteX73" fmla="*/ 1960987 w 2030897"/>
                <a:gd name="connsiteY73" fmla="*/ 1006805 h 1993757"/>
                <a:gd name="connsiteX74" fmla="*/ 1993879 w 2030897"/>
                <a:gd name="connsiteY74" fmla="*/ 1052854 h 1993757"/>
                <a:gd name="connsiteX75" fmla="*/ 2030061 w 2030897"/>
                <a:gd name="connsiteY75" fmla="*/ 1082457 h 1993757"/>
                <a:gd name="connsiteX76" fmla="*/ 2030777 w 2030897"/>
                <a:gd name="connsiteY76" fmla="*/ 1993757 h 1993757"/>
                <a:gd name="connsiteX0" fmla="*/ 2026773 w 2030897"/>
                <a:gd name="connsiteY0" fmla="*/ 1983700 h 1993757"/>
                <a:gd name="connsiteX1" fmla="*/ 1202878 w 2030897"/>
                <a:gd name="connsiteY1" fmla="*/ 1983699 h 1993757"/>
                <a:gd name="connsiteX2" fmla="*/ 1209103 w 2030897"/>
                <a:gd name="connsiteY2" fmla="*/ 1927661 h 1993757"/>
                <a:gd name="connsiteX3" fmla="*/ 791551 w 2030897"/>
                <a:gd name="connsiteY3" fmla="*/ 1937406 h 1993757"/>
                <a:gd name="connsiteX4" fmla="*/ 788969 w 2030897"/>
                <a:gd name="connsiteY4" fmla="*/ 1556103 h 1993757"/>
                <a:gd name="connsiteX5" fmla="*/ 381637 w 2030897"/>
                <a:gd name="connsiteY5" fmla="*/ 1556104 h 1993757"/>
                <a:gd name="connsiteX6" fmla="*/ 384572 w 2030897"/>
                <a:gd name="connsiteY6" fmla="*/ 1447845 h 1993757"/>
                <a:gd name="connsiteX7" fmla="*/ 276638 w 2030897"/>
                <a:gd name="connsiteY7" fmla="*/ 1443999 h 1993757"/>
                <a:gd name="connsiteX8" fmla="*/ 281216 w 2030897"/>
                <a:gd name="connsiteY8" fmla="*/ 1221891 h 1993757"/>
                <a:gd name="connsiteX9" fmla="*/ 382456 w 2030897"/>
                <a:gd name="connsiteY9" fmla="*/ 1221272 h 1993757"/>
                <a:gd name="connsiteX10" fmla="*/ 382457 w 2030897"/>
                <a:gd name="connsiteY10" fmla="*/ 1014685 h 1993757"/>
                <a:gd name="connsiteX11" fmla="*/ 304650 w 2030897"/>
                <a:gd name="connsiteY11" fmla="*/ 1008229 h 1993757"/>
                <a:gd name="connsiteX12" fmla="*/ 254854 w 2030897"/>
                <a:gd name="connsiteY12" fmla="*/ 1027597 h 1993757"/>
                <a:gd name="connsiteX13" fmla="*/ 226842 w 2030897"/>
                <a:gd name="connsiteY13" fmla="*/ 988862 h 1993757"/>
                <a:gd name="connsiteX14" fmla="*/ 192608 w 2030897"/>
                <a:gd name="connsiteY14" fmla="*/ 930760 h 1993757"/>
                <a:gd name="connsiteX15" fmla="*/ 68116 w 2030897"/>
                <a:gd name="connsiteY15" fmla="*/ 756452 h 1993757"/>
                <a:gd name="connsiteX16" fmla="*/ 80565 w 2030897"/>
                <a:gd name="connsiteY16" fmla="*/ 698350 h 1993757"/>
                <a:gd name="connsiteX17" fmla="*/ 121025 w 2030897"/>
                <a:gd name="connsiteY17" fmla="*/ 659615 h 1993757"/>
                <a:gd name="connsiteX18" fmla="*/ 133474 w 2030897"/>
                <a:gd name="connsiteY18" fmla="*/ 617652 h 1993757"/>
                <a:gd name="connsiteX19" fmla="*/ 192607 w 2030897"/>
                <a:gd name="connsiteY19" fmla="*/ 569233 h 1993757"/>
                <a:gd name="connsiteX20" fmla="*/ 224182 w 2030897"/>
                <a:gd name="connsiteY20" fmla="*/ 522151 h 1993757"/>
                <a:gd name="connsiteX21" fmla="*/ 0 w 2030897"/>
                <a:gd name="connsiteY21" fmla="*/ 520258 h 1993757"/>
                <a:gd name="connsiteX22" fmla="*/ 3346 w 2030897"/>
                <a:gd name="connsiteY22" fmla="*/ 5406 h 1993757"/>
                <a:gd name="connsiteX23" fmla="*/ 1345906 w 2030897"/>
                <a:gd name="connsiteY23" fmla="*/ 0 h 1993757"/>
                <a:gd name="connsiteX24" fmla="*/ 1411690 w 2030897"/>
                <a:gd name="connsiteY24" fmla="*/ 43067 h 1993757"/>
                <a:gd name="connsiteX25" fmla="*/ 1454449 w 2030897"/>
                <a:gd name="connsiteY25" fmla="*/ 66092 h 1993757"/>
                <a:gd name="connsiteX26" fmla="*/ 1477474 w 2030897"/>
                <a:gd name="connsiteY26" fmla="*/ 79248 h 1993757"/>
                <a:gd name="connsiteX27" fmla="*/ 1474184 w 2030897"/>
                <a:gd name="connsiteY27" fmla="*/ 131876 h 1993757"/>
                <a:gd name="connsiteX28" fmla="*/ 1513655 w 2030897"/>
                <a:gd name="connsiteY28" fmla="*/ 128586 h 1993757"/>
                <a:gd name="connsiteX29" fmla="*/ 1539969 w 2030897"/>
                <a:gd name="connsiteY29" fmla="*/ 148322 h 1993757"/>
                <a:gd name="connsiteX30" fmla="*/ 1576150 w 2030897"/>
                <a:gd name="connsiteY30" fmla="*/ 171346 h 1993757"/>
                <a:gd name="connsiteX31" fmla="*/ 1618910 w 2030897"/>
                <a:gd name="connsiteY31" fmla="*/ 177925 h 1993757"/>
                <a:gd name="connsiteX32" fmla="*/ 1651802 w 2030897"/>
                <a:gd name="connsiteY32" fmla="*/ 161479 h 1993757"/>
                <a:gd name="connsiteX33" fmla="*/ 1684694 w 2030897"/>
                <a:gd name="connsiteY33" fmla="*/ 135165 h 1993757"/>
                <a:gd name="connsiteX34" fmla="*/ 1697851 w 2030897"/>
                <a:gd name="connsiteY34" fmla="*/ 145033 h 1993757"/>
                <a:gd name="connsiteX35" fmla="*/ 1724164 w 2030897"/>
                <a:gd name="connsiteY35" fmla="*/ 138454 h 1993757"/>
                <a:gd name="connsiteX36" fmla="*/ 1727454 w 2030897"/>
                <a:gd name="connsiteY36" fmla="*/ 184503 h 1993757"/>
                <a:gd name="connsiteX37" fmla="*/ 1750478 w 2030897"/>
                <a:gd name="connsiteY37" fmla="*/ 204238 h 1993757"/>
                <a:gd name="connsiteX38" fmla="*/ 1776792 w 2030897"/>
                <a:gd name="connsiteY38" fmla="*/ 220684 h 1993757"/>
                <a:gd name="connsiteX39" fmla="*/ 1780081 w 2030897"/>
                <a:gd name="connsiteY39" fmla="*/ 253576 h 1993757"/>
                <a:gd name="connsiteX40" fmla="*/ 1760346 w 2030897"/>
                <a:gd name="connsiteY40" fmla="*/ 273312 h 1993757"/>
                <a:gd name="connsiteX41" fmla="*/ 1753767 w 2030897"/>
                <a:gd name="connsiteY41" fmla="*/ 302915 h 1993757"/>
                <a:gd name="connsiteX42" fmla="*/ 1786659 w 2030897"/>
                <a:gd name="connsiteY42" fmla="*/ 299625 h 1993757"/>
                <a:gd name="connsiteX43" fmla="*/ 1793238 w 2030897"/>
                <a:gd name="connsiteY43" fmla="*/ 335807 h 1993757"/>
                <a:gd name="connsiteX44" fmla="*/ 1763635 w 2030897"/>
                <a:gd name="connsiteY44" fmla="*/ 345674 h 1993757"/>
                <a:gd name="connsiteX45" fmla="*/ 1734032 w 2030897"/>
                <a:gd name="connsiteY45" fmla="*/ 342385 h 1993757"/>
                <a:gd name="connsiteX46" fmla="*/ 1707718 w 2030897"/>
                <a:gd name="connsiteY46" fmla="*/ 335807 h 1993757"/>
                <a:gd name="connsiteX47" fmla="*/ 1694561 w 2030897"/>
                <a:gd name="connsiteY47" fmla="*/ 362120 h 1993757"/>
                <a:gd name="connsiteX48" fmla="*/ 1697851 w 2030897"/>
                <a:gd name="connsiteY48" fmla="*/ 395012 h 1993757"/>
                <a:gd name="connsiteX49" fmla="*/ 1661669 w 2030897"/>
                <a:gd name="connsiteY49" fmla="*/ 408169 h 1993757"/>
                <a:gd name="connsiteX50" fmla="*/ 1638645 w 2030897"/>
                <a:gd name="connsiteY50" fmla="*/ 444350 h 1993757"/>
                <a:gd name="connsiteX51" fmla="*/ 1622199 w 2030897"/>
                <a:gd name="connsiteY51" fmla="*/ 480532 h 1993757"/>
                <a:gd name="connsiteX52" fmla="*/ 1618910 w 2030897"/>
                <a:gd name="connsiteY52" fmla="*/ 510135 h 1993757"/>
                <a:gd name="connsiteX53" fmla="*/ 1586018 w 2030897"/>
                <a:gd name="connsiteY53" fmla="*/ 523291 h 1993757"/>
                <a:gd name="connsiteX54" fmla="*/ 1559704 w 2030897"/>
                <a:gd name="connsiteY54" fmla="*/ 539738 h 1993757"/>
                <a:gd name="connsiteX55" fmla="*/ 1566282 w 2030897"/>
                <a:gd name="connsiteY55" fmla="*/ 572630 h 1993757"/>
                <a:gd name="connsiteX56" fmla="*/ 1589307 w 2030897"/>
                <a:gd name="connsiteY56" fmla="*/ 605522 h 1993757"/>
                <a:gd name="connsiteX57" fmla="*/ 1615620 w 2030897"/>
                <a:gd name="connsiteY57" fmla="*/ 621968 h 1993757"/>
                <a:gd name="connsiteX58" fmla="*/ 1625488 w 2030897"/>
                <a:gd name="connsiteY58" fmla="*/ 661438 h 1993757"/>
                <a:gd name="connsiteX59" fmla="*/ 1664959 w 2030897"/>
                <a:gd name="connsiteY59" fmla="*/ 687752 h 1993757"/>
                <a:gd name="connsiteX60" fmla="*/ 1694561 w 2030897"/>
                <a:gd name="connsiteY60" fmla="*/ 714066 h 1993757"/>
                <a:gd name="connsiteX61" fmla="*/ 1717586 w 2030897"/>
                <a:gd name="connsiteY61" fmla="*/ 753536 h 1993757"/>
                <a:gd name="connsiteX62" fmla="*/ 1750478 w 2030897"/>
                <a:gd name="connsiteY62" fmla="*/ 756825 h 1993757"/>
                <a:gd name="connsiteX63" fmla="*/ 1773502 w 2030897"/>
                <a:gd name="connsiteY63" fmla="*/ 760115 h 1993757"/>
                <a:gd name="connsiteX64" fmla="*/ 1780081 w 2030897"/>
                <a:gd name="connsiteY64" fmla="*/ 796296 h 1993757"/>
                <a:gd name="connsiteX65" fmla="*/ 1763635 w 2030897"/>
                <a:gd name="connsiteY65" fmla="*/ 812742 h 1993757"/>
                <a:gd name="connsiteX66" fmla="*/ 1766924 w 2030897"/>
                <a:gd name="connsiteY66" fmla="*/ 842345 h 1993757"/>
                <a:gd name="connsiteX67" fmla="*/ 1763635 w 2030897"/>
                <a:gd name="connsiteY67" fmla="*/ 865369 h 1993757"/>
                <a:gd name="connsiteX68" fmla="*/ 1799816 w 2030897"/>
                <a:gd name="connsiteY68" fmla="*/ 894972 h 1993757"/>
                <a:gd name="connsiteX69" fmla="*/ 1822841 w 2030897"/>
                <a:gd name="connsiteY69" fmla="*/ 931153 h 1993757"/>
                <a:gd name="connsiteX70" fmla="*/ 1835997 w 2030897"/>
                <a:gd name="connsiteY70" fmla="*/ 964045 h 1993757"/>
                <a:gd name="connsiteX71" fmla="*/ 1878757 w 2030897"/>
                <a:gd name="connsiteY71" fmla="*/ 993648 h 1993757"/>
                <a:gd name="connsiteX72" fmla="*/ 1901782 w 2030897"/>
                <a:gd name="connsiteY72" fmla="*/ 1023251 h 1993757"/>
                <a:gd name="connsiteX73" fmla="*/ 1960987 w 2030897"/>
                <a:gd name="connsiteY73" fmla="*/ 1006805 h 1993757"/>
                <a:gd name="connsiteX74" fmla="*/ 1993879 w 2030897"/>
                <a:gd name="connsiteY74" fmla="*/ 1052854 h 1993757"/>
                <a:gd name="connsiteX75" fmla="*/ 2030061 w 2030897"/>
                <a:gd name="connsiteY75" fmla="*/ 1082457 h 1993757"/>
                <a:gd name="connsiteX76" fmla="*/ 2030777 w 2030897"/>
                <a:gd name="connsiteY76" fmla="*/ 1993757 h 1993757"/>
                <a:gd name="connsiteX0" fmla="*/ 2026773 w 2030897"/>
                <a:gd name="connsiteY0" fmla="*/ 1983700 h 1993757"/>
                <a:gd name="connsiteX1" fmla="*/ 1212215 w 2030897"/>
                <a:gd name="connsiteY1" fmla="*/ 1983699 h 1993757"/>
                <a:gd name="connsiteX2" fmla="*/ 1209103 w 2030897"/>
                <a:gd name="connsiteY2" fmla="*/ 1927661 h 1993757"/>
                <a:gd name="connsiteX3" fmla="*/ 791551 w 2030897"/>
                <a:gd name="connsiteY3" fmla="*/ 1937406 h 1993757"/>
                <a:gd name="connsiteX4" fmla="*/ 788969 w 2030897"/>
                <a:gd name="connsiteY4" fmla="*/ 1556103 h 1993757"/>
                <a:gd name="connsiteX5" fmla="*/ 381637 w 2030897"/>
                <a:gd name="connsiteY5" fmla="*/ 1556104 h 1993757"/>
                <a:gd name="connsiteX6" fmla="*/ 384572 w 2030897"/>
                <a:gd name="connsiteY6" fmla="*/ 1447845 h 1993757"/>
                <a:gd name="connsiteX7" fmla="*/ 276638 w 2030897"/>
                <a:gd name="connsiteY7" fmla="*/ 1443999 h 1993757"/>
                <a:gd name="connsiteX8" fmla="*/ 281216 w 2030897"/>
                <a:gd name="connsiteY8" fmla="*/ 1221891 h 1993757"/>
                <a:gd name="connsiteX9" fmla="*/ 382456 w 2030897"/>
                <a:gd name="connsiteY9" fmla="*/ 1221272 h 1993757"/>
                <a:gd name="connsiteX10" fmla="*/ 382457 w 2030897"/>
                <a:gd name="connsiteY10" fmla="*/ 1014685 h 1993757"/>
                <a:gd name="connsiteX11" fmla="*/ 304650 w 2030897"/>
                <a:gd name="connsiteY11" fmla="*/ 1008229 h 1993757"/>
                <a:gd name="connsiteX12" fmla="*/ 254854 w 2030897"/>
                <a:gd name="connsiteY12" fmla="*/ 1027597 h 1993757"/>
                <a:gd name="connsiteX13" fmla="*/ 226842 w 2030897"/>
                <a:gd name="connsiteY13" fmla="*/ 988862 h 1993757"/>
                <a:gd name="connsiteX14" fmla="*/ 192608 w 2030897"/>
                <a:gd name="connsiteY14" fmla="*/ 930760 h 1993757"/>
                <a:gd name="connsiteX15" fmla="*/ 68116 w 2030897"/>
                <a:gd name="connsiteY15" fmla="*/ 756452 h 1993757"/>
                <a:gd name="connsiteX16" fmla="*/ 80565 w 2030897"/>
                <a:gd name="connsiteY16" fmla="*/ 698350 h 1993757"/>
                <a:gd name="connsiteX17" fmla="*/ 121025 w 2030897"/>
                <a:gd name="connsiteY17" fmla="*/ 659615 h 1993757"/>
                <a:gd name="connsiteX18" fmla="*/ 133474 w 2030897"/>
                <a:gd name="connsiteY18" fmla="*/ 617652 h 1993757"/>
                <a:gd name="connsiteX19" fmla="*/ 192607 w 2030897"/>
                <a:gd name="connsiteY19" fmla="*/ 569233 h 1993757"/>
                <a:gd name="connsiteX20" fmla="*/ 224182 w 2030897"/>
                <a:gd name="connsiteY20" fmla="*/ 522151 h 1993757"/>
                <a:gd name="connsiteX21" fmla="*/ 0 w 2030897"/>
                <a:gd name="connsiteY21" fmla="*/ 520258 h 1993757"/>
                <a:gd name="connsiteX22" fmla="*/ 3346 w 2030897"/>
                <a:gd name="connsiteY22" fmla="*/ 5406 h 1993757"/>
                <a:gd name="connsiteX23" fmla="*/ 1345906 w 2030897"/>
                <a:gd name="connsiteY23" fmla="*/ 0 h 1993757"/>
                <a:gd name="connsiteX24" fmla="*/ 1411690 w 2030897"/>
                <a:gd name="connsiteY24" fmla="*/ 43067 h 1993757"/>
                <a:gd name="connsiteX25" fmla="*/ 1454449 w 2030897"/>
                <a:gd name="connsiteY25" fmla="*/ 66092 h 1993757"/>
                <a:gd name="connsiteX26" fmla="*/ 1477474 w 2030897"/>
                <a:gd name="connsiteY26" fmla="*/ 79248 h 1993757"/>
                <a:gd name="connsiteX27" fmla="*/ 1474184 w 2030897"/>
                <a:gd name="connsiteY27" fmla="*/ 131876 h 1993757"/>
                <a:gd name="connsiteX28" fmla="*/ 1513655 w 2030897"/>
                <a:gd name="connsiteY28" fmla="*/ 128586 h 1993757"/>
                <a:gd name="connsiteX29" fmla="*/ 1539969 w 2030897"/>
                <a:gd name="connsiteY29" fmla="*/ 148322 h 1993757"/>
                <a:gd name="connsiteX30" fmla="*/ 1576150 w 2030897"/>
                <a:gd name="connsiteY30" fmla="*/ 171346 h 1993757"/>
                <a:gd name="connsiteX31" fmla="*/ 1618910 w 2030897"/>
                <a:gd name="connsiteY31" fmla="*/ 177925 h 1993757"/>
                <a:gd name="connsiteX32" fmla="*/ 1651802 w 2030897"/>
                <a:gd name="connsiteY32" fmla="*/ 161479 h 1993757"/>
                <a:gd name="connsiteX33" fmla="*/ 1684694 w 2030897"/>
                <a:gd name="connsiteY33" fmla="*/ 135165 h 1993757"/>
                <a:gd name="connsiteX34" fmla="*/ 1697851 w 2030897"/>
                <a:gd name="connsiteY34" fmla="*/ 145033 h 1993757"/>
                <a:gd name="connsiteX35" fmla="*/ 1724164 w 2030897"/>
                <a:gd name="connsiteY35" fmla="*/ 138454 h 1993757"/>
                <a:gd name="connsiteX36" fmla="*/ 1727454 w 2030897"/>
                <a:gd name="connsiteY36" fmla="*/ 184503 h 1993757"/>
                <a:gd name="connsiteX37" fmla="*/ 1750478 w 2030897"/>
                <a:gd name="connsiteY37" fmla="*/ 204238 h 1993757"/>
                <a:gd name="connsiteX38" fmla="*/ 1776792 w 2030897"/>
                <a:gd name="connsiteY38" fmla="*/ 220684 h 1993757"/>
                <a:gd name="connsiteX39" fmla="*/ 1780081 w 2030897"/>
                <a:gd name="connsiteY39" fmla="*/ 253576 h 1993757"/>
                <a:gd name="connsiteX40" fmla="*/ 1760346 w 2030897"/>
                <a:gd name="connsiteY40" fmla="*/ 273312 h 1993757"/>
                <a:gd name="connsiteX41" fmla="*/ 1753767 w 2030897"/>
                <a:gd name="connsiteY41" fmla="*/ 302915 h 1993757"/>
                <a:gd name="connsiteX42" fmla="*/ 1786659 w 2030897"/>
                <a:gd name="connsiteY42" fmla="*/ 299625 h 1993757"/>
                <a:gd name="connsiteX43" fmla="*/ 1793238 w 2030897"/>
                <a:gd name="connsiteY43" fmla="*/ 335807 h 1993757"/>
                <a:gd name="connsiteX44" fmla="*/ 1763635 w 2030897"/>
                <a:gd name="connsiteY44" fmla="*/ 345674 h 1993757"/>
                <a:gd name="connsiteX45" fmla="*/ 1734032 w 2030897"/>
                <a:gd name="connsiteY45" fmla="*/ 342385 h 1993757"/>
                <a:gd name="connsiteX46" fmla="*/ 1707718 w 2030897"/>
                <a:gd name="connsiteY46" fmla="*/ 335807 h 1993757"/>
                <a:gd name="connsiteX47" fmla="*/ 1694561 w 2030897"/>
                <a:gd name="connsiteY47" fmla="*/ 362120 h 1993757"/>
                <a:gd name="connsiteX48" fmla="*/ 1697851 w 2030897"/>
                <a:gd name="connsiteY48" fmla="*/ 395012 h 1993757"/>
                <a:gd name="connsiteX49" fmla="*/ 1661669 w 2030897"/>
                <a:gd name="connsiteY49" fmla="*/ 408169 h 1993757"/>
                <a:gd name="connsiteX50" fmla="*/ 1638645 w 2030897"/>
                <a:gd name="connsiteY50" fmla="*/ 444350 h 1993757"/>
                <a:gd name="connsiteX51" fmla="*/ 1622199 w 2030897"/>
                <a:gd name="connsiteY51" fmla="*/ 480532 h 1993757"/>
                <a:gd name="connsiteX52" fmla="*/ 1618910 w 2030897"/>
                <a:gd name="connsiteY52" fmla="*/ 510135 h 1993757"/>
                <a:gd name="connsiteX53" fmla="*/ 1586018 w 2030897"/>
                <a:gd name="connsiteY53" fmla="*/ 523291 h 1993757"/>
                <a:gd name="connsiteX54" fmla="*/ 1559704 w 2030897"/>
                <a:gd name="connsiteY54" fmla="*/ 539738 h 1993757"/>
                <a:gd name="connsiteX55" fmla="*/ 1566282 w 2030897"/>
                <a:gd name="connsiteY55" fmla="*/ 572630 h 1993757"/>
                <a:gd name="connsiteX56" fmla="*/ 1589307 w 2030897"/>
                <a:gd name="connsiteY56" fmla="*/ 605522 h 1993757"/>
                <a:gd name="connsiteX57" fmla="*/ 1615620 w 2030897"/>
                <a:gd name="connsiteY57" fmla="*/ 621968 h 1993757"/>
                <a:gd name="connsiteX58" fmla="*/ 1625488 w 2030897"/>
                <a:gd name="connsiteY58" fmla="*/ 661438 h 1993757"/>
                <a:gd name="connsiteX59" fmla="*/ 1664959 w 2030897"/>
                <a:gd name="connsiteY59" fmla="*/ 687752 h 1993757"/>
                <a:gd name="connsiteX60" fmla="*/ 1694561 w 2030897"/>
                <a:gd name="connsiteY60" fmla="*/ 714066 h 1993757"/>
                <a:gd name="connsiteX61" fmla="*/ 1717586 w 2030897"/>
                <a:gd name="connsiteY61" fmla="*/ 753536 h 1993757"/>
                <a:gd name="connsiteX62" fmla="*/ 1750478 w 2030897"/>
                <a:gd name="connsiteY62" fmla="*/ 756825 h 1993757"/>
                <a:gd name="connsiteX63" fmla="*/ 1773502 w 2030897"/>
                <a:gd name="connsiteY63" fmla="*/ 760115 h 1993757"/>
                <a:gd name="connsiteX64" fmla="*/ 1780081 w 2030897"/>
                <a:gd name="connsiteY64" fmla="*/ 796296 h 1993757"/>
                <a:gd name="connsiteX65" fmla="*/ 1763635 w 2030897"/>
                <a:gd name="connsiteY65" fmla="*/ 812742 h 1993757"/>
                <a:gd name="connsiteX66" fmla="*/ 1766924 w 2030897"/>
                <a:gd name="connsiteY66" fmla="*/ 842345 h 1993757"/>
                <a:gd name="connsiteX67" fmla="*/ 1763635 w 2030897"/>
                <a:gd name="connsiteY67" fmla="*/ 865369 h 1993757"/>
                <a:gd name="connsiteX68" fmla="*/ 1799816 w 2030897"/>
                <a:gd name="connsiteY68" fmla="*/ 894972 h 1993757"/>
                <a:gd name="connsiteX69" fmla="*/ 1822841 w 2030897"/>
                <a:gd name="connsiteY69" fmla="*/ 931153 h 1993757"/>
                <a:gd name="connsiteX70" fmla="*/ 1835997 w 2030897"/>
                <a:gd name="connsiteY70" fmla="*/ 964045 h 1993757"/>
                <a:gd name="connsiteX71" fmla="*/ 1878757 w 2030897"/>
                <a:gd name="connsiteY71" fmla="*/ 993648 h 1993757"/>
                <a:gd name="connsiteX72" fmla="*/ 1901782 w 2030897"/>
                <a:gd name="connsiteY72" fmla="*/ 1023251 h 1993757"/>
                <a:gd name="connsiteX73" fmla="*/ 1960987 w 2030897"/>
                <a:gd name="connsiteY73" fmla="*/ 1006805 h 1993757"/>
                <a:gd name="connsiteX74" fmla="*/ 1993879 w 2030897"/>
                <a:gd name="connsiteY74" fmla="*/ 1052854 h 1993757"/>
                <a:gd name="connsiteX75" fmla="*/ 2030061 w 2030897"/>
                <a:gd name="connsiteY75" fmla="*/ 1082457 h 1993757"/>
                <a:gd name="connsiteX76" fmla="*/ 2030777 w 2030897"/>
                <a:gd name="connsiteY76" fmla="*/ 1993757 h 1993757"/>
                <a:gd name="connsiteX0" fmla="*/ 2026773 w 2030897"/>
                <a:gd name="connsiteY0" fmla="*/ 1983700 h 1993757"/>
                <a:gd name="connsiteX1" fmla="*/ 1212215 w 2030897"/>
                <a:gd name="connsiteY1" fmla="*/ 1983699 h 1993757"/>
                <a:gd name="connsiteX2" fmla="*/ 1209103 w 2030897"/>
                <a:gd name="connsiteY2" fmla="*/ 1927661 h 1993757"/>
                <a:gd name="connsiteX3" fmla="*/ 788439 w 2030897"/>
                <a:gd name="connsiteY3" fmla="*/ 1918039 h 1993757"/>
                <a:gd name="connsiteX4" fmla="*/ 788969 w 2030897"/>
                <a:gd name="connsiteY4" fmla="*/ 1556103 h 1993757"/>
                <a:gd name="connsiteX5" fmla="*/ 381637 w 2030897"/>
                <a:gd name="connsiteY5" fmla="*/ 1556104 h 1993757"/>
                <a:gd name="connsiteX6" fmla="*/ 384572 w 2030897"/>
                <a:gd name="connsiteY6" fmla="*/ 1447845 h 1993757"/>
                <a:gd name="connsiteX7" fmla="*/ 276638 w 2030897"/>
                <a:gd name="connsiteY7" fmla="*/ 1443999 h 1993757"/>
                <a:gd name="connsiteX8" fmla="*/ 281216 w 2030897"/>
                <a:gd name="connsiteY8" fmla="*/ 1221891 h 1993757"/>
                <a:gd name="connsiteX9" fmla="*/ 382456 w 2030897"/>
                <a:gd name="connsiteY9" fmla="*/ 1221272 h 1993757"/>
                <a:gd name="connsiteX10" fmla="*/ 382457 w 2030897"/>
                <a:gd name="connsiteY10" fmla="*/ 1014685 h 1993757"/>
                <a:gd name="connsiteX11" fmla="*/ 304650 w 2030897"/>
                <a:gd name="connsiteY11" fmla="*/ 1008229 h 1993757"/>
                <a:gd name="connsiteX12" fmla="*/ 254854 w 2030897"/>
                <a:gd name="connsiteY12" fmla="*/ 1027597 h 1993757"/>
                <a:gd name="connsiteX13" fmla="*/ 226842 w 2030897"/>
                <a:gd name="connsiteY13" fmla="*/ 988862 h 1993757"/>
                <a:gd name="connsiteX14" fmla="*/ 192608 w 2030897"/>
                <a:gd name="connsiteY14" fmla="*/ 930760 h 1993757"/>
                <a:gd name="connsiteX15" fmla="*/ 68116 w 2030897"/>
                <a:gd name="connsiteY15" fmla="*/ 756452 h 1993757"/>
                <a:gd name="connsiteX16" fmla="*/ 80565 w 2030897"/>
                <a:gd name="connsiteY16" fmla="*/ 698350 h 1993757"/>
                <a:gd name="connsiteX17" fmla="*/ 121025 w 2030897"/>
                <a:gd name="connsiteY17" fmla="*/ 659615 h 1993757"/>
                <a:gd name="connsiteX18" fmla="*/ 133474 w 2030897"/>
                <a:gd name="connsiteY18" fmla="*/ 617652 h 1993757"/>
                <a:gd name="connsiteX19" fmla="*/ 192607 w 2030897"/>
                <a:gd name="connsiteY19" fmla="*/ 569233 h 1993757"/>
                <a:gd name="connsiteX20" fmla="*/ 224182 w 2030897"/>
                <a:gd name="connsiteY20" fmla="*/ 522151 h 1993757"/>
                <a:gd name="connsiteX21" fmla="*/ 0 w 2030897"/>
                <a:gd name="connsiteY21" fmla="*/ 520258 h 1993757"/>
                <a:gd name="connsiteX22" fmla="*/ 3346 w 2030897"/>
                <a:gd name="connsiteY22" fmla="*/ 5406 h 1993757"/>
                <a:gd name="connsiteX23" fmla="*/ 1345906 w 2030897"/>
                <a:gd name="connsiteY23" fmla="*/ 0 h 1993757"/>
                <a:gd name="connsiteX24" fmla="*/ 1411690 w 2030897"/>
                <a:gd name="connsiteY24" fmla="*/ 43067 h 1993757"/>
                <a:gd name="connsiteX25" fmla="*/ 1454449 w 2030897"/>
                <a:gd name="connsiteY25" fmla="*/ 66092 h 1993757"/>
                <a:gd name="connsiteX26" fmla="*/ 1477474 w 2030897"/>
                <a:gd name="connsiteY26" fmla="*/ 79248 h 1993757"/>
                <a:gd name="connsiteX27" fmla="*/ 1474184 w 2030897"/>
                <a:gd name="connsiteY27" fmla="*/ 131876 h 1993757"/>
                <a:gd name="connsiteX28" fmla="*/ 1513655 w 2030897"/>
                <a:gd name="connsiteY28" fmla="*/ 128586 h 1993757"/>
                <a:gd name="connsiteX29" fmla="*/ 1539969 w 2030897"/>
                <a:gd name="connsiteY29" fmla="*/ 148322 h 1993757"/>
                <a:gd name="connsiteX30" fmla="*/ 1576150 w 2030897"/>
                <a:gd name="connsiteY30" fmla="*/ 171346 h 1993757"/>
                <a:gd name="connsiteX31" fmla="*/ 1618910 w 2030897"/>
                <a:gd name="connsiteY31" fmla="*/ 177925 h 1993757"/>
                <a:gd name="connsiteX32" fmla="*/ 1651802 w 2030897"/>
                <a:gd name="connsiteY32" fmla="*/ 161479 h 1993757"/>
                <a:gd name="connsiteX33" fmla="*/ 1684694 w 2030897"/>
                <a:gd name="connsiteY33" fmla="*/ 135165 h 1993757"/>
                <a:gd name="connsiteX34" fmla="*/ 1697851 w 2030897"/>
                <a:gd name="connsiteY34" fmla="*/ 145033 h 1993757"/>
                <a:gd name="connsiteX35" fmla="*/ 1724164 w 2030897"/>
                <a:gd name="connsiteY35" fmla="*/ 138454 h 1993757"/>
                <a:gd name="connsiteX36" fmla="*/ 1727454 w 2030897"/>
                <a:gd name="connsiteY36" fmla="*/ 184503 h 1993757"/>
                <a:gd name="connsiteX37" fmla="*/ 1750478 w 2030897"/>
                <a:gd name="connsiteY37" fmla="*/ 204238 h 1993757"/>
                <a:gd name="connsiteX38" fmla="*/ 1776792 w 2030897"/>
                <a:gd name="connsiteY38" fmla="*/ 220684 h 1993757"/>
                <a:gd name="connsiteX39" fmla="*/ 1780081 w 2030897"/>
                <a:gd name="connsiteY39" fmla="*/ 253576 h 1993757"/>
                <a:gd name="connsiteX40" fmla="*/ 1760346 w 2030897"/>
                <a:gd name="connsiteY40" fmla="*/ 273312 h 1993757"/>
                <a:gd name="connsiteX41" fmla="*/ 1753767 w 2030897"/>
                <a:gd name="connsiteY41" fmla="*/ 302915 h 1993757"/>
                <a:gd name="connsiteX42" fmla="*/ 1786659 w 2030897"/>
                <a:gd name="connsiteY42" fmla="*/ 299625 h 1993757"/>
                <a:gd name="connsiteX43" fmla="*/ 1793238 w 2030897"/>
                <a:gd name="connsiteY43" fmla="*/ 335807 h 1993757"/>
                <a:gd name="connsiteX44" fmla="*/ 1763635 w 2030897"/>
                <a:gd name="connsiteY44" fmla="*/ 345674 h 1993757"/>
                <a:gd name="connsiteX45" fmla="*/ 1734032 w 2030897"/>
                <a:gd name="connsiteY45" fmla="*/ 342385 h 1993757"/>
                <a:gd name="connsiteX46" fmla="*/ 1707718 w 2030897"/>
                <a:gd name="connsiteY46" fmla="*/ 335807 h 1993757"/>
                <a:gd name="connsiteX47" fmla="*/ 1694561 w 2030897"/>
                <a:gd name="connsiteY47" fmla="*/ 362120 h 1993757"/>
                <a:gd name="connsiteX48" fmla="*/ 1697851 w 2030897"/>
                <a:gd name="connsiteY48" fmla="*/ 395012 h 1993757"/>
                <a:gd name="connsiteX49" fmla="*/ 1661669 w 2030897"/>
                <a:gd name="connsiteY49" fmla="*/ 408169 h 1993757"/>
                <a:gd name="connsiteX50" fmla="*/ 1638645 w 2030897"/>
                <a:gd name="connsiteY50" fmla="*/ 444350 h 1993757"/>
                <a:gd name="connsiteX51" fmla="*/ 1622199 w 2030897"/>
                <a:gd name="connsiteY51" fmla="*/ 480532 h 1993757"/>
                <a:gd name="connsiteX52" fmla="*/ 1618910 w 2030897"/>
                <a:gd name="connsiteY52" fmla="*/ 510135 h 1993757"/>
                <a:gd name="connsiteX53" fmla="*/ 1586018 w 2030897"/>
                <a:gd name="connsiteY53" fmla="*/ 523291 h 1993757"/>
                <a:gd name="connsiteX54" fmla="*/ 1559704 w 2030897"/>
                <a:gd name="connsiteY54" fmla="*/ 539738 h 1993757"/>
                <a:gd name="connsiteX55" fmla="*/ 1566282 w 2030897"/>
                <a:gd name="connsiteY55" fmla="*/ 572630 h 1993757"/>
                <a:gd name="connsiteX56" fmla="*/ 1589307 w 2030897"/>
                <a:gd name="connsiteY56" fmla="*/ 605522 h 1993757"/>
                <a:gd name="connsiteX57" fmla="*/ 1615620 w 2030897"/>
                <a:gd name="connsiteY57" fmla="*/ 621968 h 1993757"/>
                <a:gd name="connsiteX58" fmla="*/ 1625488 w 2030897"/>
                <a:gd name="connsiteY58" fmla="*/ 661438 h 1993757"/>
                <a:gd name="connsiteX59" fmla="*/ 1664959 w 2030897"/>
                <a:gd name="connsiteY59" fmla="*/ 687752 h 1993757"/>
                <a:gd name="connsiteX60" fmla="*/ 1694561 w 2030897"/>
                <a:gd name="connsiteY60" fmla="*/ 714066 h 1993757"/>
                <a:gd name="connsiteX61" fmla="*/ 1717586 w 2030897"/>
                <a:gd name="connsiteY61" fmla="*/ 753536 h 1993757"/>
                <a:gd name="connsiteX62" fmla="*/ 1750478 w 2030897"/>
                <a:gd name="connsiteY62" fmla="*/ 756825 h 1993757"/>
                <a:gd name="connsiteX63" fmla="*/ 1773502 w 2030897"/>
                <a:gd name="connsiteY63" fmla="*/ 760115 h 1993757"/>
                <a:gd name="connsiteX64" fmla="*/ 1780081 w 2030897"/>
                <a:gd name="connsiteY64" fmla="*/ 796296 h 1993757"/>
                <a:gd name="connsiteX65" fmla="*/ 1763635 w 2030897"/>
                <a:gd name="connsiteY65" fmla="*/ 812742 h 1993757"/>
                <a:gd name="connsiteX66" fmla="*/ 1766924 w 2030897"/>
                <a:gd name="connsiteY66" fmla="*/ 842345 h 1993757"/>
                <a:gd name="connsiteX67" fmla="*/ 1763635 w 2030897"/>
                <a:gd name="connsiteY67" fmla="*/ 865369 h 1993757"/>
                <a:gd name="connsiteX68" fmla="*/ 1799816 w 2030897"/>
                <a:gd name="connsiteY68" fmla="*/ 894972 h 1993757"/>
                <a:gd name="connsiteX69" fmla="*/ 1822841 w 2030897"/>
                <a:gd name="connsiteY69" fmla="*/ 931153 h 1993757"/>
                <a:gd name="connsiteX70" fmla="*/ 1835997 w 2030897"/>
                <a:gd name="connsiteY70" fmla="*/ 964045 h 1993757"/>
                <a:gd name="connsiteX71" fmla="*/ 1878757 w 2030897"/>
                <a:gd name="connsiteY71" fmla="*/ 993648 h 1993757"/>
                <a:gd name="connsiteX72" fmla="*/ 1901782 w 2030897"/>
                <a:gd name="connsiteY72" fmla="*/ 1023251 h 1993757"/>
                <a:gd name="connsiteX73" fmla="*/ 1960987 w 2030897"/>
                <a:gd name="connsiteY73" fmla="*/ 1006805 h 1993757"/>
                <a:gd name="connsiteX74" fmla="*/ 1993879 w 2030897"/>
                <a:gd name="connsiteY74" fmla="*/ 1052854 h 1993757"/>
                <a:gd name="connsiteX75" fmla="*/ 2030061 w 2030897"/>
                <a:gd name="connsiteY75" fmla="*/ 1082457 h 1993757"/>
                <a:gd name="connsiteX76" fmla="*/ 2030777 w 2030897"/>
                <a:gd name="connsiteY76" fmla="*/ 1993757 h 1993757"/>
                <a:gd name="connsiteX0" fmla="*/ 2026773 w 2030897"/>
                <a:gd name="connsiteY0" fmla="*/ 1983700 h 1993757"/>
                <a:gd name="connsiteX1" fmla="*/ 1212215 w 2030897"/>
                <a:gd name="connsiteY1" fmla="*/ 1983699 h 1993757"/>
                <a:gd name="connsiteX2" fmla="*/ 1209103 w 2030897"/>
                <a:gd name="connsiteY2" fmla="*/ 1927661 h 1993757"/>
                <a:gd name="connsiteX3" fmla="*/ 791551 w 2030897"/>
                <a:gd name="connsiteY3" fmla="*/ 1930950 h 1993757"/>
                <a:gd name="connsiteX4" fmla="*/ 788969 w 2030897"/>
                <a:gd name="connsiteY4" fmla="*/ 1556103 h 1993757"/>
                <a:gd name="connsiteX5" fmla="*/ 381637 w 2030897"/>
                <a:gd name="connsiteY5" fmla="*/ 1556104 h 1993757"/>
                <a:gd name="connsiteX6" fmla="*/ 384572 w 2030897"/>
                <a:gd name="connsiteY6" fmla="*/ 1447845 h 1993757"/>
                <a:gd name="connsiteX7" fmla="*/ 276638 w 2030897"/>
                <a:gd name="connsiteY7" fmla="*/ 1443999 h 1993757"/>
                <a:gd name="connsiteX8" fmla="*/ 281216 w 2030897"/>
                <a:gd name="connsiteY8" fmla="*/ 1221891 h 1993757"/>
                <a:gd name="connsiteX9" fmla="*/ 382456 w 2030897"/>
                <a:gd name="connsiteY9" fmla="*/ 1221272 h 1993757"/>
                <a:gd name="connsiteX10" fmla="*/ 382457 w 2030897"/>
                <a:gd name="connsiteY10" fmla="*/ 1014685 h 1993757"/>
                <a:gd name="connsiteX11" fmla="*/ 304650 w 2030897"/>
                <a:gd name="connsiteY11" fmla="*/ 1008229 h 1993757"/>
                <a:gd name="connsiteX12" fmla="*/ 254854 w 2030897"/>
                <a:gd name="connsiteY12" fmla="*/ 1027597 h 1993757"/>
                <a:gd name="connsiteX13" fmla="*/ 226842 w 2030897"/>
                <a:gd name="connsiteY13" fmla="*/ 988862 h 1993757"/>
                <a:gd name="connsiteX14" fmla="*/ 192608 w 2030897"/>
                <a:gd name="connsiteY14" fmla="*/ 930760 h 1993757"/>
                <a:gd name="connsiteX15" fmla="*/ 68116 w 2030897"/>
                <a:gd name="connsiteY15" fmla="*/ 756452 h 1993757"/>
                <a:gd name="connsiteX16" fmla="*/ 80565 w 2030897"/>
                <a:gd name="connsiteY16" fmla="*/ 698350 h 1993757"/>
                <a:gd name="connsiteX17" fmla="*/ 121025 w 2030897"/>
                <a:gd name="connsiteY17" fmla="*/ 659615 h 1993757"/>
                <a:gd name="connsiteX18" fmla="*/ 133474 w 2030897"/>
                <a:gd name="connsiteY18" fmla="*/ 617652 h 1993757"/>
                <a:gd name="connsiteX19" fmla="*/ 192607 w 2030897"/>
                <a:gd name="connsiteY19" fmla="*/ 569233 h 1993757"/>
                <a:gd name="connsiteX20" fmla="*/ 224182 w 2030897"/>
                <a:gd name="connsiteY20" fmla="*/ 522151 h 1993757"/>
                <a:gd name="connsiteX21" fmla="*/ 0 w 2030897"/>
                <a:gd name="connsiteY21" fmla="*/ 520258 h 1993757"/>
                <a:gd name="connsiteX22" fmla="*/ 3346 w 2030897"/>
                <a:gd name="connsiteY22" fmla="*/ 5406 h 1993757"/>
                <a:gd name="connsiteX23" fmla="*/ 1345906 w 2030897"/>
                <a:gd name="connsiteY23" fmla="*/ 0 h 1993757"/>
                <a:gd name="connsiteX24" fmla="*/ 1411690 w 2030897"/>
                <a:gd name="connsiteY24" fmla="*/ 43067 h 1993757"/>
                <a:gd name="connsiteX25" fmla="*/ 1454449 w 2030897"/>
                <a:gd name="connsiteY25" fmla="*/ 66092 h 1993757"/>
                <a:gd name="connsiteX26" fmla="*/ 1477474 w 2030897"/>
                <a:gd name="connsiteY26" fmla="*/ 79248 h 1993757"/>
                <a:gd name="connsiteX27" fmla="*/ 1474184 w 2030897"/>
                <a:gd name="connsiteY27" fmla="*/ 131876 h 1993757"/>
                <a:gd name="connsiteX28" fmla="*/ 1513655 w 2030897"/>
                <a:gd name="connsiteY28" fmla="*/ 128586 h 1993757"/>
                <a:gd name="connsiteX29" fmla="*/ 1539969 w 2030897"/>
                <a:gd name="connsiteY29" fmla="*/ 148322 h 1993757"/>
                <a:gd name="connsiteX30" fmla="*/ 1576150 w 2030897"/>
                <a:gd name="connsiteY30" fmla="*/ 171346 h 1993757"/>
                <a:gd name="connsiteX31" fmla="*/ 1618910 w 2030897"/>
                <a:gd name="connsiteY31" fmla="*/ 177925 h 1993757"/>
                <a:gd name="connsiteX32" fmla="*/ 1651802 w 2030897"/>
                <a:gd name="connsiteY32" fmla="*/ 161479 h 1993757"/>
                <a:gd name="connsiteX33" fmla="*/ 1684694 w 2030897"/>
                <a:gd name="connsiteY33" fmla="*/ 135165 h 1993757"/>
                <a:gd name="connsiteX34" fmla="*/ 1697851 w 2030897"/>
                <a:gd name="connsiteY34" fmla="*/ 145033 h 1993757"/>
                <a:gd name="connsiteX35" fmla="*/ 1724164 w 2030897"/>
                <a:gd name="connsiteY35" fmla="*/ 138454 h 1993757"/>
                <a:gd name="connsiteX36" fmla="*/ 1727454 w 2030897"/>
                <a:gd name="connsiteY36" fmla="*/ 184503 h 1993757"/>
                <a:gd name="connsiteX37" fmla="*/ 1750478 w 2030897"/>
                <a:gd name="connsiteY37" fmla="*/ 204238 h 1993757"/>
                <a:gd name="connsiteX38" fmla="*/ 1776792 w 2030897"/>
                <a:gd name="connsiteY38" fmla="*/ 220684 h 1993757"/>
                <a:gd name="connsiteX39" fmla="*/ 1780081 w 2030897"/>
                <a:gd name="connsiteY39" fmla="*/ 253576 h 1993757"/>
                <a:gd name="connsiteX40" fmla="*/ 1760346 w 2030897"/>
                <a:gd name="connsiteY40" fmla="*/ 273312 h 1993757"/>
                <a:gd name="connsiteX41" fmla="*/ 1753767 w 2030897"/>
                <a:gd name="connsiteY41" fmla="*/ 302915 h 1993757"/>
                <a:gd name="connsiteX42" fmla="*/ 1786659 w 2030897"/>
                <a:gd name="connsiteY42" fmla="*/ 299625 h 1993757"/>
                <a:gd name="connsiteX43" fmla="*/ 1793238 w 2030897"/>
                <a:gd name="connsiteY43" fmla="*/ 335807 h 1993757"/>
                <a:gd name="connsiteX44" fmla="*/ 1763635 w 2030897"/>
                <a:gd name="connsiteY44" fmla="*/ 345674 h 1993757"/>
                <a:gd name="connsiteX45" fmla="*/ 1734032 w 2030897"/>
                <a:gd name="connsiteY45" fmla="*/ 342385 h 1993757"/>
                <a:gd name="connsiteX46" fmla="*/ 1707718 w 2030897"/>
                <a:gd name="connsiteY46" fmla="*/ 335807 h 1993757"/>
                <a:gd name="connsiteX47" fmla="*/ 1694561 w 2030897"/>
                <a:gd name="connsiteY47" fmla="*/ 362120 h 1993757"/>
                <a:gd name="connsiteX48" fmla="*/ 1697851 w 2030897"/>
                <a:gd name="connsiteY48" fmla="*/ 395012 h 1993757"/>
                <a:gd name="connsiteX49" fmla="*/ 1661669 w 2030897"/>
                <a:gd name="connsiteY49" fmla="*/ 408169 h 1993757"/>
                <a:gd name="connsiteX50" fmla="*/ 1638645 w 2030897"/>
                <a:gd name="connsiteY50" fmla="*/ 444350 h 1993757"/>
                <a:gd name="connsiteX51" fmla="*/ 1622199 w 2030897"/>
                <a:gd name="connsiteY51" fmla="*/ 480532 h 1993757"/>
                <a:gd name="connsiteX52" fmla="*/ 1618910 w 2030897"/>
                <a:gd name="connsiteY52" fmla="*/ 510135 h 1993757"/>
                <a:gd name="connsiteX53" fmla="*/ 1586018 w 2030897"/>
                <a:gd name="connsiteY53" fmla="*/ 523291 h 1993757"/>
                <a:gd name="connsiteX54" fmla="*/ 1559704 w 2030897"/>
                <a:gd name="connsiteY54" fmla="*/ 539738 h 1993757"/>
                <a:gd name="connsiteX55" fmla="*/ 1566282 w 2030897"/>
                <a:gd name="connsiteY55" fmla="*/ 572630 h 1993757"/>
                <a:gd name="connsiteX56" fmla="*/ 1589307 w 2030897"/>
                <a:gd name="connsiteY56" fmla="*/ 605522 h 1993757"/>
                <a:gd name="connsiteX57" fmla="*/ 1615620 w 2030897"/>
                <a:gd name="connsiteY57" fmla="*/ 621968 h 1993757"/>
                <a:gd name="connsiteX58" fmla="*/ 1625488 w 2030897"/>
                <a:gd name="connsiteY58" fmla="*/ 661438 h 1993757"/>
                <a:gd name="connsiteX59" fmla="*/ 1664959 w 2030897"/>
                <a:gd name="connsiteY59" fmla="*/ 687752 h 1993757"/>
                <a:gd name="connsiteX60" fmla="*/ 1694561 w 2030897"/>
                <a:gd name="connsiteY60" fmla="*/ 714066 h 1993757"/>
                <a:gd name="connsiteX61" fmla="*/ 1717586 w 2030897"/>
                <a:gd name="connsiteY61" fmla="*/ 753536 h 1993757"/>
                <a:gd name="connsiteX62" fmla="*/ 1750478 w 2030897"/>
                <a:gd name="connsiteY62" fmla="*/ 756825 h 1993757"/>
                <a:gd name="connsiteX63" fmla="*/ 1773502 w 2030897"/>
                <a:gd name="connsiteY63" fmla="*/ 760115 h 1993757"/>
                <a:gd name="connsiteX64" fmla="*/ 1780081 w 2030897"/>
                <a:gd name="connsiteY64" fmla="*/ 796296 h 1993757"/>
                <a:gd name="connsiteX65" fmla="*/ 1763635 w 2030897"/>
                <a:gd name="connsiteY65" fmla="*/ 812742 h 1993757"/>
                <a:gd name="connsiteX66" fmla="*/ 1766924 w 2030897"/>
                <a:gd name="connsiteY66" fmla="*/ 842345 h 1993757"/>
                <a:gd name="connsiteX67" fmla="*/ 1763635 w 2030897"/>
                <a:gd name="connsiteY67" fmla="*/ 865369 h 1993757"/>
                <a:gd name="connsiteX68" fmla="*/ 1799816 w 2030897"/>
                <a:gd name="connsiteY68" fmla="*/ 894972 h 1993757"/>
                <a:gd name="connsiteX69" fmla="*/ 1822841 w 2030897"/>
                <a:gd name="connsiteY69" fmla="*/ 931153 h 1993757"/>
                <a:gd name="connsiteX70" fmla="*/ 1835997 w 2030897"/>
                <a:gd name="connsiteY70" fmla="*/ 964045 h 1993757"/>
                <a:gd name="connsiteX71" fmla="*/ 1878757 w 2030897"/>
                <a:gd name="connsiteY71" fmla="*/ 993648 h 1993757"/>
                <a:gd name="connsiteX72" fmla="*/ 1901782 w 2030897"/>
                <a:gd name="connsiteY72" fmla="*/ 1023251 h 1993757"/>
                <a:gd name="connsiteX73" fmla="*/ 1960987 w 2030897"/>
                <a:gd name="connsiteY73" fmla="*/ 1006805 h 1993757"/>
                <a:gd name="connsiteX74" fmla="*/ 1993879 w 2030897"/>
                <a:gd name="connsiteY74" fmla="*/ 1052854 h 1993757"/>
                <a:gd name="connsiteX75" fmla="*/ 2030061 w 2030897"/>
                <a:gd name="connsiteY75" fmla="*/ 1082457 h 1993757"/>
                <a:gd name="connsiteX76" fmla="*/ 2030777 w 2030897"/>
                <a:gd name="connsiteY76" fmla="*/ 1993757 h 1993757"/>
                <a:gd name="connsiteX0" fmla="*/ 2026773 w 2030897"/>
                <a:gd name="connsiteY0" fmla="*/ 1983700 h 1993757"/>
                <a:gd name="connsiteX1" fmla="*/ 1212215 w 2030897"/>
                <a:gd name="connsiteY1" fmla="*/ 1983699 h 1993757"/>
                <a:gd name="connsiteX2" fmla="*/ 1209103 w 2030897"/>
                <a:gd name="connsiteY2" fmla="*/ 1930889 h 1993757"/>
                <a:gd name="connsiteX3" fmla="*/ 791551 w 2030897"/>
                <a:gd name="connsiteY3" fmla="*/ 1930950 h 1993757"/>
                <a:gd name="connsiteX4" fmla="*/ 788969 w 2030897"/>
                <a:gd name="connsiteY4" fmla="*/ 1556103 h 1993757"/>
                <a:gd name="connsiteX5" fmla="*/ 381637 w 2030897"/>
                <a:gd name="connsiteY5" fmla="*/ 1556104 h 1993757"/>
                <a:gd name="connsiteX6" fmla="*/ 384572 w 2030897"/>
                <a:gd name="connsiteY6" fmla="*/ 1447845 h 1993757"/>
                <a:gd name="connsiteX7" fmla="*/ 276638 w 2030897"/>
                <a:gd name="connsiteY7" fmla="*/ 1443999 h 1993757"/>
                <a:gd name="connsiteX8" fmla="*/ 281216 w 2030897"/>
                <a:gd name="connsiteY8" fmla="*/ 1221891 h 1993757"/>
                <a:gd name="connsiteX9" fmla="*/ 382456 w 2030897"/>
                <a:gd name="connsiteY9" fmla="*/ 1221272 h 1993757"/>
                <a:gd name="connsiteX10" fmla="*/ 382457 w 2030897"/>
                <a:gd name="connsiteY10" fmla="*/ 1014685 h 1993757"/>
                <a:gd name="connsiteX11" fmla="*/ 304650 w 2030897"/>
                <a:gd name="connsiteY11" fmla="*/ 1008229 h 1993757"/>
                <a:gd name="connsiteX12" fmla="*/ 254854 w 2030897"/>
                <a:gd name="connsiteY12" fmla="*/ 1027597 h 1993757"/>
                <a:gd name="connsiteX13" fmla="*/ 226842 w 2030897"/>
                <a:gd name="connsiteY13" fmla="*/ 988862 h 1993757"/>
                <a:gd name="connsiteX14" fmla="*/ 192608 w 2030897"/>
                <a:gd name="connsiteY14" fmla="*/ 930760 h 1993757"/>
                <a:gd name="connsiteX15" fmla="*/ 68116 w 2030897"/>
                <a:gd name="connsiteY15" fmla="*/ 756452 h 1993757"/>
                <a:gd name="connsiteX16" fmla="*/ 80565 w 2030897"/>
                <a:gd name="connsiteY16" fmla="*/ 698350 h 1993757"/>
                <a:gd name="connsiteX17" fmla="*/ 121025 w 2030897"/>
                <a:gd name="connsiteY17" fmla="*/ 659615 h 1993757"/>
                <a:gd name="connsiteX18" fmla="*/ 133474 w 2030897"/>
                <a:gd name="connsiteY18" fmla="*/ 617652 h 1993757"/>
                <a:gd name="connsiteX19" fmla="*/ 192607 w 2030897"/>
                <a:gd name="connsiteY19" fmla="*/ 569233 h 1993757"/>
                <a:gd name="connsiteX20" fmla="*/ 224182 w 2030897"/>
                <a:gd name="connsiteY20" fmla="*/ 522151 h 1993757"/>
                <a:gd name="connsiteX21" fmla="*/ 0 w 2030897"/>
                <a:gd name="connsiteY21" fmla="*/ 520258 h 1993757"/>
                <a:gd name="connsiteX22" fmla="*/ 3346 w 2030897"/>
                <a:gd name="connsiteY22" fmla="*/ 5406 h 1993757"/>
                <a:gd name="connsiteX23" fmla="*/ 1345906 w 2030897"/>
                <a:gd name="connsiteY23" fmla="*/ 0 h 1993757"/>
                <a:gd name="connsiteX24" fmla="*/ 1411690 w 2030897"/>
                <a:gd name="connsiteY24" fmla="*/ 43067 h 1993757"/>
                <a:gd name="connsiteX25" fmla="*/ 1454449 w 2030897"/>
                <a:gd name="connsiteY25" fmla="*/ 66092 h 1993757"/>
                <a:gd name="connsiteX26" fmla="*/ 1477474 w 2030897"/>
                <a:gd name="connsiteY26" fmla="*/ 79248 h 1993757"/>
                <a:gd name="connsiteX27" fmla="*/ 1474184 w 2030897"/>
                <a:gd name="connsiteY27" fmla="*/ 131876 h 1993757"/>
                <a:gd name="connsiteX28" fmla="*/ 1513655 w 2030897"/>
                <a:gd name="connsiteY28" fmla="*/ 128586 h 1993757"/>
                <a:gd name="connsiteX29" fmla="*/ 1539969 w 2030897"/>
                <a:gd name="connsiteY29" fmla="*/ 148322 h 1993757"/>
                <a:gd name="connsiteX30" fmla="*/ 1576150 w 2030897"/>
                <a:gd name="connsiteY30" fmla="*/ 171346 h 1993757"/>
                <a:gd name="connsiteX31" fmla="*/ 1618910 w 2030897"/>
                <a:gd name="connsiteY31" fmla="*/ 177925 h 1993757"/>
                <a:gd name="connsiteX32" fmla="*/ 1651802 w 2030897"/>
                <a:gd name="connsiteY32" fmla="*/ 161479 h 1993757"/>
                <a:gd name="connsiteX33" fmla="*/ 1684694 w 2030897"/>
                <a:gd name="connsiteY33" fmla="*/ 135165 h 1993757"/>
                <a:gd name="connsiteX34" fmla="*/ 1697851 w 2030897"/>
                <a:gd name="connsiteY34" fmla="*/ 145033 h 1993757"/>
                <a:gd name="connsiteX35" fmla="*/ 1724164 w 2030897"/>
                <a:gd name="connsiteY35" fmla="*/ 138454 h 1993757"/>
                <a:gd name="connsiteX36" fmla="*/ 1727454 w 2030897"/>
                <a:gd name="connsiteY36" fmla="*/ 184503 h 1993757"/>
                <a:gd name="connsiteX37" fmla="*/ 1750478 w 2030897"/>
                <a:gd name="connsiteY37" fmla="*/ 204238 h 1993757"/>
                <a:gd name="connsiteX38" fmla="*/ 1776792 w 2030897"/>
                <a:gd name="connsiteY38" fmla="*/ 220684 h 1993757"/>
                <a:gd name="connsiteX39" fmla="*/ 1780081 w 2030897"/>
                <a:gd name="connsiteY39" fmla="*/ 253576 h 1993757"/>
                <a:gd name="connsiteX40" fmla="*/ 1760346 w 2030897"/>
                <a:gd name="connsiteY40" fmla="*/ 273312 h 1993757"/>
                <a:gd name="connsiteX41" fmla="*/ 1753767 w 2030897"/>
                <a:gd name="connsiteY41" fmla="*/ 302915 h 1993757"/>
                <a:gd name="connsiteX42" fmla="*/ 1786659 w 2030897"/>
                <a:gd name="connsiteY42" fmla="*/ 299625 h 1993757"/>
                <a:gd name="connsiteX43" fmla="*/ 1793238 w 2030897"/>
                <a:gd name="connsiteY43" fmla="*/ 335807 h 1993757"/>
                <a:gd name="connsiteX44" fmla="*/ 1763635 w 2030897"/>
                <a:gd name="connsiteY44" fmla="*/ 345674 h 1993757"/>
                <a:gd name="connsiteX45" fmla="*/ 1734032 w 2030897"/>
                <a:gd name="connsiteY45" fmla="*/ 342385 h 1993757"/>
                <a:gd name="connsiteX46" fmla="*/ 1707718 w 2030897"/>
                <a:gd name="connsiteY46" fmla="*/ 335807 h 1993757"/>
                <a:gd name="connsiteX47" fmla="*/ 1694561 w 2030897"/>
                <a:gd name="connsiteY47" fmla="*/ 362120 h 1993757"/>
                <a:gd name="connsiteX48" fmla="*/ 1697851 w 2030897"/>
                <a:gd name="connsiteY48" fmla="*/ 395012 h 1993757"/>
                <a:gd name="connsiteX49" fmla="*/ 1661669 w 2030897"/>
                <a:gd name="connsiteY49" fmla="*/ 408169 h 1993757"/>
                <a:gd name="connsiteX50" fmla="*/ 1638645 w 2030897"/>
                <a:gd name="connsiteY50" fmla="*/ 444350 h 1993757"/>
                <a:gd name="connsiteX51" fmla="*/ 1622199 w 2030897"/>
                <a:gd name="connsiteY51" fmla="*/ 480532 h 1993757"/>
                <a:gd name="connsiteX52" fmla="*/ 1618910 w 2030897"/>
                <a:gd name="connsiteY52" fmla="*/ 510135 h 1993757"/>
                <a:gd name="connsiteX53" fmla="*/ 1586018 w 2030897"/>
                <a:gd name="connsiteY53" fmla="*/ 523291 h 1993757"/>
                <a:gd name="connsiteX54" fmla="*/ 1559704 w 2030897"/>
                <a:gd name="connsiteY54" fmla="*/ 539738 h 1993757"/>
                <a:gd name="connsiteX55" fmla="*/ 1566282 w 2030897"/>
                <a:gd name="connsiteY55" fmla="*/ 572630 h 1993757"/>
                <a:gd name="connsiteX56" fmla="*/ 1589307 w 2030897"/>
                <a:gd name="connsiteY56" fmla="*/ 605522 h 1993757"/>
                <a:gd name="connsiteX57" fmla="*/ 1615620 w 2030897"/>
                <a:gd name="connsiteY57" fmla="*/ 621968 h 1993757"/>
                <a:gd name="connsiteX58" fmla="*/ 1625488 w 2030897"/>
                <a:gd name="connsiteY58" fmla="*/ 661438 h 1993757"/>
                <a:gd name="connsiteX59" fmla="*/ 1664959 w 2030897"/>
                <a:gd name="connsiteY59" fmla="*/ 687752 h 1993757"/>
                <a:gd name="connsiteX60" fmla="*/ 1694561 w 2030897"/>
                <a:gd name="connsiteY60" fmla="*/ 714066 h 1993757"/>
                <a:gd name="connsiteX61" fmla="*/ 1717586 w 2030897"/>
                <a:gd name="connsiteY61" fmla="*/ 753536 h 1993757"/>
                <a:gd name="connsiteX62" fmla="*/ 1750478 w 2030897"/>
                <a:gd name="connsiteY62" fmla="*/ 756825 h 1993757"/>
                <a:gd name="connsiteX63" fmla="*/ 1773502 w 2030897"/>
                <a:gd name="connsiteY63" fmla="*/ 760115 h 1993757"/>
                <a:gd name="connsiteX64" fmla="*/ 1780081 w 2030897"/>
                <a:gd name="connsiteY64" fmla="*/ 796296 h 1993757"/>
                <a:gd name="connsiteX65" fmla="*/ 1763635 w 2030897"/>
                <a:gd name="connsiteY65" fmla="*/ 812742 h 1993757"/>
                <a:gd name="connsiteX66" fmla="*/ 1766924 w 2030897"/>
                <a:gd name="connsiteY66" fmla="*/ 842345 h 1993757"/>
                <a:gd name="connsiteX67" fmla="*/ 1763635 w 2030897"/>
                <a:gd name="connsiteY67" fmla="*/ 865369 h 1993757"/>
                <a:gd name="connsiteX68" fmla="*/ 1799816 w 2030897"/>
                <a:gd name="connsiteY68" fmla="*/ 894972 h 1993757"/>
                <a:gd name="connsiteX69" fmla="*/ 1822841 w 2030897"/>
                <a:gd name="connsiteY69" fmla="*/ 931153 h 1993757"/>
                <a:gd name="connsiteX70" fmla="*/ 1835997 w 2030897"/>
                <a:gd name="connsiteY70" fmla="*/ 964045 h 1993757"/>
                <a:gd name="connsiteX71" fmla="*/ 1878757 w 2030897"/>
                <a:gd name="connsiteY71" fmla="*/ 993648 h 1993757"/>
                <a:gd name="connsiteX72" fmla="*/ 1901782 w 2030897"/>
                <a:gd name="connsiteY72" fmla="*/ 1023251 h 1993757"/>
                <a:gd name="connsiteX73" fmla="*/ 1960987 w 2030897"/>
                <a:gd name="connsiteY73" fmla="*/ 1006805 h 1993757"/>
                <a:gd name="connsiteX74" fmla="*/ 1993879 w 2030897"/>
                <a:gd name="connsiteY74" fmla="*/ 1052854 h 1993757"/>
                <a:gd name="connsiteX75" fmla="*/ 2030061 w 2030897"/>
                <a:gd name="connsiteY75" fmla="*/ 1082457 h 1993757"/>
                <a:gd name="connsiteX76" fmla="*/ 2030777 w 2030897"/>
                <a:gd name="connsiteY76" fmla="*/ 1993757 h 1993757"/>
                <a:gd name="connsiteX0" fmla="*/ 2026773 w 2030897"/>
                <a:gd name="connsiteY0" fmla="*/ 1983700 h 1993757"/>
                <a:gd name="connsiteX1" fmla="*/ 1205991 w 2030897"/>
                <a:gd name="connsiteY1" fmla="*/ 1983699 h 1993757"/>
                <a:gd name="connsiteX2" fmla="*/ 1209103 w 2030897"/>
                <a:gd name="connsiteY2" fmla="*/ 1930889 h 1993757"/>
                <a:gd name="connsiteX3" fmla="*/ 791551 w 2030897"/>
                <a:gd name="connsiteY3" fmla="*/ 1930950 h 1993757"/>
                <a:gd name="connsiteX4" fmla="*/ 788969 w 2030897"/>
                <a:gd name="connsiteY4" fmla="*/ 1556103 h 1993757"/>
                <a:gd name="connsiteX5" fmla="*/ 381637 w 2030897"/>
                <a:gd name="connsiteY5" fmla="*/ 1556104 h 1993757"/>
                <a:gd name="connsiteX6" fmla="*/ 384572 w 2030897"/>
                <a:gd name="connsiteY6" fmla="*/ 1447845 h 1993757"/>
                <a:gd name="connsiteX7" fmla="*/ 276638 w 2030897"/>
                <a:gd name="connsiteY7" fmla="*/ 1443999 h 1993757"/>
                <a:gd name="connsiteX8" fmla="*/ 281216 w 2030897"/>
                <a:gd name="connsiteY8" fmla="*/ 1221891 h 1993757"/>
                <a:gd name="connsiteX9" fmla="*/ 382456 w 2030897"/>
                <a:gd name="connsiteY9" fmla="*/ 1221272 h 1993757"/>
                <a:gd name="connsiteX10" fmla="*/ 382457 w 2030897"/>
                <a:gd name="connsiteY10" fmla="*/ 1014685 h 1993757"/>
                <a:gd name="connsiteX11" fmla="*/ 304650 w 2030897"/>
                <a:gd name="connsiteY11" fmla="*/ 1008229 h 1993757"/>
                <a:gd name="connsiteX12" fmla="*/ 254854 w 2030897"/>
                <a:gd name="connsiteY12" fmla="*/ 1027597 h 1993757"/>
                <a:gd name="connsiteX13" fmla="*/ 226842 w 2030897"/>
                <a:gd name="connsiteY13" fmla="*/ 988862 h 1993757"/>
                <a:gd name="connsiteX14" fmla="*/ 192608 w 2030897"/>
                <a:gd name="connsiteY14" fmla="*/ 930760 h 1993757"/>
                <a:gd name="connsiteX15" fmla="*/ 68116 w 2030897"/>
                <a:gd name="connsiteY15" fmla="*/ 756452 h 1993757"/>
                <a:gd name="connsiteX16" fmla="*/ 80565 w 2030897"/>
                <a:gd name="connsiteY16" fmla="*/ 698350 h 1993757"/>
                <a:gd name="connsiteX17" fmla="*/ 121025 w 2030897"/>
                <a:gd name="connsiteY17" fmla="*/ 659615 h 1993757"/>
                <a:gd name="connsiteX18" fmla="*/ 133474 w 2030897"/>
                <a:gd name="connsiteY18" fmla="*/ 617652 h 1993757"/>
                <a:gd name="connsiteX19" fmla="*/ 192607 w 2030897"/>
                <a:gd name="connsiteY19" fmla="*/ 569233 h 1993757"/>
                <a:gd name="connsiteX20" fmla="*/ 224182 w 2030897"/>
                <a:gd name="connsiteY20" fmla="*/ 522151 h 1993757"/>
                <a:gd name="connsiteX21" fmla="*/ 0 w 2030897"/>
                <a:gd name="connsiteY21" fmla="*/ 520258 h 1993757"/>
                <a:gd name="connsiteX22" fmla="*/ 3346 w 2030897"/>
                <a:gd name="connsiteY22" fmla="*/ 5406 h 1993757"/>
                <a:gd name="connsiteX23" fmla="*/ 1345906 w 2030897"/>
                <a:gd name="connsiteY23" fmla="*/ 0 h 1993757"/>
                <a:gd name="connsiteX24" fmla="*/ 1411690 w 2030897"/>
                <a:gd name="connsiteY24" fmla="*/ 43067 h 1993757"/>
                <a:gd name="connsiteX25" fmla="*/ 1454449 w 2030897"/>
                <a:gd name="connsiteY25" fmla="*/ 66092 h 1993757"/>
                <a:gd name="connsiteX26" fmla="*/ 1477474 w 2030897"/>
                <a:gd name="connsiteY26" fmla="*/ 79248 h 1993757"/>
                <a:gd name="connsiteX27" fmla="*/ 1474184 w 2030897"/>
                <a:gd name="connsiteY27" fmla="*/ 131876 h 1993757"/>
                <a:gd name="connsiteX28" fmla="*/ 1513655 w 2030897"/>
                <a:gd name="connsiteY28" fmla="*/ 128586 h 1993757"/>
                <a:gd name="connsiteX29" fmla="*/ 1539969 w 2030897"/>
                <a:gd name="connsiteY29" fmla="*/ 148322 h 1993757"/>
                <a:gd name="connsiteX30" fmla="*/ 1576150 w 2030897"/>
                <a:gd name="connsiteY30" fmla="*/ 171346 h 1993757"/>
                <a:gd name="connsiteX31" fmla="*/ 1618910 w 2030897"/>
                <a:gd name="connsiteY31" fmla="*/ 177925 h 1993757"/>
                <a:gd name="connsiteX32" fmla="*/ 1651802 w 2030897"/>
                <a:gd name="connsiteY32" fmla="*/ 161479 h 1993757"/>
                <a:gd name="connsiteX33" fmla="*/ 1684694 w 2030897"/>
                <a:gd name="connsiteY33" fmla="*/ 135165 h 1993757"/>
                <a:gd name="connsiteX34" fmla="*/ 1697851 w 2030897"/>
                <a:gd name="connsiteY34" fmla="*/ 145033 h 1993757"/>
                <a:gd name="connsiteX35" fmla="*/ 1724164 w 2030897"/>
                <a:gd name="connsiteY35" fmla="*/ 138454 h 1993757"/>
                <a:gd name="connsiteX36" fmla="*/ 1727454 w 2030897"/>
                <a:gd name="connsiteY36" fmla="*/ 184503 h 1993757"/>
                <a:gd name="connsiteX37" fmla="*/ 1750478 w 2030897"/>
                <a:gd name="connsiteY37" fmla="*/ 204238 h 1993757"/>
                <a:gd name="connsiteX38" fmla="*/ 1776792 w 2030897"/>
                <a:gd name="connsiteY38" fmla="*/ 220684 h 1993757"/>
                <a:gd name="connsiteX39" fmla="*/ 1780081 w 2030897"/>
                <a:gd name="connsiteY39" fmla="*/ 253576 h 1993757"/>
                <a:gd name="connsiteX40" fmla="*/ 1760346 w 2030897"/>
                <a:gd name="connsiteY40" fmla="*/ 273312 h 1993757"/>
                <a:gd name="connsiteX41" fmla="*/ 1753767 w 2030897"/>
                <a:gd name="connsiteY41" fmla="*/ 302915 h 1993757"/>
                <a:gd name="connsiteX42" fmla="*/ 1786659 w 2030897"/>
                <a:gd name="connsiteY42" fmla="*/ 299625 h 1993757"/>
                <a:gd name="connsiteX43" fmla="*/ 1793238 w 2030897"/>
                <a:gd name="connsiteY43" fmla="*/ 335807 h 1993757"/>
                <a:gd name="connsiteX44" fmla="*/ 1763635 w 2030897"/>
                <a:gd name="connsiteY44" fmla="*/ 345674 h 1993757"/>
                <a:gd name="connsiteX45" fmla="*/ 1734032 w 2030897"/>
                <a:gd name="connsiteY45" fmla="*/ 342385 h 1993757"/>
                <a:gd name="connsiteX46" fmla="*/ 1707718 w 2030897"/>
                <a:gd name="connsiteY46" fmla="*/ 335807 h 1993757"/>
                <a:gd name="connsiteX47" fmla="*/ 1694561 w 2030897"/>
                <a:gd name="connsiteY47" fmla="*/ 362120 h 1993757"/>
                <a:gd name="connsiteX48" fmla="*/ 1697851 w 2030897"/>
                <a:gd name="connsiteY48" fmla="*/ 395012 h 1993757"/>
                <a:gd name="connsiteX49" fmla="*/ 1661669 w 2030897"/>
                <a:gd name="connsiteY49" fmla="*/ 408169 h 1993757"/>
                <a:gd name="connsiteX50" fmla="*/ 1638645 w 2030897"/>
                <a:gd name="connsiteY50" fmla="*/ 444350 h 1993757"/>
                <a:gd name="connsiteX51" fmla="*/ 1622199 w 2030897"/>
                <a:gd name="connsiteY51" fmla="*/ 480532 h 1993757"/>
                <a:gd name="connsiteX52" fmla="*/ 1618910 w 2030897"/>
                <a:gd name="connsiteY52" fmla="*/ 510135 h 1993757"/>
                <a:gd name="connsiteX53" fmla="*/ 1586018 w 2030897"/>
                <a:gd name="connsiteY53" fmla="*/ 523291 h 1993757"/>
                <a:gd name="connsiteX54" fmla="*/ 1559704 w 2030897"/>
                <a:gd name="connsiteY54" fmla="*/ 539738 h 1993757"/>
                <a:gd name="connsiteX55" fmla="*/ 1566282 w 2030897"/>
                <a:gd name="connsiteY55" fmla="*/ 572630 h 1993757"/>
                <a:gd name="connsiteX56" fmla="*/ 1589307 w 2030897"/>
                <a:gd name="connsiteY56" fmla="*/ 605522 h 1993757"/>
                <a:gd name="connsiteX57" fmla="*/ 1615620 w 2030897"/>
                <a:gd name="connsiteY57" fmla="*/ 621968 h 1993757"/>
                <a:gd name="connsiteX58" fmla="*/ 1625488 w 2030897"/>
                <a:gd name="connsiteY58" fmla="*/ 661438 h 1993757"/>
                <a:gd name="connsiteX59" fmla="*/ 1664959 w 2030897"/>
                <a:gd name="connsiteY59" fmla="*/ 687752 h 1993757"/>
                <a:gd name="connsiteX60" fmla="*/ 1694561 w 2030897"/>
                <a:gd name="connsiteY60" fmla="*/ 714066 h 1993757"/>
                <a:gd name="connsiteX61" fmla="*/ 1717586 w 2030897"/>
                <a:gd name="connsiteY61" fmla="*/ 753536 h 1993757"/>
                <a:gd name="connsiteX62" fmla="*/ 1750478 w 2030897"/>
                <a:gd name="connsiteY62" fmla="*/ 756825 h 1993757"/>
                <a:gd name="connsiteX63" fmla="*/ 1773502 w 2030897"/>
                <a:gd name="connsiteY63" fmla="*/ 760115 h 1993757"/>
                <a:gd name="connsiteX64" fmla="*/ 1780081 w 2030897"/>
                <a:gd name="connsiteY64" fmla="*/ 796296 h 1993757"/>
                <a:gd name="connsiteX65" fmla="*/ 1763635 w 2030897"/>
                <a:gd name="connsiteY65" fmla="*/ 812742 h 1993757"/>
                <a:gd name="connsiteX66" fmla="*/ 1766924 w 2030897"/>
                <a:gd name="connsiteY66" fmla="*/ 842345 h 1993757"/>
                <a:gd name="connsiteX67" fmla="*/ 1763635 w 2030897"/>
                <a:gd name="connsiteY67" fmla="*/ 865369 h 1993757"/>
                <a:gd name="connsiteX68" fmla="*/ 1799816 w 2030897"/>
                <a:gd name="connsiteY68" fmla="*/ 894972 h 1993757"/>
                <a:gd name="connsiteX69" fmla="*/ 1822841 w 2030897"/>
                <a:gd name="connsiteY69" fmla="*/ 931153 h 1993757"/>
                <a:gd name="connsiteX70" fmla="*/ 1835997 w 2030897"/>
                <a:gd name="connsiteY70" fmla="*/ 964045 h 1993757"/>
                <a:gd name="connsiteX71" fmla="*/ 1878757 w 2030897"/>
                <a:gd name="connsiteY71" fmla="*/ 993648 h 1993757"/>
                <a:gd name="connsiteX72" fmla="*/ 1901782 w 2030897"/>
                <a:gd name="connsiteY72" fmla="*/ 1023251 h 1993757"/>
                <a:gd name="connsiteX73" fmla="*/ 1960987 w 2030897"/>
                <a:gd name="connsiteY73" fmla="*/ 1006805 h 1993757"/>
                <a:gd name="connsiteX74" fmla="*/ 1993879 w 2030897"/>
                <a:gd name="connsiteY74" fmla="*/ 1052854 h 1993757"/>
                <a:gd name="connsiteX75" fmla="*/ 2030061 w 2030897"/>
                <a:gd name="connsiteY75" fmla="*/ 1082457 h 1993757"/>
                <a:gd name="connsiteX76" fmla="*/ 2030777 w 2030897"/>
                <a:gd name="connsiteY76" fmla="*/ 1993757 h 1993757"/>
                <a:gd name="connsiteX0" fmla="*/ 2026773 w 2032956"/>
                <a:gd name="connsiteY0" fmla="*/ 1983700 h 2009897"/>
                <a:gd name="connsiteX1" fmla="*/ 1205991 w 2032956"/>
                <a:gd name="connsiteY1" fmla="*/ 1983699 h 2009897"/>
                <a:gd name="connsiteX2" fmla="*/ 1209103 w 2032956"/>
                <a:gd name="connsiteY2" fmla="*/ 1930889 h 2009897"/>
                <a:gd name="connsiteX3" fmla="*/ 791551 w 2032956"/>
                <a:gd name="connsiteY3" fmla="*/ 1930950 h 2009897"/>
                <a:gd name="connsiteX4" fmla="*/ 788969 w 2032956"/>
                <a:gd name="connsiteY4" fmla="*/ 1556103 h 2009897"/>
                <a:gd name="connsiteX5" fmla="*/ 381637 w 2032956"/>
                <a:gd name="connsiteY5" fmla="*/ 1556104 h 2009897"/>
                <a:gd name="connsiteX6" fmla="*/ 384572 w 2032956"/>
                <a:gd name="connsiteY6" fmla="*/ 1447845 h 2009897"/>
                <a:gd name="connsiteX7" fmla="*/ 276638 w 2032956"/>
                <a:gd name="connsiteY7" fmla="*/ 1443999 h 2009897"/>
                <a:gd name="connsiteX8" fmla="*/ 281216 w 2032956"/>
                <a:gd name="connsiteY8" fmla="*/ 1221891 h 2009897"/>
                <a:gd name="connsiteX9" fmla="*/ 382456 w 2032956"/>
                <a:gd name="connsiteY9" fmla="*/ 1221272 h 2009897"/>
                <a:gd name="connsiteX10" fmla="*/ 382457 w 2032956"/>
                <a:gd name="connsiteY10" fmla="*/ 1014685 h 2009897"/>
                <a:gd name="connsiteX11" fmla="*/ 304650 w 2032956"/>
                <a:gd name="connsiteY11" fmla="*/ 1008229 h 2009897"/>
                <a:gd name="connsiteX12" fmla="*/ 254854 w 2032956"/>
                <a:gd name="connsiteY12" fmla="*/ 1027597 h 2009897"/>
                <a:gd name="connsiteX13" fmla="*/ 226842 w 2032956"/>
                <a:gd name="connsiteY13" fmla="*/ 988862 h 2009897"/>
                <a:gd name="connsiteX14" fmla="*/ 192608 w 2032956"/>
                <a:gd name="connsiteY14" fmla="*/ 930760 h 2009897"/>
                <a:gd name="connsiteX15" fmla="*/ 68116 w 2032956"/>
                <a:gd name="connsiteY15" fmla="*/ 756452 h 2009897"/>
                <a:gd name="connsiteX16" fmla="*/ 80565 w 2032956"/>
                <a:gd name="connsiteY16" fmla="*/ 698350 h 2009897"/>
                <a:gd name="connsiteX17" fmla="*/ 121025 w 2032956"/>
                <a:gd name="connsiteY17" fmla="*/ 659615 h 2009897"/>
                <a:gd name="connsiteX18" fmla="*/ 133474 w 2032956"/>
                <a:gd name="connsiteY18" fmla="*/ 617652 h 2009897"/>
                <a:gd name="connsiteX19" fmla="*/ 192607 w 2032956"/>
                <a:gd name="connsiteY19" fmla="*/ 569233 h 2009897"/>
                <a:gd name="connsiteX20" fmla="*/ 224182 w 2032956"/>
                <a:gd name="connsiteY20" fmla="*/ 522151 h 2009897"/>
                <a:gd name="connsiteX21" fmla="*/ 0 w 2032956"/>
                <a:gd name="connsiteY21" fmla="*/ 520258 h 2009897"/>
                <a:gd name="connsiteX22" fmla="*/ 3346 w 2032956"/>
                <a:gd name="connsiteY22" fmla="*/ 5406 h 2009897"/>
                <a:gd name="connsiteX23" fmla="*/ 1345906 w 2032956"/>
                <a:gd name="connsiteY23" fmla="*/ 0 h 2009897"/>
                <a:gd name="connsiteX24" fmla="*/ 1411690 w 2032956"/>
                <a:gd name="connsiteY24" fmla="*/ 43067 h 2009897"/>
                <a:gd name="connsiteX25" fmla="*/ 1454449 w 2032956"/>
                <a:gd name="connsiteY25" fmla="*/ 66092 h 2009897"/>
                <a:gd name="connsiteX26" fmla="*/ 1477474 w 2032956"/>
                <a:gd name="connsiteY26" fmla="*/ 79248 h 2009897"/>
                <a:gd name="connsiteX27" fmla="*/ 1474184 w 2032956"/>
                <a:gd name="connsiteY27" fmla="*/ 131876 h 2009897"/>
                <a:gd name="connsiteX28" fmla="*/ 1513655 w 2032956"/>
                <a:gd name="connsiteY28" fmla="*/ 128586 h 2009897"/>
                <a:gd name="connsiteX29" fmla="*/ 1539969 w 2032956"/>
                <a:gd name="connsiteY29" fmla="*/ 148322 h 2009897"/>
                <a:gd name="connsiteX30" fmla="*/ 1576150 w 2032956"/>
                <a:gd name="connsiteY30" fmla="*/ 171346 h 2009897"/>
                <a:gd name="connsiteX31" fmla="*/ 1618910 w 2032956"/>
                <a:gd name="connsiteY31" fmla="*/ 177925 h 2009897"/>
                <a:gd name="connsiteX32" fmla="*/ 1651802 w 2032956"/>
                <a:gd name="connsiteY32" fmla="*/ 161479 h 2009897"/>
                <a:gd name="connsiteX33" fmla="*/ 1684694 w 2032956"/>
                <a:gd name="connsiteY33" fmla="*/ 135165 h 2009897"/>
                <a:gd name="connsiteX34" fmla="*/ 1697851 w 2032956"/>
                <a:gd name="connsiteY34" fmla="*/ 145033 h 2009897"/>
                <a:gd name="connsiteX35" fmla="*/ 1724164 w 2032956"/>
                <a:gd name="connsiteY35" fmla="*/ 138454 h 2009897"/>
                <a:gd name="connsiteX36" fmla="*/ 1727454 w 2032956"/>
                <a:gd name="connsiteY36" fmla="*/ 184503 h 2009897"/>
                <a:gd name="connsiteX37" fmla="*/ 1750478 w 2032956"/>
                <a:gd name="connsiteY37" fmla="*/ 204238 h 2009897"/>
                <a:gd name="connsiteX38" fmla="*/ 1776792 w 2032956"/>
                <a:gd name="connsiteY38" fmla="*/ 220684 h 2009897"/>
                <a:gd name="connsiteX39" fmla="*/ 1780081 w 2032956"/>
                <a:gd name="connsiteY39" fmla="*/ 253576 h 2009897"/>
                <a:gd name="connsiteX40" fmla="*/ 1760346 w 2032956"/>
                <a:gd name="connsiteY40" fmla="*/ 273312 h 2009897"/>
                <a:gd name="connsiteX41" fmla="*/ 1753767 w 2032956"/>
                <a:gd name="connsiteY41" fmla="*/ 302915 h 2009897"/>
                <a:gd name="connsiteX42" fmla="*/ 1786659 w 2032956"/>
                <a:gd name="connsiteY42" fmla="*/ 299625 h 2009897"/>
                <a:gd name="connsiteX43" fmla="*/ 1793238 w 2032956"/>
                <a:gd name="connsiteY43" fmla="*/ 335807 h 2009897"/>
                <a:gd name="connsiteX44" fmla="*/ 1763635 w 2032956"/>
                <a:gd name="connsiteY44" fmla="*/ 345674 h 2009897"/>
                <a:gd name="connsiteX45" fmla="*/ 1734032 w 2032956"/>
                <a:gd name="connsiteY45" fmla="*/ 342385 h 2009897"/>
                <a:gd name="connsiteX46" fmla="*/ 1707718 w 2032956"/>
                <a:gd name="connsiteY46" fmla="*/ 335807 h 2009897"/>
                <a:gd name="connsiteX47" fmla="*/ 1694561 w 2032956"/>
                <a:gd name="connsiteY47" fmla="*/ 362120 h 2009897"/>
                <a:gd name="connsiteX48" fmla="*/ 1697851 w 2032956"/>
                <a:gd name="connsiteY48" fmla="*/ 395012 h 2009897"/>
                <a:gd name="connsiteX49" fmla="*/ 1661669 w 2032956"/>
                <a:gd name="connsiteY49" fmla="*/ 408169 h 2009897"/>
                <a:gd name="connsiteX50" fmla="*/ 1638645 w 2032956"/>
                <a:gd name="connsiteY50" fmla="*/ 444350 h 2009897"/>
                <a:gd name="connsiteX51" fmla="*/ 1622199 w 2032956"/>
                <a:gd name="connsiteY51" fmla="*/ 480532 h 2009897"/>
                <a:gd name="connsiteX52" fmla="*/ 1618910 w 2032956"/>
                <a:gd name="connsiteY52" fmla="*/ 510135 h 2009897"/>
                <a:gd name="connsiteX53" fmla="*/ 1586018 w 2032956"/>
                <a:gd name="connsiteY53" fmla="*/ 523291 h 2009897"/>
                <a:gd name="connsiteX54" fmla="*/ 1559704 w 2032956"/>
                <a:gd name="connsiteY54" fmla="*/ 539738 h 2009897"/>
                <a:gd name="connsiteX55" fmla="*/ 1566282 w 2032956"/>
                <a:gd name="connsiteY55" fmla="*/ 572630 h 2009897"/>
                <a:gd name="connsiteX56" fmla="*/ 1589307 w 2032956"/>
                <a:gd name="connsiteY56" fmla="*/ 605522 h 2009897"/>
                <a:gd name="connsiteX57" fmla="*/ 1615620 w 2032956"/>
                <a:gd name="connsiteY57" fmla="*/ 621968 h 2009897"/>
                <a:gd name="connsiteX58" fmla="*/ 1625488 w 2032956"/>
                <a:gd name="connsiteY58" fmla="*/ 661438 h 2009897"/>
                <a:gd name="connsiteX59" fmla="*/ 1664959 w 2032956"/>
                <a:gd name="connsiteY59" fmla="*/ 687752 h 2009897"/>
                <a:gd name="connsiteX60" fmla="*/ 1694561 w 2032956"/>
                <a:gd name="connsiteY60" fmla="*/ 714066 h 2009897"/>
                <a:gd name="connsiteX61" fmla="*/ 1717586 w 2032956"/>
                <a:gd name="connsiteY61" fmla="*/ 753536 h 2009897"/>
                <a:gd name="connsiteX62" fmla="*/ 1750478 w 2032956"/>
                <a:gd name="connsiteY62" fmla="*/ 756825 h 2009897"/>
                <a:gd name="connsiteX63" fmla="*/ 1773502 w 2032956"/>
                <a:gd name="connsiteY63" fmla="*/ 760115 h 2009897"/>
                <a:gd name="connsiteX64" fmla="*/ 1780081 w 2032956"/>
                <a:gd name="connsiteY64" fmla="*/ 796296 h 2009897"/>
                <a:gd name="connsiteX65" fmla="*/ 1763635 w 2032956"/>
                <a:gd name="connsiteY65" fmla="*/ 812742 h 2009897"/>
                <a:gd name="connsiteX66" fmla="*/ 1766924 w 2032956"/>
                <a:gd name="connsiteY66" fmla="*/ 842345 h 2009897"/>
                <a:gd name="connsiteX67" fmla="*/ 1763635 w 2032956"/>
                <a:gd name="connsiteY67" fmla="*/ 865369 h 2009897"/>
                <a:gd name="connsiteX68" fmla="*/ 1799816 w 2032956"/>
                <a:gd name="connsiteY68" fmla="*/ 894972 h 2009897"/>
                <a:gd name="connsiteX69" fmla="*/ 1822841 w 2032956"/>
                <a:gd name="connsiteY69" fmla="*/ 931153 h 2009897"/>
                <a:gd name="connsiteX70" fmla="*/ 1835997 w 2032956"/>
                <a:gd name="connsiteY70" fmla="*/ 964045 h 2009897"/>
                <a:gd name="connsiteX71" fmla="*/ 1878757 w 2032956"/>
                <a:gd name="connsiteY71" fmla="*/ 993648 h 2009897"/>
                <a:gd name="connsiteX72" fmla="*/ 1901782 w 2032956"/>
                <a:gd name="connsiteY72" fmla="*/ 1023251 h 2009897"/>
                <a:gd name="connsiteX73" fmla="*/ 1960987 w 2032956"/>
                <a:gd name="connsiteY73" fmla="*/ 1006805 h 2009897"/>
                <a:gd name="connsiteX74" fmla="*/ 1993879 w 2032956"/>
                <a:gd name="connsiteY74" fmla="*/ 1052854 h 2009897"/>
                <a:gd name="connsiteX75" fmla="*/ 2030061 w 2032956"/>
                <a:gd name="connsiteY75" fmla="*/ 1082457 h 2009897"/>
                <a:gd name="connsiteX76" fmla="*/ 2030777 w 2032956"/>
                <a:gd name="connsiteY76" fmla="*/ 2009897 h 20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032956" h="2009897">
                  <a:moveTo>
                    <a:pt x="2026773" y="1983700"/>
                  </a:moveTo>
                  <a:cubicBezTo>
                    <a:pt x="1904325" y="1979112"/>
                    <a:pt x="1412663" y="1985892"/>
                    <a:pt x="1205991" y="1983699"/>
                  </a:cubicBezTo>
                  <a:lnTo>
                    <a:pt x="1209103" y="1930889"/>
                  </a:lnTo>
                  <a:lnTo>
                    <a:pt x="791551" y="1930950"/>
                  </a:lnTo>
                  <a:cubicBezTo>
                    <a:pt x="790690" y="1803849"/>
                    <a:pt x="789830" y="1683204"/>
                    <a:pt x="788969" y="1556103"/>
                  </a:cubicBezTo>
                  <a:lnTo>
                    <a:pt x="381637" y="1556104"/>
                  </a:lnTo>
                  <a:cubicBezTo>
                    <a:pt x="382616" y="1516790"/>
                    <a:pt x="383593" y="1487159"/>
                    <a:pt x="384572" y="1447845"/>
                  </a:cubicBezTo>
                  <a:lnTo>
                    <a:pt x="276638" y="1443999"/>
                  </a:lnTo>
                  <a:cubicBezTo>
                    <a:pt x="277127" y="1366735"/>
                    <a:pt x="280727" y="1299155"/>
                    <a:pt x="281216" y="1221891"/>
                  </a:cubicBezTo>
                  <a:lnTo>
                    <a:pt x="382456" y="1221272"/>
                  </a:lnTo>
                  <a:cubicBezTo>
                    <a:pt x="382456" y="1159941"/>
                    <a:pt x="382457" y="1076016"/>
                    <a:pt x="382457" y="1014685"/>
                  </a:cubicBezTo>
                  <a:cubicBezTo>
                    <a:pt x="311149" y="1000594"/>
                    <a:pt x="307243" y="1022754"/>
                    <a:pt x="304650" y="1008229"/>
                  </a:cubicBezTo>
                  <a:cubicBezTo>
                    <a:pt x="279507" y="1023190"/>
                    <a:pt x="253817" y="1041047"/>
                    <a:pt x="254854" y="1027597"/>
                  </a:cubicBezTo>
                  <a:cubicBezTo>
                    <a:pt x="246830" y="1017272"/>
                    <a:pt x="225805" y="1007691"/>
                    <a:pt x="226842" y="988862"/>
                  </a:cubicBezTo>
                  <a:cubicBezTo>
                    <a:pt x="239566" y="994139"/>
                    <a:pt x="208688" y="972185"/>
                    <a:pt x="192608" y="930760"/>
                  </a:cubicBezTo>
                  <a:lnTo>
                    <a:pt x="68116" y="756452"/>
                  </a:lnTo>
                  <a:cubicBezTo>
                    <a:pt x="75378" y="727939"/>
                    <a:pt x="71228" y="714489"/>
                    <a:pt x="80565" y="698350"/>
                  </a:cubicBezTo>
                  <a:cubicBezTo>
                    <a:pt x="68909" y="674576"/>
                    <a:pt x="116875" y="674679"/>
                    <a:pt x="121025" y="659615"/>
                  </a:cubicBezTo>
                  <a:cubicBezTo>
                    <a:pt x="135304" y="639607"/>
                    <a:pt x="123100" y="631102"/>
                    <a:pt x="133474" y="617652"/>
                  </a:cubicBezTo>
                  <a:cubicBezTo>
                    <a:pt x="155535" y="611094"/>
                    <a:pt x="184751" y="585150"/>
                    <a:pt x="192607" y="569233"/>
                  </a:cubicBezTo>
                  <a:cubicBezTo>
                    <a:pt x="207481" y="535459"/>
                    <a:pt x="258877" y="534617"/>
                    <a:pt x="224182" y="522151"/>
                  </a:cubicBezTo>
                  <a:lnTo>
                    <a:pt x="0" y="520258"/>
                  </a:lnTo>
                  <a:cubicBezTo>
                    <a:pt x="1115" y="348641"/>
                    <a:pt x="2231" y="177023"/>
                    <a:pt x="3346" y="5406"/>
                  </a:cubicBezTo>
                  <a:lnTo>
                    <a:pt x="1345906" y="0"/>
                  </a:lnTo>
                  <a:cubicBezTo>
                    <a:pt x="1359063" y="20832"/>
                    <a:pt x="1398533" y="22235"/>
                    <a:pt x="1411690" y="43067"/>
                  </a:cubicBezTo>
                  <a:cubicBezTo>
                    <a:pt x="1420461" y="57320"/>
                    <a:pt x="1445678" y="51839"/>
                    <a:pt x="1454449" y="66092"/>
                  </a:cubicBezTo>
                  <a:cubicBezTo>
                    <a:pt x="1458835" y="74863"/>
                    <a:pt x="1473088" y="70477"/>
                    <a:pt x="1477474" y="79248"/>
                  </a:cubicBezTo>
                  <a:cubicBezTo>
                    <a:pt x="1482956" y="91309"/>
                    <a:pt x="1468702" y="119815"/>
                    <a:pt x="1474184" y="131876"/>
                  </a:cubicBezTo>
                  <a:cubicBezTo>
                    <a:pt x="1479666" y="140647"/>
                    <a:pt x="1508173" y="119815"/>
                    <a:pt x="1513655" y="128586"/>
                  </a:cubicBezTo>
                  <a:cubicBezTo>
                    <a:pt x="1518041" y="139550"/>
                    <a:pt x="1535583" y="137358"/>
                    <a:pt x="1539969" y="148322"/>
                  </a:cubicBezTo>
                  <a:cubicBezTo>
                    <a:pt x="1546547" y="161479"/>
                    <a:pt x="1569572" y="158189"/>
                    <a:pt x="1576150" y="171346"/>
                  </a:cubicBezTo>
                  <a:cubicBezTo>
                    <a:pt x="1583825" y="182310"/>
                    <a:pt x="1611235" y="166961"/>
                    <a:pt x="1618910" y="177925"/>
                  </a:cubicBezTo>
                  <a:cubicBezTo>
                    <a:pt x="1625488" y="186696"/>
                    <a:pt x="1645224" y="152708"/>
                    <a:pt x="1651802" y="161479"/>
                  </a:cubicBezTo>
                  <a:cubicBezTo>
                    <a:pt x="1656188" y="171346"/>
                    <a:pt x="1680308" y="125298"/>
                    <a:pt x="1684694" y="135165"/>
                  </a:cubicBezTo>
                  <a:cubicBezTo>
                    <a:pt x="1689080" y="150515"/>
                    <a:pt x="1693465" y="129683"/>
                    <a:pt x="1697851" y="145033"/>
                  </a:cubicBezTo>
                  <a:cubicBezTo>
                    <a:pt x="1702237" y="154900"/>
                    <a:pt x="1719778" y="128587"/>
                    <a:pt x="1724164" y="138454"/>
                  </a:cubicBezTo>
                  <a:cubicBezTo>
                    <a:pt x="1728550" y="152707"/>
                    <a:pt x="1723068" y="170250"/>
                    <a:pt x="1727454" y="184503"/>
                  </a:cubicBezTo>
                  <a:cubicBezTo>
                    <a:pt x="1732936" y="198756"/>
                    <a:pt x="1744996" y="189985"/>
                    <a:pt x="1750478" y="204238"/>
                  </a:cubicBezTo>
                  <a:cubicBezTo>
                    <a:pt x="1754864" y="216299"/>
                    <a:pt x="1772406" y="208623"/>
                    <a:pt x="1776792" y="220684"/>
                  </a:cubicBezTo>
                  <a:cubicBezTo>
                    <a:pt x="1782274" y="232745"/>
                    <a:pt x="1774599" y="241515"/>
                    <a:pt x="1780081" y="253576"/>
                  </a:cubicBezTo>
                  <a:cubicBezTo>
                    <a:pt x="1785563" y="272215"/>
                    <a:pt x="1754864" y="254673"/>
                    <a:pt x="1760346" y="273312"/>
                  </a:cubicBezTo>
                  <a:cubicBezTo>
                    <a:pt x="1766924" y="290854"/>
                    <a:pt x="1747189" y="285373"/>
                    <a:pt x="1753767" y="302915"/>
                  </a:cubicBezTo>
                  <a:cubicBezTo>
                    <a:pt x="1759249" y="320457"/>
                    <a:pt x="1781177" y="282083"/>
                    <a:pt x="1786659" y="299625"/>
                  </a:cubicBezTo>
                  <a:cubicBezTo>
                    <a:pt x="1791045" y="313878"/>
                    <a:pt x="1788852" y="321554"/>
                    <a:pt x="1793238" y="335807"/>
                  </a:cubicBezTo>
                  <a:cubicBezTo>
                    <a:pt x="1797624" y="350060"/>
                    <a:pt x="1766376" y="336355"/>
                    <a:pt x="1763635" y="345674"/>
                  </a:cubicBezTo>
                  <a:cubicBezTo>
                    <a:pt x="1768021" y="361024"/>
                    <a:pt x="1729646" y="327035"/>
                    <a:pt x="1734032" y="342385"/>
                  </a:cubicBezTo>
                  <a:cubicBezTo>
                    <a:pt x="1737321" y="356638"/>
                    <a:pt x="1704429" y="321554"/>
                    <a:pt x="1707718" y="335807"/>
                  </a:cubicBezTo>
                  <a:cubicBezTo>
                    <a:pt x="1714297" y="350060"/>
                    <a:pt x="1687982" y="347867"/>
                    <a:pt x="1694561" y="362120"/>
                  </a:cubicBezTo>
                  <a:cubicBezTo>
                    <a:pt x="1703332" y="376373"/>
                    <a:pt x="1689080" y="380759"/>
                    <a:pt x="1697851" y="395012"/>
                  </a:cubicBezTo>
                  <a:cubicBezTo>
                    <a:pt x="1703333" y="404880"/>
                    <a:pt x="1656187" y="398301"/>
                    <a:pt x="1661669" y="408169"/>
                  </a:cubicBezTo>
                  <a:cubicBezTo>
                    <a:pt x="1668248" y="422422"/>
                    <a:pt x="1632066" y="430097"/>
                    <a:pt x="1638645" y="444350"/>
                  </a:cubicBezTo>
                  <a:cubicBezTo>
                    <a:pt x="1649609" y="458603"/>
                    <a:pt x="1611235" y="466279"/>
                    <a:pt x="1622199" y="480532"/>
                  </a:cubicBezTo>
                  <a:cubicBezTo>
                    <a:pt x="1633163" y="494785"/>
                    <a:pt x="1616169" y="500816"/>
                    <a:pt x="1618910" y="510135"/>
                  </a:cubicBezTo>
                  <a:cubicBezTo>
                    <a:pt x="1625488" y="518906"/>
                    <a:pt x="1579440" y="514520"/>
                    <a:pt x="1586018" y="523291"/>
                  </a:cubicBezTo>
                  <a:cubicBezTo>
                    <a:pt x="1590403" y="532062"/>
                    <a:pt x="1555319" y="530967"/>
                    <a:pt x="1559704" y="539738"/>
                  </a:cubicBezTo>
                  <a:cubicBezTo>
                    <a:pt x="1568475" y="546316"/>
                    <a:pt x="1557511" y="566052"/>
                    <a:pt x="1566282" y="572630"/>
                  </a:cubicBezTo>
                  <a:cubicBezTo>
                    <a:pt x="1575053" y="583594"/>
                    <a:pt x="1580536" y="594558"/>
                    <a:pt x="1589307" y="605522"/>
                  </a:cubicBezTo>
                  <a:cubicBezTo>
                    <a:pt x="1595885" y="615390"/>
                    <a:pt x="1609042" y="612100"/>
                    <a:pt x="1615620" y="621968"/>
                  </a:cubicBezTo>
                  <a:cubicBezTo>
                    <a:pt x="1622199" y="630739"/>
                    <a:pt x="1618909" y="652667"/>
                    <a:pt x="1625488" y="661438"/>
                  </a:cubicBezTo>
                  <a:cubicBezTo>
                    <a:pt x="1637548" y="674595"/>
                    <a:pt x="1652899" y="674595"/>
                    <a:pt x="1664959" y="687752"/>
                  </a:cubicBezTo>
                  <a:cubicBezTo>
                    <a:pt x="1674826" y="698716"/>
                    <a:pt x="1684694" y="703102"/>
                    <a:pt x="1694561" y="714066"/>
                  </a:cubicBezTo>
                  <a:cubicBezTo>
                    <a:pt x="1708814" y="725030"/>
                    <a:pt x="1703333" y="742572"/>
                    <a:pt x="1717586" y="753536"/>
                  </a:cubicBezTo>
                  <a:cubicBezTo>
                    <a:pt x="1727454" y="765596"/>
                    <a:pt x="1740610" y="744765"/>
                    <a:pt x="1750478" y="756825"/>
                  </a:cubicBezTo>
                  <a:cubicBezTo>
                    <a:pt x="1757056" y="765596"/>
                    <a:pt x="1766924" y="751344"/>
                    <a:pt x="1773502" y="760115"/>
                  </a:cubicBezTo>
                  <a:cubicBezTo>
                    <a:pt x="1784466" y="772175"/>
                    <a:pt x="1769117" y="784236"/>
                    <a:pt x="1780081" y="796296"/>
                  </a:cubicBezTo>
                  <a:cubicBezTo>
                    <a:pt x="1786659" y="805067"/>
                    <a:pt x="1757057" y="803971"/>
                    <a:pt x="1763635" y="812742"/>
                  </a:cubicBezTo>
                  <a:cubicBezTo>
                    <a:pt x="1774599" y="822610"/>
                    <a:pt x="1755960" y="832477"/>
                    <a:pt x="1766924" y="842345"/>
                  </a:cubicBezTo>
                  <a:cubicBezTo>
                    <a:pt x="1775695" y="846731"/>
                    <a:pt x="1754864" y="860983"/>
                    <a:pt x="1763635" y="865369"/>
                  </a:cubicBezTo>
                  <a:cubicBezTo>
                    <a:pt x="1773503" y="870851"/>
                    <a:pt x="1789948" y="889490"/>
                    <a:pt x="1799816" y="894972"/>
                  </a:cubicBezTo>
                  <a:cubicBezTo>
                    <a:pt x="1811876" y="902647"/>
                    <a:pt x="1810781" y="923478"/>
                    <a:pt x="1822841" y="931153"/>
                  </a:cubicBezTo>
                  <a:cubicBezTo>
                    <a:pt x="1835998" y="936635"/>
                    <a:pt x="1822840" y="958563"/>
                    <a:pt x="1835997" y="964045"/>
                  </a:cubicBezTo>
                  <a:cubicBezTo>
                    <a:pt x="1849154" y="970624"/>
                    <a:pt x="1865600" y="987069"/>
                    <a:pt x="1878757" y="993648"/>
                  </a:cubicBezTo>
                  <a:cubicBezTo>
                    <a:pt x="1886432" y="998034"/>
                    <a:pt x="1894107" y="1018865"/>
                    <a:pt x="1901782" y="1023251"/>
                  </a:cubicBezTo>
                  <a:cubicBezTo>
                    <a:pt x="1916583" y="1031474"/>
                    <a:pt x="1938511" y="999130"/>
                    <a:pt x="1960987" y="1006805"/>
                  </a:cubicBezTo>
                  <a:cubicBezTo>
                    <a:pt x="1980174" y="999678"/>
                    <a:pt x="1981270" y="1042438"/>
                    <a:pt x="1993879" y="1052854"/>
                  </a:cubicBezTo>
                  <a:cubicBezTo>
                    <a:pt x="2005391" y="1051758"/>
                    <a:pt x="2023911" y="922950"/>
                    <a:pt x="2030061" y="1082457"/>
                  </a:cubicBezTo>
                  <a:cubicBezTo>
                    <a:pt x="2036211" y="1241964"/>
                    <a:pt x="2030628" y="1820043"/>
                    <a:pt x="2030777" y="2009897"/>
                  </a:cubicBezTo>
                </a:path>
              </a:pathLst>
            </a:custGeom>
            <a:ln w="38100">
              <a:solidFill>
                <a:srgbClr val="4DB4A3"/>
              </a:solidFill>
            </a:ln>
          </p:spPr>
          <p:style>
            <a:lnRef idx="3">
              <a:schemeClr val="accent2"/>
            </a:lnRef>
            <a:fillRef idx="0">
              <a:schemeClr val="accent2"/>
            </a:fillRef>
            <a:effectRef idx="2">
              <a:schemeClr val="accent2"/>
            </a:effectRef>
            <a:fontRef idx="minor">
              <a:schemeClr val="tx1"/>
            </a:fontRef>
          </p:style>
          <p:txBody>
            <a:bodyPr rtlCol="0" anchor="ctr"/>
            <a:lstStyle/>
            <a:p>
              <a:pPr algn="ctr" defTabSz="1219170"/>
              <a:endParaRPr lang="en-US" sz="2400">
                <a:solidFill>
                  <a:srgbClr val="285F92"/>
                </a:solidFill>
                <a:latin typeface="Century Gothic" panose="020F0302020204030204"/>
              </a:endParaRPr>
            </a:p>
          </p:txBody>
        </p:sp>
        <p:sp>
          <p:nvSpPr>
            <p:cNvPr id="171" name="Rectangle 170"/>
            <p:cNvSpPr/>
            <p:nvPr/>
          </p:nvSpPr>
          <p:spPr>
            <a:xfrm>
              <a:off x="8417587" y="3827795"/>
              <a:ext cx="2405145" cy="2719331"/>
            </a:xfrm>
            <a:custGeom>
              <a:avLst/>
              <a:gdLst>
                <a:gd name="connsiteX0" fmla="*/ 0 w 1654474"/>
                <a:gd name="connsiteY0" fmla="*/ 0 h 2061363"/>
                <a:gd name="connsiteX1" fmla="*/ 1654474 w 1654474"/>
                <a:gd name="connsiteY1" fmla="*/ 0 h 2061363"/>
                <a:gd name="connsiteX2" fmla="*/ 1654474 w 1654474"/>
                <a:gd name="connsiteY2" fmla="*/ 2061363 h 2061363"/>
                <a:gd name="connsiteX3" fmla="*/ 0 w 1654474"/>
                <a:gd name="connsiteY3" fmla="*/ 2061363 h 2061363"/>
                <a:gd name="connsiteX4" fmla="*/ 0 w 1654474"/>
                <a:gd name="connsiteY4" fmla="*/ 0 h 2061363"/>
                <a:gd name="connsiteX0" fmla="*/ 0 w 1654474"/>
                <a:gd name="connsiteY0" fmla="*/ 0 h 2061363"/>
                <a:gd name="connsiteX1" fmla="*/ 1651185 w 1654474"/>
                <a:gd name="connsiteY1" fmla="*/ 414440 h 2061363"/>
                <a:gd name="connsiteX2" fmla="*/ 1654474 w 1654474"/>
                <a:gd name="connsiteY2" fmla="*/ 2061363 h 2061363"/>
                <a:gd name="connsiteX3" fmla="*/ 0 w 1654474"/>
                <a:gd name="connsiteY3" fmla="*/ 2061363 h 2061363"/>
                <a:gd name="connsiteX4" fmla="*/ 0 w 1654474"/>
                <a:gd name="connsiteY4" fmla="*/ 0 h 2061363"/>
                <a:gd name="connsiteX0" fmla="*/ 0 w 1654474"/>
                <a:gd name="connsiteY0" fmla="*/ 0 h 2061363"/>
                <a:gd name="connsiteX1" fmla="*/ 1651185 w 1654474"/>
                <a:gd name="connsiteY1" fmla="*/ 414440 h 2061363"/>
                <a:gd name="connsiteX2" fmla="*/ 1654474 w 1654474"/>
                <a:gd name="connsiteY2" fmla="*/ 2061363 h 2061363"/>
                <a:gd name="connsiteX3" fmla="*/ 0 w 1654474"/>
                <a:gd name="connsiteY3" fmla="*/ 2061363 h 2061363"/>
                <a:gd name="connsiteX4" fmla="*/ 0 w 1654474"/>
                <a:gd name="connsiteY4" fmla="*/ 0 h 2061363"/>
                <a:gd name="connsiteX0" fmla="*/ 0 w 1654474"/>
                <a:gd name="connsiteY0" fmla="*/ 74112 h 2135475"/>
                <a:gd name="connsiteX1" fmla="*/ 1240033 w 1654474"/>
                <a:gd name="connsiteY1" fmla="*/ 459288 h 2135475"/>
                <a:gd name="connsiteX2" fmla="*/ 1651185 w 1654474"/>
                <a:gd name="connsiteY2" fmla="*/ 488552 h 2135475"/>
                <a:gd name="connsiteX3" fmla="*/ 1654474 w 1654474"/>
                <a:gd name="connsiteY3" fmla="*/ 2135475 h 2135475"/>
                <a:gd name="connsiteX4" fmla="*/ 0 w 1654474"/>
                <a:gd name="connsiteY4" fmla="*/ 2135475 h 2135475"/>
                <a:gd name="connsiteX5" fmla="*/ 0 w 1654474"/>
                <a:gd name="connsiteY5" fmla="*/ 74112 h 2135475"/>
                <a:gd name="connsiteX0" fmla="*/ 0 w 1654474"/>
                <a:gd name="connsiteY0" fmla="*/ 70623 h 2131986"/>
                <a:gd name="connsiteX1" fmla="*/ 1059126 w 1654474"/>
                <a:gd name="connsiteY1" fmla="*/ 495270 h 2131986"/>
                <a:gd name="connsiteX2" fmla="*/ 1651185 w 1654474"/>
                <a:gd name="connsiteY2" fmla="*/ 485063 h 2131986"/>
                <a:gd name="connsiteX3" fmla="*/ 1654474 w 1654474"/>
                <a:gd name="connsiteY3" fmla="*/ 2131986 h 2131986"/>
                <a:gd name="connsiteX4" fmla="*/ 0 w 1654474"/>
                <a:gd name="connsiteY4" fmla="*/ 2131986 h 2131986"/>
                <a:gd name="connsiteX5" fmla="*/ 0 w 1654474"/>
                <a:gd name="connsiteY5" fmla="*/ 70623 h 2131986"/>
                <a:gd name="connsiteX0" fmla="*/ 0 w 1654474"/>
                <a:gd name="connsiteY0" fmla="*/ 70623 h 2131986"/>
                <a:gd name="connsiteX1" fmla="*/ 1059126 w 1654474"/>
                <a:gd name="connsiteY1" fmla="*/ 495270 h 2131986"/>
                <a:gd name="connsiteX2" fmla="*/ 1651185 w 1654474"/>
                <a:gd name="connsiteY2" fmla="*/ 485063 h 2131986"/>
                <a:gd name="connsiteX3" fmla="*/ 1654474 w 1654474"/>
                <a:gd name="connsiteY3" fmla="*/ 2131986 h 2131986"/>
                <a:gd name="connsiteX4" fmla="*/ 0 w 1654474"/>
                <a:gd name="connsiteY4" fmla="*/ 2131986 h 2131986"/>
                <a:gd name="connsiteX5" fmla="*/ 0 w 1654474"/>
                <a:gd name="connsiteY5" fmla="*/ 70623 h 2131986"/>
                <a:gd name="connsiteX0" fmla="*/ 0 w 1654474"/>
                <a:gd name="connsiteY0" fmla="*/ 70623 h 2131986"/>
                <a:gd name="connsiteX1" fmla="*/ 1059126 w 1654474"/>
                <a:gd name="connsiteY1" fmla="*/ 495270 h 2131986"/>
                <a:gd name="connsiteX2" fmla="*/ 1651185 w 1654474"/>
                <a:gd name="connsiteY2" fmla="*/ 485063 h 2131986"/>
                <a:gd name="connsiteX3" fmla="*/ 1654474 w 1654474"/>
                <a:gd name="connsiteY3" fmla="*/ 2131986 h 2131986"/>
                <a:gd name="connsiteX4" fmla="*/ 0 w 1654474"/>
                <a:gd name="connsiteY4" fmla="*/ 2131986 h 2131986"/>
                <a:gd name="connsiteX5" fmla="*/ 0 w 1654474"/>
                <a:gd name="connsiteY5" fmla="*/ 70623 h 2131986"/>
                <a:gd name="connsiteX0" fmla="*/ 0 w 1654474"/>
                <a:gd name="connsiteY0" fmla="*/ 90046 h 2151409"/>
                <a:gd name="connsiteX1" fmla="*/ 825593 w 1654474"/>
                <a:gd name="connsiteY1" fmla="*/ 383123 h 2151409"/>
                <a:gd name="connsiteX2" fmla="*/ 1059126 w 1654474"/>
                <a:gd name="connsiteY2" fmla="*/ 514693 h 2151409"/>
                <a:gd name="connsiteX3" fmla="*/ 1651185 w 1654474"/>
                <a:gd name="connsiteY3" fmla="*/ 504486 h 2151409"/>
                <a:gd name="connsiteX4" fmla="*/ 1654474 w 1654474"/>
                <a:gd name="connsiteY4" fmla="*/ 2151409 h 2151409"/>
                <a:gd name="connsiteX5" fmla="*/ 0 w 1654474"/>
                <a:gd name="connsiteY5" fmla="*/ 2151409 h 2151409"/>
                <a:gd name="connsiteX6" fmla="*/ 0 w 1654474"/>
                <a:gd name="connsiteY6" fmla="*/ 90046 h 2151409"/>
                <a:gd name="connsiteX0" fmla="*/ 0 w 1654474"/>
                <a:gd name="connsiteY0" fmla="*/ 76642 h 2138005"/>
                <a:gd name="connsiteX1" fmla="*/ 782833 w 1654474"/>
                <a:gd name="connsiteY1" fmla="*/ 497998 h 2138005"/>
                <a:gd name="connsiteX2" fmla="*/ 1059126 w 1654474"/>
                <a:gd name="connsiteY2" fmla="*/ 501289 h 2138005"/>
                <a:gd name="connsiteX3" fmla="*/ 1651185 w 1654474"/>
                <a:gd name="connsiteY3" fmla="*/ 491082 h 2138005"/>
                <a:gd name="connsiteX4" fmla="*/ 1654474 w 1654474"/>
                <a:gd name="connsiteY4" fmla="*/ 2138005 h 2138005"/>
                <a:gd name="connsiteX5" fmla="*/ 0 w 1654474"/>
                <a:gd name="connsiteY5" fmla="*/ 2138005 h 2138005"/>
                <a:gd name="connsiteX6" fmla="*/ 0 w 1654474"/>
                <a:gd name="connsiteY6" fmla="*/ 76642 h 2138005"/>
                <a:gd name="connsiteX0" fmla="*/ 0 w 1654474"/>
                <a:gd name="connsiteY0" fmla="*/ 76642 h 2138005"/>
                <a:gd name="connsiteX1" fmla="*/ 782833 w 1654474"/>
                <a:gd name="connsiteY1" fmla="*/ 497998 h 2138005"/>
                <a:gd name="connsiteX2" fmla="*/ 1059126 w 1654474"/>
                <a:gd name="connsiteY2" fmla="*/ 501289 h 2138005"/>
                <a:gd name="connsiteX3" fmla="*/ 1651185 w 1654474"/>
                <a:gd name="connsiteY3" fmla="*/ 491082 h 2138005"/>
                <a:gd name="connsiteX4" fmla="*/ 1654474 w 1654474"/>
                <a:gd name="connsiteY4" fmla="*/ 2138005 h 2138005"/>
                <a:gd name="connsiteX5" fmla="*/ 0 w 1654474"/>
                <a:gd name="connsiteY5" fmla="*/ 2138005 h 2138005"/>
                <a:gd name="connsiteX6" fmla="*/ 0 w 1654474"/>
                <a:gd name="connsiteY6" fmla="*/ 76642 h 2138005"/>
                <a:gd name="connsiteX0" fmla="*/ 0 w 1654474"/>
                <a:gd name="connsiteY0" fmla="*/ 74212 h 2135575"/>
                <a:gd name="connsiteX1" fmla="*/ 720338 w 1654474"/>
                <a:gd name="connsiteY1" fmla="*/ 459388 h 2135575"/>
                <a:gd name="connsiteX2" fmla="*/ 782833 w 1654474"/>
                <a:gd name="connsiteY2" fmla="*/ 495568 h 2135575"/>
                <a:gd name="connsiteX3" fmla="*/ 1059126 w 1654474"/>
                <a:gd name="connsiteY3" fmla="*/ 498859 h 2135575"/>
                <a:gd name="connsiteX4" fmla="*/ 1651185 w 1654474"/>
                <a:gd name="connsiteY4" fmla="*/ 488652 h 2135575"/>
                <a:gd name="connsiteX5" fmla="*/ 1654474 w 1654474"/>
                <a:gd name="connsiteY5" fmla="*/ 2135575 h 2135575"/>
                <a:gd name="connsiteX6" fmla="*/ 0 w 1654474"/>
                <a:gd name="connsiteY6" fmla="*/ 2135575 h 2135575"/>
                <a:gd name="connsiteX7" fmla="*/ 0 w 1654474"/>
                <a:gd name="connsiteY7" fmla="*/ 74212 h 2135575"/>
                <a:gd name="connsiteX0" fmla="*/ 0 w 1654474"/>
                <a:gd name="connsiteY0" fmla="*/ 77067 h 2138430"/>
                <a:gd name="connsiteX1" fmla="*/ 759808 w 1654474"/>
                <a:gd name="connsiteY1" fmla="*/ 432640 h 2138430"/>
                <a:gd name="connsiteX2" fmla="*/ 782833 w 1654474"/>
                <a:gd name="connsiteY2" fmla="*/ 498423 h 2138430"/>
                <a:gd name="connsiteX3" fmla="*/ 1059126 w 1654474"/>
                <a:gd name="connsiteY3" fmla="*/ 501714 h 2138430"/>
                <a:gd name="connsiteX4" fmla="*/ 1651185 w 1654474"/>
                <a:gd name="connsiteY4" fmla="*/ 491507 h 2138430"/>
                <a:gd name="connsiteX5" fmla="*/ 1654474 w 1654474"/>
                <a:gd name="connsiteY5" fmla="*/ 2138430 h 2138430"/>
                <a:gd name="connsiteX6" fmla="*/ 0 w 1654474"/>
                <a:gd name="connsiteY6" fmla="*/ 2138430 h 2138430"/>
                <a:gd name="connsiteX7" fmla="*/ 0 w 1654474"/>
                <a:gd name="connsiteY7" fmla="*/ 77067 h 2138430"/>
                <a:gd name="connsiteX0" fmla="*/ 0 w 1654474"/>
                <a:gd name="connsiteY0" fmla="*/ 77067 h 2138430"/>
                <a:gd name="connsiteX1" fmla="*/ 759808 w 1654474"/>
                <a:gd name="connsiteY1" fmla="*/ 432640 h 2138430"/>
                <a:gd name="connsiteX2" fmla="*/ 782833 w 1654474"/>
                <a:gd name="connsiteY2" fmla="*/ 498423 h 2138430"/>
                <a:gd name="connsiteX3" fmla="*/ 1059126 w 1654474"/>
                <a:gd name="connsiteY3" fmla="*/ 501714 h 2138430"/>
                <a:gd name="connsiteX4" fmla="*/ 1651185 w 1654474"/>
                <a:gd name="connsiteY4" fmla="*/ 491507 h 2138430"/>
                <a:gd name="connsiteX5" fmla="*/ 1654474 w 1654474"/>
                <a:gd name="connsiteY5" fmla="*/ 2138430 h 2138430"/>
                <a:gd name="connsiteX6" fmla="*/ 0 w 1654474"/>
                <a:gd name="connsiteY6" fmla="*/ 2138430 h 2138430"/>
                <a:gd name="connsiteX7" fmla="*/ 0 w 1654474"/>
                <a:gd name="connsiteY7" fmla="*/ 77067 h 2138430"/>
                <a:gd name="connsiteX0" fmla="*/ 0 w 1654474"/>
                <a:gd name="connsiteY0" fmla="*/ 77397 h 2138760"/>
                <a:gd name="connsiteX1" fmla="*/ 776254 w 1654474"/>
                <a:gd name="connsiteY1" fmla="*/ 429680 h 2138760"/>
                <a:gd name="connsiteX2" fmla="*/ 782833 w 1654474"/>
                <a:gd name="connsiteY2" fmla="*/ 498753 h 2138760"/>
                <a:gd name="connsiteX3" fmla="*/ 1059126 w 1654474"/>
                <a:gd name="connsiteY3" fmla="*/ 502044 h 2138760"/>
                <a:gd name="connsiteX4" fmla="*/ 1651185 w 1654474"/>
                <a:gd name="connsiteY4" fmla="*/ 491837 h 2138760"/>
                <a:gd name="connsiteX5" fmla="*/ 1654474 w 1654474"/>
                <a:gd name="connsiteY5" fmla="*/ 2138760 h 2138760"/>
                <a:gd name="connsiteX6" fmla="*/ 0 w 1654474"/>
                <a:gd name="connsiteY6" fmla="*/ 2138760 h 2138760"/>
                <a:gd name="connsiteX7" fmla="*/ 0 w 1654474"/>
                <a:gd name="connsiteY7" fmla="*/ 77397 h 2138760"/>
                <a:gd name="connsiteX0" fmla="*/ 0 w 1654474"/>
                <a:gd name="connsiteY0" fmla="*/ 124757 h 2186120"/>
                <a:gd name="connsiteX1" fmla="*/ 493383 w 1654474"/>
                <a:gd name="connsiteY1" fmla="*/ 256663 h 2186120"/>
                <a:gd name="connsiteX2" fmla="*/ 776254 w 1654474"/>
                <a:gd name="connsiteY2" fmla="*/ 477040 h 2186120"/>
                <a:gd name="connsiteX3" fmla="*/ 782833 w 1654474"/>
                <a:gd name="connsiteY3" fmla="*/ 546113 h 2186120"/>
                <a:gd name="connsiteX4" fmla="*/ 1059126 w 1654474"/>
                <a:gd name="connsiteY4" fmla="*/ 549404 h 2186120"/>
                <a:gd name="connsiteX5" fmla="*/ 1651185 w 1654474"/>
                <a:gd name="connsiteY5" fmla="*/ 539197 h 2186120"/>
                <a:gd name="connsiteX6" fmla="*/ 1654474 w 1654474"/>
                <a:gd name="connsiteY6" fmla="*/ 2186120 h 2186120"/>
                <a:gd name="connsiteX7" fmla="*/ 0 w 1654474"/>
                <a:gd name="connsiteY7" fmla="*/ 2186120 h 2186120"/>
                <a:gd name="connsiteX8" fmla="*/ 0 w 1654474"/>
                <a:gd name="connsiteY8" fmla="*/ 124757 h 2186120"/>
                <a:gd name="connsiteX0" fmla="*/ 0 w 1654474"/>
                <a:gd name="connsiteY0" fmla="*/ 93259 h 2154622"/>
                <a:gd name="connsiteX1" fmla="*/ 335501 w 1654474"/>
                <a:gd name="connsiteY1" fmla="*/ 438963 h 2154622"/>
                <a:gd name="connsiteX2" fmla="*/ 776254 w 1654474"/>
                <a:gd name="connsiteY2" fmla="*/ 445542 h 2154622"/>
                <a:gd name="connsiteX3" fmla="*/ 782833 w 1654474"/>
                <a:gd name="connsiteY3" fmla="*/ 514615 h 2154622"/>
                <a:gd name="connsiteX4" fmla="*/ 1059126 w 1654474"/>
                <a:gd name="connsiteY4" fmla="*/ 517906 h 2154622"/>
                <a:gd name="connsiteX5" fmla="*/ 1651185 w 1654474"/>
                <a:gd name="connsiteY5" fmla="*/ 507699 h 2154622"/>
                <a:gd name="connsiteX6" fmla="*/ 1654474 w 1654474"/>
                <a:gd name="connsiteY6" fmla="*/ 2154622 h 2154622"/>
                <a:gd name="connsiteX7" fmla="*/ 0 w 1654474"/>
                <a:gd name="connsiteY7" fmla="*/ 2154622 h 2154622"/>
                <a:gd name="connsiteX8" fmla="*/ 0 w 1654474"/>
                <a:gd name="connsiteY8" fmla="*/ 93259 h 2154622"/>
                <a:gd name="connsiteX0" fmla="*/ 0 w 1654474"/>
                <a:gd name="connsiteY0" fmla="*/ 93259 h 2154622"/>
                <a:gd name="connsiteX1" fmla="*/ 335501 w 1654474"/>
                <a:gd name="connsiteY1" fmla="*/ 438963 h 2154622"/>
                <a:gd name="connsiteX2" fmla="*/ 776254 w 1654474"/>
                <a:gd name="connsiteY2" fmla="*/ 445542 h 2154622"/>
                <a:gd name="connsiteX3" fmla="*/ 782833 w 1654474"/>
                <a:gd name="connsiteY3" fmla="*/ 514615 h 2154622"/>
                <a:gd name="connsiteX4" fmla="*/ 1059126 w 1654474"/>
                <a:gd name="connsiteY4" fmla="*/ 517906 h 2154622"/>
                <a:gd name="connsiteX5" fmla="*/ 1651185 w 1654474"/>
                <a:gd name="connsiteY5" fmla="*/ 507699 h 2154622"/>
                <a:gd name="connsiteX6" fmla="*/ 1654474 w 1654474"/>
                <a:gd name="connsiteY6" fmla="*/ 2154622 h 2154622"/>
                <a:gd name="connsiteX7" fmla="*/ 0 w 1654474"/>
                <a:gd name="connsiteY7" fmla="*/ 2154622 h 2154622"/>
                <a:gd name="connsiteX8" fmla="*/ 0 w 1654474"/>
                <a:gd name="connsiteY8" fmla="*/ 93259 h 2154622"/>
                <a:gd name="connsiteX0" fmla="*/ 0 w 1654474"/>
                <a:gd name="connsiteY0" fmla="*/ 93259 h 2154622"/>
                <a:gd name="connsiteX1" fmla="*/ 335501 w 1654474"/>
                <a:gd name="connsiteY1" fmla="*/ 438963 h 2154622"/>
                <a:gd name="connsiteX2" fmla="*/ 786121 w 1654474"/>
                <a:gd name="connsiteY2" fmla="*/ 442253 h 2154622"/>
                <a:gd name="connsiteX3" fmla="*/ 782833 w 1654474"/>
                <a:gd name="connsiteY3" fmla="*/ 514615 h 2154622"/>
                <a:gd name="connsiteX4" fmla="*/ 1059126 w 1654474"/>
                <a:gd name="connsiteY4" fmla="*/ 517906 h 2154622"/>
                <a:gd name="connsiteX5" fmla="*/ 1651185 w 1654474"/>
                <a:gd name="connsiteY5" fmla="*/ 507699 h 2154622"/>
                <a:gd name="connsiteX6" fmla="*/ 1654474 w 1654474"/>
                <a:gd name="connsiteY6" fmla="*/ 2154622 h 2154622"/>
                <a:gd name="connsiteX7" fmla="*/ 0 w 1654474"/>
                <a:gd name="connsiteY7" fmla="*/ 2154622 h 2154622"/>
                <a:gd name="connsiteX8" fmla="*/ 0 w 1654474"/>
                <a:gd name="connsiteY8" fmla="*/ 93259 h 2154622"/>
                <a:gd name="connsiteX0" fmla="*/ 0 w 1654474"/>
                <a:gd name="connsiteY0" fmla="*/ 93259 h 2154622"/>
                <a:gd name="connsiteX1" fmla="*/ 368394 w 1654474"/>
                <a:gd name="connsiteY1" fmla="*/ 438963 h 2154622"/>
                <a:gd name="connsiteX2" fmla="*/ 786121 w 1654474"/>
                <a:gd name="connsiteY2" fmla="*/ 442253 h 2154622"/>
                <a:gd name="connsiteX3" fmla="*/ 782833 w 1654474"/>
                <a:gd name="connsiteY3" fmla="*/ 514615 h 2154622"/>
                <a:gd name="connsiteX4" fmla="*/ 1059126 w 1654474"/>
                <a:gd name="connsiteY4" fmla="*/ 517906 h 2154622"/>
                <a:gd name="connsiteX5" fmla="*/ 1651185 w 1654474"/>
                <a:gd name="connsiteY5" fmla="*/ 507699 h 2154622"/>
                <a:gd name="connsiteX6" fmla="*/ 1654474 w 1654474"/>
                <a:gd name="connsiteY6" fmla="*/ 2154622 h 2154622"/>
                <a:gd name="connsiteX7" fmla="*/ 0 w 1654474"/>
                <a:gd name="connsiteY7" fmla="*/ 2154622 h 2154622"/>
                <a:gd name="connsiteX8" fmla="*/ 0 w 1654474"/>
                <a:gd name="connsiteY8" fmla="*/ 93259 h 2154622"/>
                <a:gd name="connsiteX0" fmla="*/ 0 w 1654474"/>
                <a:gd name="connsiteY0" fmla="*/ 140606 h 2201969"/>
                <a:gd name="connsiteX1" fmla="*/ 190775 w 1654474"/>
                <a:gd name="connsiteY1" fmla="*/ 216596 h 2201969"/>
                <a:gd name="connsiteX2" fmla="*/ 368394 w 1654474"/>
                <a:gd name="connsiteY2" fmla="*/ 486310 h 2201969"/>
                <a:gd name="connsiteX3" fmla="*/ 786121 w 1654474"/>
                <a:gd name="connsiteY3" fmla="*/ 489600 h 2201969"/>
                <a:gd name="connsiteX4" fmla="*/ 782833 w 1654474"/>
                <a:gd name="connsiteY4" fmla="*/ 561962 h 2201969"/>
                <a:gd name="connsiteX5" fmla="*/ 1059126 w 1654474"/>
                <a:gd name="connsiteY5" fmla="*/ 565253 h 2201969"/>
                <a:gd name="connsiteX6" fmla="*/ 1651185 w 1654474"/>
                <a:gd name="connsiteY6" fmla="*/ 555046 h 2201969"/>
                <a:gd name="connsiteX7" fmla="*/ 1654474 w 1654474"/>
                <a:gd name="connsiteY7" fmla="*/ 2201969 h 2201969"/>
                <a:gd name="connsiteX8" fmla="*/ 0 w 1654474"/>
                <a:gd name="connsiteY8" fmla="*/ 2201969 h 2201969"/>
                <a:gd name="connsiteX9" fmla="*/ 0 w 1654474"/>
                <a:gd name="connsiteY9" fmla="*/ 140606 h 2201969"/>
                <a:gd name="connsiteX0" fmla="*/ 0 w 1654474"/>
                <a:gd name="connsiteY0" fmla="*/ 159643 h 2221006"/>
                <a:gd name="connsiteX1" fmla="*/ 358525 w 1654474"/>
                <a:gd name="connsiteY1" fmla="*/ 163271 h 2221006"/>
                <a:gd name="connsiteX2" fmla="*/ 368394 w 1654474"/>
                <a:gd name="connsiteY2" fmla="*/ 505347 h 2221006"/>
                <a:gd name="connsiteX3" fmla="*/ 786121 w 1654474"/>
                <a:gd name="connsiteY3" fmla="*/ 508637 h 2221006"/>
                <a:gd name="connsiteX4" fmla="*/ 782833 w 1654474"/>
                <a:gd name="connsiteY4" fmla="*/ 580999 h 2221006"/>
                <a:gd name="connsiteX5" fmla="*/ 1059126 w 1654474"/>
                <a:gd name="connsiteY5" fmla="*/ 584290 h 2221006"/>
                <a:gd name="connsiteX6" fmla="*/ 1651185 w 1654474"/>
                <a:gd name="connsiteY6" fmla="*/ 574083 h 2221006"/>
                <a:gd name="connsiteX7" fmla="*/ 1654474 w 1654474"/>
                <a:gd name="connsiteY7" fmla="*/ 2221006 h 2221006"/>
                <a:gd name="connsiteX8" fmla="*/ 0 w 1654474"/>
                <a:gd name="connsiteY8" fmla="*/ 2221006 h 2221006"/>
                <a:gd name="connsiteX9" fmla="*/ 0 w 1654474"/>
                <a:gd name="connsiteY9" fmla="*/ 159643 h 2221006"/>
                <a:gd name="connsiteX0" fmla="*/ 0 w 1654474"/>
                <a:gd name="connsiteY0" fmla="*/ 159643 h 2221006"/>
                <a:gd name="connsiteX1" fmla="*/ 358525 w 1654474"/>
                <a:gd name="connsiteY1" fmla="*/ 163271 h 2221006"/>
                <a:gd name="connsiteX2" fmla="*/ 368394 w 1654474"/>
                <a:gd name="connsiteY2" fmla="*/ 505347 h 2221006"/>
                <a:gd name="connsiteX3" fmla="*/ 786121 w 1654474"/>
                <a:gd name="connsiteY3" fmla="*/ 508637 h 2221006"/>
                <a:gd name="connsiteX4" fmla="*/ 782833 w 1654474"/>
                <a:gd name="connsiteY4" fmla="*/ 580999 h 2221006"/>
                <a:gd name="connsiteX5" fmla="*/ 1059126 w 1654474"/>
                <a:gd name="connsiteY5" fmla="*/ 584290 h 2221006"/>
                <a:gd name="connsiteX6" fmla="*/ 1651185 w 1654474"/>
                <a:gd name="connsiteY6" fmla="*/ 574083 h 2221006"/>
                <a:gd name="connsiteX7" fmla="*/ 1654474 w 1654474"/>
                <a:gd name="connsiteY7" fmla="*/ 2221006 h 2221006"/>
                <a:gd name="connsiteX8" fmla="*/ 0 w 1654474"/>
                <a:gd name="connsiteY8" fmla="*/ 2221006 h 2221006"/>
                <a:gd name="connsiteX9" fmla="*/ 0 w 1654474"/>
                <a:gd name="connsiteY9" fmla="*/ 159643 h 2221006"/>
                <a:gd name="connsiteX0" fmla="*/ 0 w 1654474"/>
                <a:gd name="connsiteY0" fmla="*/ 0 h 2061363"/>
                <a:gd name="connsiteX1" fmla="*/ 358525 w 1654474"/>
                <a:gd name="connsiteY1" fmla="*/ 3628 h 2061363"/>
                <a:gd name="connsiteX2" fmla="*/ 368394 w 1654474"/>
                <a:gd name="connsiteY2" fmla="*/ 345704 h 2061363"/>
                <a:gd name="connsiteX3" fmla="*/ 786121 w 1654474"/>
                <a:gd name="connsiteY3" fmla="*/ 348994 h 2061363"/>
                <a:gd name="connsiteX4" fmla="*/ 782833 w 1654474"/>
                <a:gd name="connsiteY4" fmla="*/ 421356 h 2061363"/>
                <a:gd name="connsiteX5" fmla="*/ 1059126 w 1654474"/>
                <a:gd name="connsiteY5" fmla="*/ 424647 h 2061363"/>
                <a:gd name="connsiteX6" fmla="*/ 1651185 w 1654474"/>
                <a:gd name="connsiteY6" fmla="*/ 414440 h 2061363"/>
                <a:gd name="connsiteX7" fmla="*/ 1654474 w 1654474"/>
                <a:gd name="connsiteY7" fmla="*/ 2061363 h 2061363"/>
                <a:gd name="connsiteX8" fmla="*/ 0 w 1654474"/>
                <a:gd name="connsiteY8" fmla="*/ 2061363 h 2061363"/>
                <a:gd name="connsiteX9" fmla="*/ 0 w 1654474"/>
                <a:gd name="connsiteY9" fmla="*/ 0 h 2061363"/>
                <a:gd name="connsiteX0" fmla="*/ 0 w 1654474"/>
                <a:gd name="connsiteY0" fmla="*/ 0 h 2061363"/>
                <a:gd name="connsiteX1" fmla="*/ 358525 w 1654474"/>
                <a:gd name="connsiteY1" fmla="*/ 3628 h 2061363"/>
                <a:gd name="connsiteX2" fmla="*/ 368394 w 1654474"/>
                <a:gd name="connsiteY2" fmla="*/ 345704 h 2061363"/>
                <a:gd name="connsiteX3" fmla="*/ 786121 w 1654474"/>
                <a:gd name="connsiteY3" fmla="*/ 348994 h 2061363"/>
                <a:gd name="connsiteX4" fmla="*/ 782833 w 1654474"/>
                <a:gd name="connsiteY4" fmla="*/ 421356 h 2061363"/>
                <a:gd name="connsiteX5" fmla="*/ 1059126 w 1654474"/>
                <a:gd name="connsiteY5" fmla="*/ 424647 h 2061363"/>
                <a:gd name="connsiteX6" fmla="*/ 1651185 w 1654474"/>
                <a:gd name="connsiteY6" fmla="*/ 414440 h 2061363"/>
                <a:gd name="connsiteX7" fmla="*/ 1654474 w 1654474"/>
                <a:gd name="connsiteY7" fmla="*/ 2061363 h 2061363"/>
                <a:gd name="connsiteX8" fmla="*/ 0 w 1654474"/>
                <a:gd name="connsiteY8" fmla="*/ 2061363 h 2061363"/>
                <a:gd name="connsiteX9" fmla="*/ 1 w 1654474"/>
                <a:gd name="connsiteY9" fmla="*/ 875269 h 2061363"/>
                <a:gd name="connsiteX10" fmla="*/ 0 w 1654474"/>
                <a:gd name="connsiteY10" fmla="*/ 0 h 2061363"/>
                <a:gd name="connsiteX0" fmla="*/ 157881 w 1812355"/>
                <a:gd name="connsiteY0" fmla="*/ 0 h 2061363"/>
                <a:gd name="connsiteX1" fmla="*/ 516406 w 1812355"/>
                <a:gd name="connsiteY1" fmla="*/ 3628 h 2061363"/>
                <a:gd name="connsiteX2" fmla="*/ 526275 w 1812355"/>
                <a:gd name="connsiteY2" fmla="*/ 345704 h 2061363"/>
                <a:gd name="connsiteX3" fmla="*/ 944002 w 1812355"/>
                <a:gd name="connsiteY3" fmla="*/ 348994 h 2061363"/>
                <a:gd name="connsiteX4" fmla="*/ 940714 w 1812355"/>
                <a:gd name="connsiteY4" fmla="*/ 421356 h 2061363"/>
                <a:gd name="connsiteX5" fmla="*/ 1217007 w 1812355"/>
                <a:gd name="connsiteY5" fmla="*/ 424647 h 2061363"/>
                <a:gd name="connsiteX6" fmla="*/ 1809066 w 1812355"/>
                <a:gd name="connsiteY6" fmla="*/ 414440 h 2061363"/>
                <a:gd name="connsiteX7" fmla="*/ 1812355 w 1812355"/>
                <a:gd name="connsiteY7" fmla="*/ 2061363 h 2061363"/>
                <a:gd name="connsiteX8" fmla="*/ 157881 w 1812355"/>
                <a:gd name="connsiteY8" fmla="*/ 2061363 h 2061363"/>
                <a:gd name="connsiteX9" fmla="*/ 0 w 1812355"/>
                <a:gd name="connsiteY9" fmla="*/ 763436 h 2061363"/>
                <a:gd name="connsiteX10" fmla="*/ 157881 w 1812355"/>
                <a:gd name="connsiteY10" fmla="*/ 0 h 2061363"/>
                <a:gd name="connsiteX0" fmla="*/ 166002 w 1820476"/>
                <a:gd name="connsiteY0" fmla="*/ 0 h 2061363"/>
                <a:gd name="connsiteX1" fmla="*/ 524527 w 1820476"/>
                <a:gd name="connsiteY1" fmla="*/ 3628 h 2061363"/>
                <a:gd name="connsiteX2" fmla="*/ 534396 w 1820476"/>
                <a:gd name="connsiteY2" fmla="*/ 345704 h 2061363"/>
                <a:gd name="connsiteX3" fmla="*/ 952123 w 1820476"/>
                <a:gd name="connsiteY3" fmla="*/ 348994 h 2061363"/>
                <a:gd name="connsiteX4" fmla="*/ 948835 w 1820476"/>
                <a:gd name="connsiteY4" fmla="*/ 421356 h 2061363"/>
                <a:gd name="connsiteX5" fmla="*/ 1225128 w 1820476"/>
                <a:gd name="connsiteY5" fmla="*/ 424647 h 2061363"/>
                <a:gd name="connsiteX6" fmla="*/ 1817187 w 1820476"/>
                <a:gd name="connsiteY6" fmla="*/ 414440 h 2061363"/>
                <a:gd name="connsiteX7" fmla="*/ 1820476 w 1820476"/>
                <a:gd name="connsiteY7" fmla="*/ 2061363 h 2061363"/>
                <a:gd name="connsiteX8" fmla="*/ 166002 w 1820476"/>
                <a:gd name="connsiteY8" fmla="*/ 2061363 h 2061363"/>
                <a:gd name="connsiteX9" fmla="*/ 8121 w 1820476"/>
                <a:gd name="connsiteY9" fmla="*/ 763436 h 2061363"/>
                <a:gd name="connsiteX10" fmla="*/ 37725 w 1820476"/>
                <a:gd name="connsiteY10" fmla="*/ 529902 h 2061363"/>
                <a:gd name="connsiteX11" fmla="*/ 166002 w 1820476"/>
                <a:gd name="connsiteY11" fmla="*/ 0 h 2061363"/>
                <a:gd name="connsiteX0" fmla="*/ 159811 w 1814285"/>
                <a:gd name="connsiteY0" fmla="*/ 0 h 2061363"/>
                <a:gd name="connsiteX1" fmla="*/ 518336 w 1814285"/>
                <a:gd name="connsiteY1" fmla="*/ 3628 h 2061363"/>
                <a:gd name="connsiteX2" fmla="*/ 528205 w 1814285"/>
                <a:gd name="connsiteY2" fmla="*/ 345704 h 2061363"/>
                <a:gd name="connsiteX3" fmla="*/ 945932 w 1814285"/>
                <a:gd name="connsiteY3" fmla="*/ 348994 h 2061363"/>
                <a:gd name="connsiteX4" fmla="*/ 942644 w 1814285"/>
                <a:gd name="connsiteY4" fmla="*/ 421356 h 2061363"/>
                <a:gd name="connsiteX5" fmla="*/ 1218937 w 1814285"/>
                <a:gd name="connsiteY5" fmla="*/ 424647 h 2061363"/>
                <a:gd name="connsiteX6" fmla="*/ 1810996 w 1814285"/>
                <a:gd name="connsiteY6" fmla="*/ 414440 h 2061363"/>
                <a:gd name="connsiteX7" fmla="*/ 1814285 w 1814285"/>
                <a:gd name="connsiteY7" fmla="*/ 2061363 h 2061363"/>
                <a:gd name="connsiteX8" fmla="*/ 159811 w 1814285"/>
                <a:gd name="connsiteY8" fmla="*/ 2061363 h 2061363"/>
                <a:gd name="connsiteX9" fmla="*/ 1930 w 1814285"/>
                <a:gd name="connsiteY9" fmla="*/ 763436 h 2061363"/>
                <a:gd name="connsiteX10" fmla="*/ 169680 w 1814285"/>
                <a:gd name="connsiteY10" fmla="*/ 753568 h 2061363"/>
                <a:gd name="connsiteX11" fmla="*/ 159811 w 1814285"/>
                <a:gd name="connsiteY11" fmla="*/ 0 h 2061363"/>
                <a:gd name="connsiteX0" fmla="*/ 159811 w 1814285"/>
                <a:gd name="connsiteY0" fmla="*/ 0 h 2061363"/>
                <a:gd name="connsiteX1" fmla="*/ 518336 w 1814285"/>
                <a:gd name="connsiteY1" fmla="*/ 3628 h 2061363"/>
                <a:gd name="connsiteX2" fmla="*/ 528205 w 1814285"/>
                <a:gd name="connsiteY2" fmla="*/ 345704 h 2061363"/>
                <a:gd name="connsiteX3" fmla="*/ 945932 w 1814285"/>
                <a:gd name="connsiteY3" fmla="*/ 348994 h 2061363"/>
                <a:gd name="connsiteX4" fmla="*/ 942644 w 1814285"/>
                <a:gd name="connsiteY4" fmla="*/ 421356 h 2061363"/>
                <a:gd name="connsiteX5" fmla="*/ 1218937 w 1814285"/>
                <a:gd name="connsiteY5" fmla="*/ 424647 h 2061363"/>
                <a:gd name="connsiteX6" fmla="*/ 1810996 w 1814285"/>
                <a:gd name="connsiteY6" fmla="*/ 414440 h 2061363"/>
                <a:gd name="connsiteX7" fmla="*/ 1814285 w 1814285"/>
                <a:gd name="connsiteY7" fmla="*/ 2061363 h 2061363"/>
                <a:gd name="connsiteX8" fmla="*/ 159811 w 1814285"/>
                <a:gd name="connsiteY8" fmla="*/ 2061363 h 2061363"/>
                <a:gd name="connsiteX9" fmla="*/ 1930 w 1814285"/>
                <a:gd name="connsiteY9" fmla="*/ 763436 h 2061363"/>
                <a:gd name="connsiteX10" fmla="*/ 169680 w 1814285"/>
                <a:gd name="connsiteY10" fmla="*/ 753568 h 2061363"/>
                <a:gd name="connsiteX11" fmla="*/ 159811 w 1814285"/>
                <a:gd name="connsiteY11" fmla="*/ 0 h 2061363"/>
                <a:gd name="connsiteX0" fmla="*/ 157881 w 1812355"/>
                <a:gd name="connsiteY0" fmla="*/ 0 h 2061363"/>
                <a:gd name="connsiteX1" fmla="*/ 516406 w 1812355"/>
                <a:gd name="connsiteY1" fmla="*/ 3628 h 2061363"/>
                <a:gd name="connsiteX2" fmla="*/ 526275 w 1812355"/>
                <a:gd name="connsiteY2" fmla="*/ 345704 h 2061363"/>
                <a:gd name="connsiteX3" fmla="*/ 944002 w 1812355"/>
                <a:gd name="connsiteY3" fmla="*/ 348994 h 2061363"/>
                <a:gd name="connsiteX4" fmla="*/ 940714 w 1812355"/>
                <a:gd name="connsiteY4" fmla="*/ 421356 h 2061363"/>
                <a:gd name="connsiteX5" fmla="*/ 1217007 w 1812355"/>
                <a:gd name="connsiteY5" fmla="*/ 424647 h 2061363"/>
                <a:gd name="connsiteX6" fmla="*/ 1809066 w 1812355"/>
                <a:gd name="connsiteY6" fmla="*/ 414440 h 2061363"/>
                <a:gd name="connsiteX7" fmla="*/ 1812355 w 1812355"/>
                <a:gd name="connsiteY7" fmla="*/ 2061363 h 2061363"/>
                <a:gd name="connsiteX8" fmla="*/ 157881 w 1812355"/>
                <a:gd name="connsiteY8" fmla="*/ 2061363 h 2061363"/>
                <a:gd name="connsiteX9" fmla="*/ 0 w 1812355"/>
                <a:gd name="connsiteY9" fmla="*/ 763436 h 2061363"/>
                <a:gd name="connsiteX10" fmla="*/ 167750 w 1812355"/>
                <a:gd name="connsiteY10" fmla="*/ 753568 h 2061363"/>
                <a:gd name="connsiteX11" fmla="*/ 157881 w 1812355"/>
                <a:gd name="connsiteY11" fmla="*/ 0 h 2061363"/>
                <a:gd name="connsiteX0" fmla="*/ 148013 w 1802487"/>
                <a:gd name="connsiteY0" fmla="*/ 0 h 2061363"/>
                <a:gd name="connsiteX1" fmla="*/ 506538 w 1802487"/>
                <a:gd name="connsiteY1" fmla="*/ 3628 h 2061363"/>
                <a:gd name="connsiteX2" fmla="*/ 516407 w 1802487"/>
                <a:gd name="connsiteY2" fmla="*/ 345704 h 2061363"/>
                <a:gd name="connsiteX3" fmla="*/ 934134 w 1802487"/>
                <a:gd name="connsiteY3" fmla="*/ 348994 h 2061363"/>
                <a:gd name="connsiteX4" fmla="*/ 930846 w 1802487"/>
                <a:gd name="connsiteY4" fmla="*/ 421356 h 2061363"/>
                <a:gd name="connsiteX5" fmla="*/ 1207139 w 1802487"/>
                <a:gd name="connsiteY5" fmla="*/ 424647 h 2061363"/>
                <a:gd name="connsiteX6" fmla="*/ 1799198 w 1802487"/>
                <a:gd name="connsiteY6" fmla="*/ 414440 h 2061363"/>
                <a:gd name="connsiteX7" fmla="*/ 1802487 w 1802487"/>
                <a:gd name="connsiteY7" fmla="*/ 2061363 h 2061363"/>
                <a:gd name="connsiteX8" fmla="*/ 148013 w 1802487"/>
                <a:gd name="connsiteY8" fmla="*/ 2061363 h 2061363"/>
                <a:gd name="connsiteX9" fmla="*/ 0 w 1802487"/>
                <a:gd name="connsiteY9" fmla="*/ 750279 h 2061363"/>
                <a:gd name="connsiteX10" fmla="*/ 157882 w 1802487"/>
                <a:gd name="connsiteY10" fmla="*/ 753568 h 2061363"/>
                <a:gd name="connsiteX11" fmla="*/ 148013 w 1802487"/>
                <a:gd name="connsiteY11" fmla="*/ 0 h 2061363"/>
                <a:gd name="connsiteX0" fmla="*/ 151303 w 1805777"/>
                <a:gd name="connsiteY0" fmla="*/ 0 h 2064652"/>
                <a:gd name="connsiteX1" fmla="*/ 509828 w 1805777"/>
                <a:gd name="connsiteY1" fmla="*/ 3628 h 2064652"/>
                <a:gd name="connsiteX2" fmla="*/ 519697 w 1805777"/>
                <a:gd name="connsiteY2" fmla="*/ 345704 h 2064652"/>
                <a:gd name="connsiteX3" fmla="*/ 937424 w 1805777"/>
                <a:gd name="connsiteY3" fmla="*/ 348994 h 2064652"/>
                <a:gd name="connsiteX4" fmla="*/ 934136 w 1805777"/>
                <a:gd name="connsiteY4" fmla="*/ 421356 h 2064652"/>
                <a:gd name="connsiteX5" fmla="*/ 1210429 w 1805777"/>
                <a:gd name="connsiteY5" fmla="*/ 424647 h 2064652"/>
                <a:gd name="connsiteX6" fmla="*/ 1802488 w 1805777"/>
                <a:gd name="connsiteY6" fmla="*/ 414440 h 2064652"/>
                <a:gd name="connsiteX7" fmla="*/ 1805777 w 1805777"/>
                <a:gd name="connsiteY7" fmla="*/ 2061363 h 2064652"/>
                <a:gd name="connsiteX8" fmla="*/ 0 w 1805777"/>
                <a:gd name="connsiteY8" fmla="*/ 2064652 h 2064652"/>
                <a:gd name="connsiteX9" fmla="*/ 3290 w 1805777"/>
                <a:gd name="connsiteY9" fmla="*/ 750279 h 2064652"/>
                <a:gd name="connsiteX10" fmla="*/ 161172 w 1805777"/>
                <a:gd name="connsiteY10" fmla="*/ 753568 h 2064652"/>
                <a:gd name="connsiteX11" fmla="*/ 151303 w 1805777"/>
                <a:gd name="connsiteY11" fmla="*/ 0 h 2064652"/>
                <a:gd name="connsiteX0" fmla="*/ 158249 w 1812723"/>
                <a:gd name="connsiteY0" fmla="*/ 0 h 2064652"/>
                <a:gd name="connsiteX1" fmla="*/ 516774 w 1812723"/>
                <a:gd name="connsiteY1" fmla="*/ 3628 h 2064652"/>
                <a:gd name="connsiteX2" fmla="*/ 526643 w 1812723"/>
                <a:gd name="connsiteY2" fmla="*/ 345704 h 2064652"/>
                <a:gd name="connsiteX3" fmla="*/ 944370 w 1812723"/>
                <a:gd name="connsiteY3" fmla="*/ 348994 h 2064652"/>
                <a:gd name="connsiteX4" fmla="*/ 941082 w 1812723"/>
                <a:gd name="connsiteY4" fmla="*/ 421356 h 2064652"/>
                <a:gd name="connsiteX5" fmla="*/ 1217375 w 1812723"/>
                <a:gd name="connsiteY5" fmla="*/ 424647 h 2064652"/>
                <a:gd name="connsiteX6" fmla="*/ 1809434 w 1812723"/>
                <a:gd name="connsiteY6" fmla="*/ 414440 h 2064652"/>
                <a:gd name="connsiteX7" fmla="*/ 1812723 w 1812723"/>
                <a:gd name="connsiteY7" fmla="*/ 2061363 h 2064652"/>
                <a:gd name="connsiteX8" fmla="*/ 6946 w 1812723"/>
                <a:gd name="connsiteY8" fmla="*/ 2064652 h 2064652"/>
                <a:gd name="connsiteX9" fmla="*/ 0 w 1812723"/>
                <a:gd name="connsiteY9" fmla="*/ 750279 h 2064652"/>
                <a:gd name="connsiteX10" fmla="*/ 168118 w 1812723"/>
                <a:gd name="connsiteY10" fmla="*/ 753568 h 2064652"/>
                <a:gd name="connsiteX11" fmla="*/ 158249 w 1812723"/>
                <a:gd name="connsiteY11" fmla="*/ 0 h 2064652"/>
                <a:gd name="connsiteX0" fmla="*/ 158249 w 1812723"/>
                <a:gd name="connsiteY0" fmla="*/ 0 h 2064652"/>
                <a:gd name="connsiteX1" fmla="*/ 516774 w 1812723"/>
                <a:gd name="connsiteY1" fmla="*/ 3628 h 2064652"/>
                <a:gd name="connsiteX2" fmla="*/ 526643 w 1812723"/>
                <a:gd name="connsiteY2" fmla="*/ 345704 h 2064652"/>
                <a:gd name="connsiteX3" fmla="*/ 944370 w 1812723"/>
                <a:gd name="connsiteY3" fmla="*/ 348994 h 2064652"/>
                <a:gd name="connsiteX4" fmla="*/ 941082 w 1812723"/>
                <a:gd name="connsiteY4" fmla="*/ 421356 h 2064652"/>
                <a:gd name="connsiteX5" fmla="*/ 1217375 w 1812723"/>
                <a:gd name="connsiteY5" fmla="*/ 424647 h 2064652"/>
                <a:gd name="connsiteX6" fmla="*/ 1809434 w 1812723"/>
                <a:gd name="connsiteY6" fmla="*/ 414440 h 2064652"/>
                <a:gd name="connsiteX7" fmla="*/ 1812723 w 1812723"/>
                <a:gd name="connsiteY7" fmla="*/ 2061363 h 2064652"/>
                <a:gd name="connsiteX8" fmla="*/ 6946 w 1812723"/>
                <a:gd name="connsiteY8" fmla="*/ 2064652 h 2064652"/>
                <a:gd name="connsiteX9" fmla="*/ 0 w 1812723"/>
                <a:gd name="connsiteY9" fmla="*/ 750279 h 2064652"/>
                <a:gd name="connsiteX10" fmla="*/ 164706 w 1812723"/>
                <a:gd name="connsiteY10" fmla="*/ 774055 h 2064652"/>
                <a:gd name="connsiteX11" fmla="*/ 158249 w 1812723"/>
                <a:gd name="connsiteY11" fmla="*/ 0 h 2064652"/>
                <a:gd name="connsiteX0" fmla="*/ 161661 w 1816135"/>
                <a:gd name="connsiteY0" fmla="*/ 0 h 2064652"/>
                <a:gd name="connsiteX1" fmla="*/ 520186 w 1816135"/>
                <a:gd name="connsiteY1" fmla="*/ 3628 h 2064652"/>
                <a:gd name="connsiteX2" fmla="*/ 530055 w 1816135"/>
                <a:gd name="connsiteY2" fmla="*/ 345704 h 2064652"/>
                <a:gd name="connsiteX3" fmla="*/ 947782 w 1816135"/>
                <a:gd name="connsiteY3" fmla="*/ 348994 h 2064652"/>
                <a:gd name="connsiteX4" fmla="*/ 944494 w 1816135"/>
                <a:gd name="connsiteY4" fmla="*/ 421356 h 2064652"/>
                <a:gd name="connsiteX5" fmla="*/ 1220787 w 1816135"/>
                <a:gd name="connsiteY5" fmla="*/ 424647 h 2064652"/>
                <a:gd name="connsiteX6" fmla="*/ 1812846 w 1816135"/>
                <a:gd name="connsiteY6" fmla="*/ 414440 h 2064652"/>
                <a:gd name="connsiteX7" fmla="*/ 1816135 w 1816135"/>
                <a:gd name="connsiteY7" fmla="*/ 2061363 h 2064652"/>
                <a:gd name="connsiteX8" fmla="*/ 10358 w 1816135"/>
                <a:gd name="connsiteY8" fmla="*/ 2064652 h 2064652"/>
                <a:gd name="connsiteX9" fmla="*/ 0 w 1816135"/>
                <a:gd name="connsiteY9" fmla="*/ 763936 h 2064652"/>
                <a:gd name="connsiteX10" fmla="*/ 168118 w 1816135"/>
                <a:gd name="connsiteY10" fmla="*/ 774055 h 2064652"/>
                <a:gd name="connsiteX11" fmla="*/ 161661 w 1816135"/>
                <a:gd name="connsiteY11" fmla="*/ 0 h 2064652"/>
                <a:gd name="connsiteX0" fmla="*/ 161661 w 1816135"/>
                <a:gd name="connsiteY0" fmla="*/ 0 h 2064652"/>
                <a:gd name="connsiteX1" fmla="*/ 520186 w 1816135"/>
                <a:gd name="connsiteY1" fmla="*/ 3628 h 2064652"/>
                <a:gd name="connsiteX2" fmla="*/ 530055 w 1816135"/>
                <a:gd name="connsiteY2" fmla="*/ 345704 h 2064652"/>
                <a:gd name="connsiteX3" fmla="*/ 947782 w 1816135"/>
                <a:gd name="connsiteY3" fmla="*/ 348994 h 2064652"/>
                <a:gd name="connsiteX4" fmla="*/ 944494 w 1816135"/>
                <a:gd name="connsiteY4" fmla="*/ 421356 h 2064652"/>
                <a:gd name="connsiteX5" fmla="*/ 1220787 w 1816135"/>
                <a:gd name="connsiteY5" fmla="*/ 424647 h 2064652"/>
                <a:gd name="connsiteX6" fmla="*/ 1812846 w 1816135"/>
                <a:gd name="connsiteY6" fmla="*/ 414440 h 2064652"/>
                <a:gd name="connsiteX7" fmla="*/ 1816135 w 1816135"/>
                <a:gd name="connsiteY7" fmla="*/ 2061363 h 2064652"/>
                <a:gd name="connsiteX8" fmla="*/ 10358 w 1816135"/>
                <a:gd name="connsiteY8" fmla="*/ 2064652 h 2064652"/>
                <a:gd name="connsiteX9" fmla="*/ 0 w 1816135"/>
                <a:gd name="connsiteY9" fmla="*/ 763936 h 2064652"/>
                <a:gd name="connsiteX10" fmla="*/ 154470 w 1816135"/>
                <a:gd name="connsiteY10" fmla="*/ 763811 h 2064652"/>
                <a:gd name="connsiteX11" fmla="*/ 161661 w 1816135"/>
                <a:gd name="connsiteY11" fmla="*/ 0 h 2064652"/>
                <a:gd name="connsiteX0" fmla="*/ 158249 w 1816135"/>
                <a:gd name="connsiteY0" fmla="*/ 0 h 2088554"/>
                <a:gd name="connsiteX1" fmla="*/ 520186 w 1816135"/>
                <a:gd name="connsiteY1" fmla="*/ 27530 h 2088554"/>
                <a:gd name="connsiteX2" fmla="*/ 530055 w 1816135"/>
                <a:gd name="connsiteY2" fmla="*/ 369606 h 2088554"/>
                <a:gd name="connsiteX3" fmla="*/ 947782 w 1816135"/>
                <a:gd name="connsiteY3" fmla="*/ 372896 h 2088554"/>
                <a:gd name="connsiteX4" fmla="*/ 944494 w 1816135"/>
                <a:gd name="connsiteY4" fmla="*/ 445258 h 2088554"/>
                <a:gd name="connsiteX5" fmla="*/ 1220787 w 1816135"/>
                <a:gd name="connsiteY5" fmla="*/ 448549 h 2088554"/>
                <a:gd name="connsiteX6" fmla="*/ 1812846 w 1816135"/>
                <a:gd name="connsiteY6" fmla="*/ 438342 h 2088554"/>
                <a:gd name="connsiteX7" fmla="*/ 1816135 w 1816135"/>
                <a:gd name="connsiteY7" fmla="*/ 2085265 h 2088554"/>
                <a:gd name="connsiteX8" fmla="*/ 10358 w 1816135"/>
                <a:gd name="connsiteY8" fmla="*/ 2088554 h 2088554"/>
                <a:gd name="connsiteX9" fmla="*/ 0 w 1816135"/>
                <a:gd name="connsiteY9" fmla="*/ 787838 h 2088554"/>
                <a:gd name="connsiteX10" fmla="*/ 154470 w 1816135"/>
                <a:gd name="connsiteY10" fmla="*/ 787713 h 2088554"/>
                <a:gd name="connsiteX11" fmla="*/ 158249 w 1816135"/>
                <a:gd name="connsiteY11" fmla="*/ 0 h 2088554"/>
                <a:gd name="connsiteX0" fmla="*/ 158249 w 1816135"/>
                <a:gd name="connsiteY0" fmla="*/ 0 h 2088554"/>
                <a:gd name="connsiteX1" fmla="*/ 520186 w 1816135"/>
                <a:gd name="connsiteY1" fmla="*/ 214 h 2088554"/>
                <a:gd name="connsiteX2" fmla="*/ 530055 w 1816135"/>
                <a:gd name="connsiteY2" fmla="*/ 369606 h 2088554"/>
                <a:gd name="connsiteX3" fmla="*/ 947782 w 1816135"/>
                <a:gd name="connsiteY3" fmla="*/ 372896 h 2088554"/>
                <a:gd name="connsiteX4" fmla="*/ 944494 w 1816135"/>
                <a:gd name="connsiteY4" fmla="*/ 445258 h 2088554"/>
                <a:gd name="connsiteX5" fmla="*/ 1220787 w 1816135"/>
                <a:gd name="connsiteY5" fmla="*/ 448549 h 2088554"/>
                <a:gd name="connsiteX6" fmla="*/ 1812846 w 1816135"/>
                <a:gd name="connsiteY6" fmla="*/ 438342 h 2088554"/>
                <a:gd name="connsiteX7" fmla="*/ 1816135 w 1816135"/>
                <a:gd name="connsiteY7" fmla="*/ 2085265 h 2088554"/>
                <a:gd name="connsiteX8" fmla="*/ 10358 w 1816135"/>
                <a:gd name="connsiteY8" fmla="*/ 2088554 h 2088554"/>
                <a:gd name="connsiteX9" fmla="*/ 0 w 1816135"/>
                <a:gd name="connsiteY9" fmla="*/ 787838 h 2088554"/>
                <a:gd name="connsiteX10" fmla="*/ 154470 w 1816135"/>
                <a:gd name="connsiteY10" fmla="*/ 787713 h 2088554"/>
                <a:gd name="connsiteX11" fmla="*/ 158249 w 1816135"/>
                <a:gd name="connsiteY11" fmla="*/ 0 h 2088554"/>
                <a:gd name="connsiteX0" fmla="*/ 158249 w 1816135"/>
                <a:gd name="connsiteY0" fmla="*/ 0 h 2088554"/>
                <a:gd name="connsiteX1" fmla="*/ 496302 w 1816135"/>
                <a:gd name="connsiteY1" fmla="*/ 214 h 2088554"/>
                <a:gd name="connsiteX2" fmla="*/ 530055 w 1816135"/>
                <a:gd name="connsiteY2" fmla="*/ 369606 h 2088554"/>
                <a:gd name="connsiteX3" fmla="*/ 947782 w 1816135"/>
                <a:gd name="connsiteY3" fmla="*/ 372896 h 2088554"/>
                <a:gd name="connsiteX4" fmla="*/ 944494 w 1816135"/>
                <a:gd name="connsiteY4" fmla="*/ 445258 h 2088554"/>
                <a:gd name="connsiteX5" fmla="*/ 1220787 w 1816135"/>
                <a:gd name="connsiteY5" fmla="*/ 448549 h 2088554"/>
                <a:gd name="connsiteX6" fmla="*/ 1812846 w 1816135"/>
                <a:gd name="connsiteY6" fmla="*/ 438342 h 2088554"/>
                <a:gd name="connsiteX7" fmla="*/ 1816135 w 1816135"/>
                <a:gd name="connsiteY7" fmla="*/ 2085265 h 2088554"/>
                <a:gd name="connsiteX8" fmla="*/ 10358 w 1816135"/>
                <a:gd name="connsiteY8" fmla="*/ 2088554 h 2088554"/>
                <a:gd name="connsiteX9" fmla="*/ 0 w 1816135"/>
                <a:gd name="connsiteY9" fmla="*/ 787838 h 2088554"/>
                <a:gd name="connsiteX10" fmla="*/ 154470 w 1816135"/>
                <a:gd name="connsiteY10" fmla="*/ 787713 h 2088554"/>
                <a:gd name="connsiteX11" fmla="*/ 158249 w 1816135"/>
                <a:gd name="connsiteY11" fmla="*/ 0 h 2088554"/>
                <a:gd name="connsiteX0" fmla="*/ 158249 w 1816135"/>
                <a:gd name="connsiteY0" fmla="*/ 0 h 2088554"/>
                <a:gd name="connsiteX1" fmla="*/ 496302 w 1816135"/>
                <a:gd name="connsiteY1" fmla="*/ 214 h 2088554"/>
                <a:gd name="connsiteX2" fmla="*/ 482288 w 1816135"/>
                <a:gd name="connsiteY2" fmla="*/ 379849 h 2088554"/>
                <a:gd name="connsiteX3" fmla="*/ 947782 w 1816135"/>
                <a:gd name="connsiteY3" fmla="*/ 372896 h 2088554"/>
                <a:gd name="connsiteX4" fmla="*/ 944494 w 1816135"/>
                <a:gd name="connsiteY4" fmla="*/ 445258 h 2088554"/>
                <a:gd name="connsiteX5" fmla="*/ 1220787 w 1816135"/>
                <a:gd name="connsiteY5" fmla="*/ 448549 h 2088554"/>
                <a:gd name="connsiteX6" fmla="*/ 1812846 w 1816135"/>
                <a:gd name="connsiteY6" fmla="*/ 438342 h 2088554"/>
                <a:gd name="connsiteX7" fmla="*/ 1816135 w 1816135"/>
                <a:gd name="connsiteY7" fmla="*/ 2085265 h 2088554"/>
                <a:gd name="connsiteX8" fmla="*/ 10358 w 1816135"/>
                <a:gd name="connsiteY8" fmla="*/ 2088554 h 2088554"/>
                <a:gd name="connsiteX9" fmla="*/ 0 w 1816135"/>
                <a:gd name="connsiteY9" fmla="*/ 787838 h 2088554"/>
                <a:gd name="connsiteX10" fmla="*/ 154470 w 1816135"/>
                <a:gd name="connsiteY10" fmla="*/ 787713 h 2088554"/>
                <a:gd name="connsiteX11" fmla="*/ 158249 w 1816135"/>
                <a:gd name="connsiteY11" fmla="*/ 0 h 2088554"/>
                <a:gd name="connsiteX0" fmla="*/ 158249 w 1816135"/>
                <a:gd name="connsiteY0" fmla="*/ 0 h 2088554"/>
                <a:gd name="connsiteX1" fmla="*/ 496302 w 1816135"/>
                <a:gd name="connsiteY1" fmla="*/ 214 h 2088554"/>
                <a:gd name="connsiteX2" fmla="*/ 512995 w 1816135"/>
                <a:gd name="connsiteY2" fmla="*/ 366191 h 2088554"/>
                <a:gd name="connsiteX3" fmla="*/ 947782 w 1816135"/>
                <a:gd name="connsiteY3" fmla="*/ 372896 h 2088554"/>
                <a:gd name="connsiteX4" fmla="*/ 944494 w 1816135"/>
                <a:gd name="connsiteY4" fmla="*/ 445258 h 2088554"/>
                <a:gd name="connsiteX5" fmla="*/ 1220787 w 1816135"/>
                <a:gd name="connsiteY5" fmla="*/ 448549 h 2088554"/>
                <a:gd name="connsiteX6" fmla="*/ 1812846 w 1816135"/>
                <a:gd name="connsiteY6" fmla="*/ 438342 h 2088554"/>
                <a:gd name="connsiteX7" fmla="*/ 1816135 w 1816135"/>
                <a:gd name="connsiteY7" fmla="*/ 2085265 h 2088554"/>
                <a:gd name="connsiteX8" fmla="*/ 10358 w 1816135"/>
                <a:gd name="connsiteY8" fmla="*/ 2088554 h 2088554"/>
                <a:gd name="connsiteX9" fmla="*/ 0 w 1816135"/>
                <a:gd name="connsiteY9" fmla="*/ 787838 h 2088554"/>
                <a:gd name="connsiteX10" fmla="*/ 154470 w 1816135"/>
                <a:gd name="connsiteY10" fmla="*/ 787713 h 2088554"/>
                <a:gd name="connsiteX11" fmla="*/ 158249 w 1816135"/>
                <a:gd name="connsiteY11" fmla="*/ 0 h 2088554"/>
                <a:gd name="connsiteX0" fmla="*/ 158249 w 1816135"/>
                <a:gd name="connsiteY0" fmla="*/ 0 h 2088554"/>
                <a:gd name="connsiteX1" fmla="*/ 496302 w 1816135"/>
                <a:gd name="connsiteY1" fmla="*/ 214 h 2088554"/>
                <a:gd name="connsiteX2" fmla="*/ 496237 w 1816135"/>
                <a:gd name="connsiteY2" fmla="*/ 87643 h 2088554"/>
                <a:gd name="connsiteX3" fmla="*/ 512995 w 1816135"/>
                <a:gd name="connsiteY3" fmla="*/ 366191 h 2088554"/>
                <a:gd name="connsiteX4" fmla="*/ 947782 w 1816135"/>
                <a:gd name="connsiteY4" fmla="*/ 372896 h 2088554"/>
                <a:gd name="connsiteX5" fmla="*/ 944494 w 1816135"/>
                <a:gd name="connsiteY5" fmla="*/ 445258 h 2088554"/>
                <a:gd name="connsiteX6" fmla="*/ 1220787 w 1816135"/>
                <a:gd name="connsiteY6" fmla="*/ 448549 h 2088554"/>
                <a:gd name="connsiteX7" fmla="*/ 1812846 w 1816135"/>
                <a:gd name="connsiteY7" fmla="*/ 438342 h 2088554"/>
                <a:gd name="connsiteX8" fmla="*/ 1816135 w 1816135"/>
                <a:gd name="connsiteY8" fmla="*/ 2085265 h 2088554"/>
                <a:gd name="connsiteX9" fmla="*/ 10358 w 1816135"/>
                <a:gd name="connsiteY9" fmla="*/ 2088554 h 2088554"/>
                <a:gd name="connsiteX10" fmla="*/ 0 w 1816135"/>
                <a:gd name="connsiteY10" fmla="*/ 787838 h 2088554"/>
                <a:gd name="connsiteX11" fmla="*/ 154470 w 1816135"/>
                <a:gd name="connsiteY11" fmla="*/ 787713 h 2088554"/>
                <a:gd name="connsiteX12" fmla="*/ 158249 w 1816135"/>
                <a:gd name="connsiteY12" fmla="*/ 0 h 2088554"/>
                <a:gd name="connsiteX0" fmla="*/ 158249 w 1816135"/>
                <a:gd name="connsiteY0" fmla="*/ 0 h 2088554"/>
                <a:gd name="connsiteX1" fmla="*/ 496302 w 1816135"/>
                <a:gd name="connsiteY1" fmla="*/ 214 h 2088554"/>
                <a:gd name="connsiteX2" fmla="*/ 512995 w 1816135"/>
                <a:gd name="connsiteY2" fmla="*/ 366191 h 2088554"/>
                <a:gd name="connsiteX3" fmla="*/ 947782 w 1816135"/>
                <a:gd name="connsiteY3" fmla="*/ 372896 h 2088554"/>
                <a:gd name="connsiteX4" fmla="*/ 944494 w 1816135"/>
                <a:gd name="connsiteY4" fmla="*/ 445258 h 2088554"/>
                <a:gd name="connsiteX5" fmla="*/ 1220787 w 1816135"/>
                <a:gd name="connsiteY5" fmla="*/ 448549 h 2088554"/>
                <a:gd name="connsiteX6" fmla="*/ 1812846 w 1816135"/>
                <a:gd name="connsiteY6" fmla="*/ 438342 h 2088554"/>
                <a:gd name="connsiteX7" fmla="*/ 1816135 w 1816135"/>
                <a:gd name="connsiteY7" fmla="*/ 2085265 h 2088554"/>
                <a:gd name="connsiteX8" fmla="*/ 10358 w 1816135"/>
                <a:gd name="connsiteY8" fmla="*/ 2088554 h 2088554"/>
                <a:gd name="connsiteX9" fmla="*/ 0 w 1816135"/>
                <a:gd name="connsiteY9" fmla="*/ 787838 h 2088554"/>
                <a:gd name="connsiteX10" fmla="*/ 154470 w 1816135"/>
                <a:gd name="connsiteY10" fmla="*/ 787713 h 2088554"/>
                <a:gd name="connsiteX11" fmla="*/ 158249 w 1816135"/>
                <a:gd name="connsiteY11" fmla="*/ 0 h 2088554"/>
                <a:gd name="connsiteX0" fmla="*/ 158249 w 1816135"/>
                <a:gd name="connsiteY0" fmla="*/ 0 h 2088554"/>
                <a:gd name="connsiteX1" fmla="*/ 496302 w 1816135"/>
                <a:gd name="connsiteY1" fmla="*/ 214 h 2088554"/>
                <a:gd name="connsiteX2" fmla="*/ 512995 w 1816135"/>
                <a:gd name="connsiteY2" fmla="*/ 366191 h 2088554"/>
                <a:gd name="connsiteX3" fmla="*/ 947782 w 1816135"/>
                <a:gd name="connsiteY3" fmla="*/ 372896 h 2088554"/>
                <a:gd name="connsiteX4" fmla="*/ 944494 w 1816135"/>
                <a:gd name="connsiteY4" fmla="*/ 445258 h 2088554"/>
                <a:gd name="connsiteX5" fmla="*/ 1220787 w 1816135"/>
                <a:gd name="connsiteY5" fmla="*/ 448549 h 2088554"/>
                <a:gd name="connsiteX6" fmla="*/ 1812846 w 1816135"/>
                <a:gd name="connsiteY6" fmla="*/ 438342 h 2088554"/>
                <a:gd name="connsiteX7" fmla="*/ 1816135 w 1816135"/>
                <a:gd name="connsiteY7" fmla="*/ 2085265 h 2088554"/>
                <a:gd name="connsiteX8" fmla="*/ 10358 w 1816135"/>
                <a:gd name="connsiteY8" fmla="*/ 2088554 h 2088554"/>
                <a:gd name="connsiteX9" fmla="*/ 0 w 1816135"/>
                <a:gd name="connsiteY9" fmla="*/ 787838 h 2088554"/>
                <a:gd name="connsiteX10" fmla="*/ 154470 w 1816135"/>
                <a:gd name="connsiteY10" fmla="*/ 787713 h 2088554"/>
                <a:gd name="connsiteX11" fmla="*/ 158249 w 1816135"/>
                <a:gd name="connsiteY11" fmla="*/ 0 h 2088554"/>
                <a:gd name="connsiteX0" fmla="*/ 158249 w 1816135"/>
                <a:gd name="connsiteY0" fmla="*/ 0 h 2088554"/>
                <a:gd name="connsiteX1" fmla="*/ 496302 w 1816135"/>
                <a:gd name="connsiteY1" fmla="*/ 214 h 2088554"/>
                <a:gd name="connsiteX2" fmla="*/ 495935 w 1816135"/>
                <a:gd name="connsiteY2" fmla="*/ 369606 h 2088554"/>
                <a:gd name="connsiteX3" fmla="*/ 947782 w 1816135"/>
                <a:gd name="connsiteY3" fmla="*/ 372896 h 2088554"/>
                <a:gd name="connsiteX4" fmla="*/ 944494 w 1816135"/>
                <a:gd name="connsiteY4" fmla="*/ 445258 h 2088554"/>
                <a:gd name="connsiteX5" fmla="*/ 1220787 w 1816135"/>
                <a:gd name="connsiteY5" fmla="*/ 448549 h 2088554"/>
                <a:gd name="connsiteX6" fmla="*/ 1812846 w 1816135"/>
                <a:gd name="connsiteY6" fmla="*/ 438342 h 2088554"/>
                <a:gd name="connsiteX7" fmla="*/ 1816135 w 1816135"/>
                <a:gd name="connsiteY7" fmla="*/ 2085265 h 2088554"/>
                <a:gd name="connsiteX8" fmla="*/ 10358 w 1816135"/>
                <a:gd name="connsiteY8" fmla="*/ 2088554 h 2088554"/>
                <a:gd name="connsiteX9" fmla="*/ 0 w 1816135"/>
                <a:gd name="connsiteY9" fmla="*/ 787838 h 2088554"/>
                <a:gd name="connsiteX10" fmla="*/ 154470 w 1816135"/>
                <a:gd name="connsiteY10" fmla="*/ 787713 h 2088554"/>
                <a:gd name="connsiteX11" fmla="*/ 158249 w 1816135"/>
                <a:gd name="connsiteY11" fmla="*/ 0 h 2088554"/>
                <a:gd name="connsiteX0" fmla="*/ 158249 w 1816135"/>
                <a:gd name="connsiteY0" fmla="*/ 3200 h 2091754"/>
                <a:gd name="connsiteX1" fmla="*/ 499714 w 1816135"/>
                <a:gd name="connsiteY1" fmla="*/ 0 h 2091754"/>
                <a:gd name="connsiteX2" fmla="*/ 495935 w 1816135"/>
                <a:gd name="connsiteY2" fmla="*/ 372806 h 2091754"/>
                <a:gd name="connsiteX3" fmla="*/ 947782 w 1816135"/>
                <a:gd name="connsiteY3" fmla="*/ 376096 h 2091754"/>
                <a:gd name="connsiteX4" fmla="*/ 944494 w 1816135"/>
                <a:gd name="connsiteY4" fmla="*/ 448458 h 2091754"/>
                <a:gd name="connsiteX5" fmla="*/ 1220787 w 1816135"/>
                <a:gd name="connsiteY5" fmla="*/ 451749 h 2091754"/>
                <a:gd name="connsiteX6" fmla="*/ 1812846 w 1816135"/>
                <a:gd name="connsiteY6" fmla="*/ 441542 h 2091754"/>
                <a:gd name="connsiteX7" fmla="*/ 1816135 w 1816135"/>
                <a:gd name="connsiteY7" fmla="*/ 2088465 h 2091754"/>
                <a:gd name="connsiteX8" fmla="*/ 10358 w 1816135"/>
                <a:gd name="connsiteY8" fmla="*/ 2091754 h 2091754"/>
                <a:gd name="connsiteX9" fmla="*/ 0 w 1816135"/>
                <a:gd name="connsiteY9" fmla="*/ 791038 h 2091754"/>
                <a:gd name="connsiteX10" fmla="*/ 154470 w 1816135"/>
                <a:gd name="connsiteY10" fmla="*/ 790913 h 2091754"/>
                <a:gd name="connsiteX11" fmla="*/ 158249 w 1816135"/>
                <a:gd name="connsiteY11" fmla="*/ 3200 h 2091754"/>
                <a:gd name="connsiteX0" fmla="*/ 158249 w 1816135"/>
                <a:gd name="connsiteY0" fmla="*/ 3200 h 2091754"/>
                <a:gd name="connsiteX1" fmla="*/ 499714 w 1816135"/>
                <a:gd name="connsiteY1" fmla="*/ 0 h 2091754"/>
                <a:gd name="connsiteX2" fmla="*/ 506171 w 1816135"/>
                <a:gd name="connsiteY2" fmla="*/ 372806 h 2091754"/>
                <a:gd name="connsiteX3" fmla="*/ 947782 w 1816135"/>
                <a:gd name="connsiteY3" fmla="*/ 376096 h 2091754"/>
                <a:gd name="connsiteX4" fmla="*/ 944494 w 1816135"/>
                <a:gd name="connsiteY4" fmla="*/ 448458 h 2091754"/>
                <a:gd name="connsiteX5" fmla="*/ 1220787 w 1816135"/>
                <a:gd name="connsiteY5" fmla="*/ 451749 h 2091754"/>
                <a:gd name="connsiteX6" fmla="*/ 1812846 w 1816135"/>
                <a:gd name="connsiteY6" fmla="*/ 441542 h 2091754"/>
                <a:gd name="connsiteX7" fmla="*/ 1816135 w 1816135"/>
                <a:gd name="connsiteY7" fmla="*/ 2088465 h 2091754"/>
                <a:gd name="connsiteX8" fmla="*/ 10358 w 1816135"/>
                <a:gd name="connsiteY8" fmla="*/ 2091754 h 2091754"/>
                <a:gd name="connsiteX9" fmla="*/ 0 w 1816135"/>
                <a:gd name="connsiteY9" fmla="*/ 791038 h 2091754"/>
                <a:gd name="connsiteX10" fmla="*/ 154470 w 1816135"/>
                <a:gd name="connsiteY10" fmla="*/ 790913 h 2091754"/>
                <a:gd name="connsiteX11" fmla="*/ 158249 w 1816135"/>
                <a:gd name="connsiteY11" fmla="*/ 3200 h 2091754"/>
                <a:gd name="connsiteX0" fmla="*/ 158249 w 1816135"/>
                <a:gd name="connsiteY0" fmla="*/ 3200 h 2091754"/>
                <a:gd name="connsiteX1" fmla="*/ 499714 w 1816135"/>
                <a:gd name="connsiteY1" fmla="*/ 0 h 2091754"/>
                <a:gd name="connsiteX2" fmla="*/ 506171 w 1816135"/>
                <a:gd name="connsiteY2" fmla="*/ 372806 h 2091754"/>
                <a:gd name="connsiteX3" fmla="*/ 920486 w 1816135"/>
                <a:gd name="connsiteY3" fmla="*/ 376096 h 2091754"/>
                <a:gd name="connsiteX4" fmla="*/ 944494 w 1816135"/>
                <a:gd name="connsiteY4" fmla="*/ 448458 h 2091754"/>
                <a:gd name="connsiteX5" fmla="*/ 1220787 w 1816135"/>
                <a:gd name="connsiteY5" fmla="*/ 451749 h 2091754"/>
                <a:gd name="connsiteX6" fmla="*/ 1812846 w 1816135"/>
                <a:gd name="connsiteY6" fmla="*/ 441542 h 2091754"/>
                <a:gd name="connsiteX7" fmla="*/ 1816135 w 1816135"/>
                <a:gd name="connsiteY7" fmla="*/ 2088465 h 2091754"/>
                <a:gd name="connsiteX8" fmla="*/ 10358 w 1816135"/>
                <a:gd name="connsiteY8" fmla="*/ 2091754 h 2091754"/>
                <a:gd name="connsiteX9" fmla="*/ 0 w 1816135"/>
                <a:gd name="connsiteY9" fmla="*/ 791038 h 2091754"/>
                <a:gd name="connsiteX10" fmla="*/ 154470 w 1816135"/>
                <a:gd name="connsiteY10" fmla="*/ 790913 h 2091754"/>
                <a:gd name="connsiteX11" fmla="*/ 158249 w 1816135"/>
                <a:gd name="connsiteY11" fmla="*/ 3200 h 2091754"/>
                <a:gd name="connsiteX0" fmla="*/ 158249 w 1816135"/>
                <a:gd name="connsiteY0" fmla="*/ 3200 h 2091754"/>
                <a:gd name="connsiteX1" fmla="*/ 499714 w 1816135"/>
                <a:gd name="connsiteY1" fmla="*/ 0 h 2091754"/>
                <a:gd name="connsiteX2" fmla="*/ 506171 w 1816135"/>
                <a:gd name="connsiteY2" fmla="*/ 372806 h 2091754"/>
                <a:gd name="connsiteX3" fmla="*/ 920486 w 1816135"/>
                <a:gd name="connsiteY3" fmla="*/ 376096 h 2091754"/>
                <a:gd name="connsiteX4" fmla="*/ 917199 w 1816135"/>
                <a:gd name="connsiteY4" fmla="*/ 445044 h 2091754"/>
                <a:gd name="connsiteX5" fmla="*/ 1220787 w 1816135"/>
                <a:gd name="connsiteY5" fmla="*/ 451749 h 2091754"/>
                <a:gd name="connsiteX6" fmla="*/ 1812846 w 1816135"/>
                <a:gd name="connsiteY6" fmla="*/ 441542 h 2091754"/>
                <a:gd name="connsiteX7" fmla="*/ 1816135 w 1816135"/>
                <a:gd name="connsiteY7" fmla="*/ 2088465 h 2091754"/>
                <a:gd name="connsiteX8" fmla="*/ 10358 w 1816135"/>
                <a:gd name="connsiteY8" fmla="*/ 2091754 h 2091754"/>
                <a:gd name="connsiteX9" fmla="*/ 0 w 1816135"/>
                <a:gd name="connsiteY9" fmla="*/ 791038 h 2091754"/>
                <a:gd name="connsiteX10" fmla="*/ 154470 w 1816135"/>
                <a:gd name="connsiteY10" fmla="*/ 790913 h 2091754"/>
                <a:gd name="connsiteX11" fmla="*/ 158249 w 1816135"/>
                <a:gd name="connsiteY11" fmla="*/ 3200 h 2091754"/>
                <a:gd name="connsiteX0" fmla="*/ 158249 w 1816135"/>
                <a:gd name="connsiteY0" fmla="*/ 3200 h 2091754"/>
                <a:gd name="connsiteX1" fmla="*/ 499714 w 1816135"/>
                <a:gd name="connsiteY1" fmla="*/ 0 h 2091754"/>
                <a:gd name="connsiteX2" fmla="*/ 506171 w 1816135"/>
                <a:gd name="connsiteY2" fmla="*/ 372806 h 2091754"/>
                <a:gd name="connsiteX3" fmla="*/ 920486 w 1816135"/>
                <a:gd name="connsiteY3" fmla="*/ 376096 h 2091754"/>
                <a:gd name="connsiteX4" fmla="*/ 920611 w 1816135"/>
                <a:gd name="connsiteY4" fmla="*/ 424557 h 2091754"/>
                <a:gd name="connsiteX5" fmla="*/ 1220787 w 1816135"/>
                <a:gd name="connsiteY5" fmla="*/ 451749 h 2091754"/>
                <a:gd name="connsiteX6" fmla="*/ 1812846 w 1816135"/>
                <a:gd name="connsiteY6" fmla="*/ 441542 h 2091754"/>
                <a:gd name="connsiteX7" fmla="*/ 1816135 w 1816135"/>
                <a:gd name="connsiteY7" fmla="*/ 2088465 h 2091754"/>
                <a:gd name="connsiteX8" fmla="*/ 10358 w 1816135"/>
                <a:gd name="connsiteY8" fmla="*/ 2091754 h 2091754"/>
                <a:gd name="connsiteX9" fmla="*/ 0 w 1816135"/>
                <a:gd name="connsiteY9" fmla="*/ 791038 h 2091754"/>
                <a:gd name="connsiteX10" fmla="*/ 154470 w 1816135"/>
                <a:gd name="connsiteY10" fmla="*/ 790913 h 2091754"/>
                <a:gd name="connsiteX11" fmla="*/ 158249 w 1816135"/>
                <a:gd name="connsiteY11" fmla="*/ 3200 h 2091754"/>
                <a:gd name="connsiteX0" fmla="*/ 158249 w 1816135"/>
                <a:gd name="connsiteY0" fmla="*/ 3200 h 2091754"/>
                <a:gd name="connsiteX1" fmla="*/ 499714 w 1816135"/>
                <a:gd name="connsiteY1" fmla="*/ 0 h 2091754"/>
                <a:gd name="connsiteX2" fmla="*/ 506171 w 1816135"/>
                <a:gd name="connsiteY2" fmla="*/ 372806 h 2091754"/>
                <a:gd name="connsiteX3" fmla="*/ 920486 w 1816135"/>
                <a:gd name="connsiteY3" fmla="*/ 376096 h 2091754"/>
                <a:gd name="connsiteX4" fmla="*/ 920611 w 1816135"/>
                <a:gd name="connsiteY4" fmla="*/ 424557 h 2091754"/>
                <a:gd name="connsiteX5" fmla="*/ 1812846 w 1816135"/>
                <a:gd name="connsiteY5" fmla="*/ 441542 h 2091754"/>
                <a:gd name="connsiteX6" fmla="*/ 1816135 w 1816135"/>
                <a:gd name="connsiteY6" fmla="*/ 2088465 h 2091754"/>
                <a:gd name="connsiteX7" fmla="*/ 10358 w 1816135"/>
                <a:gd name="connsiteY7" fmla="*/ 2091754 h 2091754"/>
                <a:gd name="connsiteX8" fmla="*/ 0 w 1816135"/>
                <a:gd name="connsiteY8" fmla="*/ 791038 h 2091754"/>
                <a:gd name="connsiteX9" fmla="*/ 154470 w 1816135"/>
                <a:gd name="connsiteY9" fmla="*/ 790913 h 2091754"/>
                <a:gd name="connsiteX10" fmla="*/ 158249 w 1816135"/>
                <a:gd name="connsiteY10" fmla="*/ 3200 h 2091754"/>
                <a:gd name="connsiteX0" fmla="*/ 158249 w 1816135"/>
                <a:gd name="connsiteY0" fmla="*/ 3200 h 2091754"/>
                <a:gd name="connsiteX1" fmla="*/ 499714 w 1816135"/>
                <a:gd name="connsiteY1" fmla="*/ 0 h 2091754"/>
                <a:gd name="connsiteX2" fmla="*/ 506171 w 1816135"/>
                <a:gd name="connsiteY2" fmla="*/ 372806 h 2091754"/>
                <a:gd name="connsiteX3" fmla="*/ 920486 w 1816135"/>
                <a:gd name="connsiteY3" fmla="*/ 376096 h 2091754"/>
                <a:gd name="connsiteX4" fmla="*/ 920611 w 1816135"/>
                <a:gd name="connsiteY4" fmla="*/ 424557 h 2091754"/>
                <a:gd name="connsiteX5" fmla="*/ 1812846 w 1816135"/>
                <a:gd name="connsiteY5" fmla="*/ 417640 h 2091754"/>
                <a:gd name="connsiteX6" fmla="*/ 1816135 w 1816135"/>
                <a:gd name="connsiteY6" fmla="*/ 2088465 h 2091754"/>
                <a:gd name="connsiteX7" fmla="*/ 10358 w 1816135"/>
                <a:gd name="connsiteY7" fmla="*/ 2091754 h 2091754"/>
                <a:gd name="connsiteX8" fmla="*/ 0 w 1816135"/>
                <a:gd name="connsiteY8" fmla="*/ 791038 h 2091754"/>
                <a:gd name="connsiteX9" fmla="*/ 154470 w 1816135"/>
                <a:gd name="connsiteY9" fmla="*/ 790913 h 2091754"/>
                <a:gd name="connsiteX10" fmla="*/ 158249 w 1816135"/>
                <a:gd name="connsiteY10" fmla="*/ 3200 h 2091754"/>
                <a:gd name="connsiteX0" fmla="*/ 158249 w 1816135"/>
                <a:gd name="connsiteY0" fmla="*/ 3200 h 2091754"/>
                <a:gd name="connsiteX1" fmla="*/ 499714 w 1816135"/>
                <a:gd name="connsiteY1" fmla="*/ 0 h 2091754"/>
                <a:gd name="connsiteX2" fmla="*/ 506171 w 1816135"/>
                <a:gd name="connsiteY2" fmla="*/ 372806 h 2091754"/>
                <a:gd name="connsiteX3" fmla="*/ 920486 w 1816135"/>
                <a:gd name="connsiteY3" fmla="*/ 376096 h 2091754"/>
                <a:gd name="connsiteX4" fmla="*/ 920611 w 1816135"/>
                <a:gd name="connsiteY4" fmla="*/ 424557 h 2091754"/>
                <a:gd name="connsiteX5" fmla="*/ 1812846 w 1816135"/>
                <a:gd name="connsiteY5" fmla="*/ 427884 h 2091754"/>
                <a:gd name="connsiteX6" fmla="*/ 1816135 w 1816135"/>
                <a:gd name="connsiteY6" fmla="*/ 2088465 h 2091754"/>
                <a:gd name="connsiteX7" fmla="*/ 10358 w 1816135"/>
                <a:gd name="connsiteY7" fmla="*/ 2091754 h 2091754"/>
                <a:gd name="connsiteX8" fmla="*/ 0 w 1816135"/>
                <a:gd name="connsiteY8" fmla="*/ 791038 h 2091754"/>
                <a:gd name="connsiteX9" fmla="*/ 154470 w 1816135"/>
                <a:gd name="connsiteY9" fmla="*/ 790913 h 2091754"/>
                <a:gd name="connsiteX10" fmla="*/ 158249 w 1816135"/>
                <a:gd name="connsiteY10" fmla="*/ 3200 h 2091754"/>
                <a:gd name="connsiteX0" fmla="*/ 158249 w 1816135"/>
                <a:gd name="connsiteY0" fmla="*/ 3200 h 2091754"/>
                <a:gd name="connsiteX1" fmla="*/ 499714 w 1816135"/>
                <a:gd name="connsiteY1" fmla="*/ 0 h 2091754"/>
                <a:gd name="connsiteX2" fmla="*/ 506171 w 1816135"/>
                <a:gd name="connsiteY2" fmla="*/ 372806 h 2091754"/>
                <a:gd name="connsiteX3" fmla="*/ 920486 w 1816135"/>
                <a:gd name="connsiteY3" fmla="*/ 376096 h 2091754"/>
                <a:gd name="connsiteX4" fmla="*/ 920611 w 1816135"/>
                <a:gd name="connsiteY4" fmla="*/ 424557 h 2091754"/>
                <a:gd name="connsiteX5" fmla="*/ 1806022 w 1816135"/>
                <a:gd name="connsiteY5" fmla="*/ 424469 h 2091754"/>
                <a:gd name="connsiteX6" fmla="*/ 1816135 w 1816135"/>
                <a:gd name="connsiteY6" fmla="*/ 2088465 h 2091754"/>
                <a:gd name="connsiteX7" fmla="*/ 10358 w 1816135"/>
                <a:gd name="connsiteY7" fmla="*/ 2091754 h 2091754"/>
                <a:gd name="connsiteX8" fmla="*/ 0 w 1816135"/>
                <a:gd name="connsiteY8" fmla="*/ 791038 h 2091754"/>
                <a:gd name="connsiteX9" fmla="*/ 154470 w 1816135"/>
                <a:gd name="connsiteY9" fmla="*/ 790913 h 2091754"/>
                <a:gd name="connsiteX10" fmla="*/ 158249 w 1816135"/>
                <a:gd name="connsiteY10" fmla="*/ 3200 h 2091754"/>
                <a:gd name="connsiteX0" fmla="*/ 158249 w 1806089"/>
                <a:gd name="connsiteY0" fmla="*/ 3200 h 2091754"/>
                <a:gd name="connsiteX1" fmla="*/ 499714 w 1806089"/>
                <a:gd name="connsiteY1" fmla="*/ 0 h 2091754"/>
                <a:gd name="connsiteX2" fmla="*/ 506171 w 1806089"/>
                <a:gd name="connsiteY2" fmla="*/ 372806 h 2091754"/>
                <a:gd name="connsiteX3" fmla="*/ 920486 w 1806089"/>
                <a:gd name="connsiteY3" fmla="*/ 376096 h 2091754"/>
                <a:gd name="connsiteX4" fmla="*/ 920611 w 1806089"/>
                <a:gd name="connsiteY4" fmla="*/ 424557 h 2091754"/>
                <a:gd name="connsiteX5" fmla="*/ 1806022 w 1806089"/>
                <a:gd name="connsiteY5" fmla="*/ 424469 h 2091754"/>
                <a:gd name="connsiteX6" fmla="*/ 1795664 w 1806089"/>
                <a:gd name="connsiteY6" fmla="*/ 2088465 h 2091754"/>
                <a:gd name="connsiteX7" fmla="*/ 10358 w 1806089"/>
                <a:gd name="connsiteY7" fmla="*/ 2091754 h 2091754"/>
                <a:gd name="connsiteX8" fmla="*/ 0 w 1806089"/>
                <a:gd name="connsiteY8" fmla="*/ 791038 h 2091754"/>
                <a:gd name="connsiteX9" fmla="*/ 154470 w 1806089"/>
                <a:gd name="connsiteY9" fmla="*/ 790913 h 2091754"/>
                <a:gd name="connsiteX10" fmla="*/ 158249 w 1806089"/>
                <a:gd name="connsiteY10" fmla="*/ 3200 h 2091754"/>
                <a:gd name="connsiteX0" fmla="*/ 158249 w 1806022"/>
                <a:gd name="connsiteY0" fmla="*/ 3200 h 2091754"/>
                <a:gd name="connsiteX1" fmla="*/ 499714 w 1806022"/>
                <a:gd name="connsiteY1" fmla="*/ 0 h 2091754"/>
                <a:gd name="connsiteX2" fmla="*/ 506171 w 1806022"/>
                <a:gd name="connsiteY2" fmla="*/ 372806 h 2091754"/>
                <a:gd name="connsiteX3" fmla="*/ 920486 w 1806022"/>
                <a:gd name="connsiteY3" fmla="*/ 376096 h 2091754"/>
                <a:gd name="connsiteX4" fmla="*/ 920611 w 1806022"/>
                <a:gd name="connsiteY4" fmla="*/ 424557 h 2091754"/>
                <a:gd name="connsiteX5" fmla="*/ 1806022 w 1806022"/>
                <a:gd name="connsiteY5" fmla="*/ 424469 h 2091754"/>
                <a:gd name="connsiteX6" fmla="*/ 1795664 w 1806022"/>
                <a:gd name="connsiteY6" fmla="*/ 2088465 h 2091754"/>
                <a:gd name="connsiteX7" fmla="*/ 10358 w 1806022"/>
                <a:gd name="connsiteY7" fmla="*/ 2091754 h 2091754"/>
                <a:gd name="connsiteX8" fmla="*/ 0 w 1806022"/>
                <a:gd name="connsiteY8" fmla="*/ 791038 h 2091754"/>
                <a:gd name="connsiteX9" fmla="*/ 154470 w 1806022"/>
                <a:gd name="connsiteY9" fmla="*/ 790913 h 2091754"/>
                <a:gd name="connsiteX10" fmla="*/ 158249 w 1806022"/>
                <a:gd name="connsiteY10" fmla="*/ 3200 h 209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6022" h="2091754">
                  <a:moveTo>
                    <a:pt x="158249" y="3200"/>
                  </a:moveTo>
                  <a:lnTo>
                    <a:pt x="499714" y="0"/>
                  </a:lnTo>
                  <a:cubicBezTo>
                    <a:pt x="499592" y="123131"/>
                    <a:pt x="506293" y="249675"/>
                    <a:pt x="506171" y="372806"/>
                  </a:cubicBezTo>
                  <a:lnTo>
                    <a:pt x="920486" y="376096"/>
                  </a:lnTo>
                  <a:cubicBezTo>
                    <a:pt x="920528" y="392250"/>
                    <a:pt x="920569" y="408403"/>
                    <a:pt x="920611" y="424557"/>
                  </a:cubicBezTo>
                  <a:lnTo>
                    <a:pt x="1806022" y="424469"/>
                  </a:lnTo>
                  <a:cubicBezTo>
                    <a:pt x="1802569" y="979134"/>
                    <a:pt x="1799117" y="1533800"/>
                    <a:pt x="1795664" y="2088465"/>
                  </a:cubicBezTo>
                  <a:lnTo>
                    <a:pt x="10358" y="2091754"/>
                  </a:lnTo>
                  <a:cubicBezTo>
                    <a:pt x="10358" y="1696389"/>
                    <a:pt x="0" y="1186403"/>
                    <a:pt x="0" y="791038"/>
                  </a:cubicBezTo>
                  <a:lnTo>
                    <a:pt x="154470" y="790913"/>
                  </a:lnTo>
                  <a:cubicBezTo>
                    <a:pt x="152318" y="532895"/>
                    <a:pt x="160401" y="261218"/>
                    <a:pt x="158249" y="3200"/>
                  </a:cubicBezTo>
                  <a:close/>
                </a:path>
              </a:pathLst>
            </a:custGeom>
            <a:noFill/>
            <a:ln w="38100">
              <a:solidFill>
                <a:srgbClr val="D16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entury Gothic" panose="020F0302020204030204"/>
              </a:endParaRPr>
            </a:p>
          </p:txBody>
        </p:sp>
        <p:sp>
          <p:nvSpPr>
            <p:cNvPr id="172" name="Rectangle 171"/>
            <p:cNvSpPr/>
            <p:nvPr/>
          </p:nvSpPr>
          <p:spPr>
            <a:xfrm>
              <a:off x="5201050" y="1780345"/>
              <a:ext cx="3380568" cy="3021355"/>
            </a:xfrm>
            <a:custGeom>
              <a:avLst/>
              <a:gdLst>
                <a:gd name="connsiteX0" fmla="*/ 0 w 2143273"/>
                <a:gd name="connsiteY0" fmla="*/ 0 h 2256398"/>
                <a:gd name="connsiteX1" fmla="*/ 2143273 w 2143273"/>
                <a:gd name="connsiteY1" fmla="*/ 0 h 2256398"/>
                <a:gd name="connsiteX2" fmla="*/ 2143273 w 2143273"/>
                <a:gd name="connsiteY2" fmla="*/ 2256398 h 2256398"/>
                <a:gd name="connsiteX3" fmla="*/ 0 w 2143273"/>
                <a:gd name="connsiteY3" fmla="*/ 2256398 h 2256398"/>
                <a:gd name="connsiteX4" fmla="*/ 0 w 2143273"/>
                <a:gd name="connsiteY4" fmla="*/ 0 h 2256398"/>
                <a:gd name="connsiteX0" fmla="*/ 0 w 2143273"/>
                <a:gd name="connsiteY0" fmla="*/ 0 h 2256398"/>
                <a:gd name="connsiteX1" fmla="*/ 2143273 w 2143273"/>
                <a:gd name="connsiteY1" fmla="*/ 0 h 2256398"/>
                <a:gd name="connsiteX2" fmla="*/ 2143273 w 2143273"/>
                <a:gd name="connsiteY2" fmla="*/ 2256398 h 2256398"/>
                <a:gd name="connsiteX3" fmla="*/ 0 w 2143273"/>
                <a:gd name="connsiteY3" fmla="*/ 2256398 h 2256398"/>
                <a:gd name="connsiteX4" fmla="*/ 0 w 2143273"/>
                <a:gd name="connsiteY4" fmla="*/ 552588 h 2256398"/>
                <a:gd name="connsiteX5" fmla="*/ 0 w 2143273"/>
                <a:gd name="connsiteY5" fmla="*/ 0 h 2256398"/>
                <a:gd name="connsiteX0" fmla="*/ 3289 w 2146562"/>
                <a:gd name="connsiteY0" fmla="*/ 0 h 2256398"/>
                <a:gd name="connsiteX1" fmla="*/ 2146562 w 2146562"/>
                <a:gd name="connsiteY1" fmla="*/ 0 h 2256398"/>
                <a:gd name="connsiteX2" fmla="*/ 2146562 w 2146562"/>
                <a:gd name="connsiteY2" fmla="*/ 2256398 h 2256398"/>
                <a:gd name="connsiteX3" fmla="*/ 3289 w 2146562"/>
                <a:gd name="connsiteY3" fmla="*/ 2256398 h 2256398"/>
                <a:gd name="connsiteX4" fmla="*/ 0 w 2146562"/>
                <a:gd name="connsiteY4" fmla="*/ 608505 h 2256398"/>
                <a:gd name="connsiteX5" fmla="*/ 3289 w 2146562"/>
                <a:gd name="connsiteY5" fmla="*/ 552588 h 2256398"/>
                <a:gd name="connsiteX6" fmla="*/ 3289 w 2146562"/>
                <a:gd name="connsiteY6" fmla="*/ 0 h 2256398"/>
                <a:gd name="connsiteX0" fmla="*/ 22 w 2143295"/>
                <a:gd name="connsiteY0" fmla="*/ 0 h 2256398"/>
                <a:gd name="connsiteX1" fmla="*/ 2143295 w 2143295"/>
                <a:gd name="connsiteY1" fmla="*/ 0 h 2256398"/>
                <a:gd name="connsiteX2" fmla="*/ 2143295 w 2143295"/>
                <a:gd name="connsiteY2" fmla="*/ 2256398 h 2256398"/>
                <a:gd name="connsiteX3" fmla="*/ 22 w 2143295"/>
                <a:gd name="connsiteY3" fmla="*/ 2256398 h 2256398"/>
                <a:gd name="connsiteX4" fmla="*/ 39492 w 2143295"/>
                <a:gd name="connsiteY4" fmla="*/ 569035 h 2256398"/>
                <a:gd name="connsiteX5" fmla="*/ 22 w 2143295"/>
                <a:gd name="connsiteY5" fmla="*/ 552588 h 2256398"/>
                <a:gd name="connsiteX6" fmla="*/ 22 w 2143295"/>
                <a:gd name="connsiteY6" fmla="*/ 0 h 2256398"/>
                <a:gd name="connsiteX0" fmla="*/ 22 w 2143295"/>
                <a:gd name="connsiteY0" fmla="*/ 0 h 2256398"/>
                <a:gd name="connsiteX1" fmla="*/ 2143295 w 2143295"/>
                <a:gd name="connsiteY1" fmla="*/ 0 h 2256398"/>
                <a:gd name="connsiteX2" fmla="*/ 2143295 w 2143295"/>
                <a:gd name="connsiteY2" fmla="*/ 2256398 h 2256398"/>
                <a:gd name="connsiteX3" fmla="*/ 22 w 2143295"/>
                <a:gd name="connsiteY3" fmla="*/ 2256398 h 2256398"/>
                <a:gd name="connsiteX4" fmla="*/ 39492 w 2143295"/>
                <a:gd name="connsiteY4" fmla="*/ 559167 h 2256398"/>
                <a:gd name="connsiteX5" fmla="*/ 22 w 2143295"/>
                <a:gd name="connsiteY5" fmla="*/ 552588 h 2256398"/>
                <a:gd name="connsiteX6" fmla="*/ 22 w 2143295"/>
                <a:gd name="connsiteY6" fmla="*/ 0 h 2256398"/>
                <a:gd name="connsiteX0" fmla="*/ 155864 w 2299137"/>
                <a:gd name="connsiteY0" fmla="*/ 0 h 2256398"/>
                <a:gd name="connsiteX1" fmla="*/ 2299137 w 2299137"/>
                <a:gd name="connsiteY1" fmla="*/ 0 h 2256398"/>
                <a:gd name="connsiteX2" fmla="*/ 2299137 w 2299137"/>
                <a:gd name="connsiteY2" fmla="*/ 2256398 h 2256398"/>
                <a:gd name="connsiteX3" fmla="*/ 155864 w 2299137"/>
                <a:gd name="connsiteY3" fmla="*/ 2256398 h 2256398"/>
                <a:gd name="connsiteX4" fmla="*/ 169021 w 2299137"/>
                <a:gd name="connsiteY4" fmla="*/ 1588689 h 2256398"/>
                <a:gd name="connsiteX5" fmla="*/ 195334 w 2299137"/>
                <a:gd name="connsiteY5" fmla="*/ 559167 h 2256398"/>
                <a:gd name="connsiteX6" fmla="*/ 155864 w 2299137"/>
                <a:gd name="connsiteY6" fmla="*/ 552588 h 2256398"/>
                <a:gd name="connsiteX7" fmla="*/ 155864 w 2299137"/>
                <a:gd name="connsiteY7" fmla="*/ 0 h 2256398"/>
                <a:gd name="connsiteX0" fmla="*/ 152610 w 2295883"/>
                <a:gd name="connsiteY0" fmla="*/ 0 h 2256398"/>
                <a:gd name="connsiteX1" fmla="*/ 2295883 w 2295883"/>
                <a:gd name="connsiteY1" fmla="*/ 0 h 2256398"/>
                <a:gd name="connsiteX2" fmla="*/ 2295883 w 2295883"/>
                <a:gd name="connsiteY2" fmla="*/ 2256398 h 2256398"/>
                <a:gd name="connsiteX3" fmla="*/ 152610 w 2295883"/>
                <a:gd name="connsiteY3" fmla="*/ 2256398 h 2256398"/>
                <a:gd name="connsiteX4" fmla="*/ 178924 w 2295883"/>
                <a:gd name="connsiteY4" fmla="*/ 1611714 h 2256398"/>
                <a:gd name="connsiteX5" fmla="*/ 192080 w 2295883"/>
                <a:gd name="connsiteY5" fmla="*/ 559167 h 2256398"/>
                <a:gd name="connsiteX6" fmla="*/ 152610 w 2295883"/>
                <a:gd name="connsiteY6" fmla="*/ 552588 h 2256398"/>
                <a:gd name="connsiteX7" fmla="*/ 152610 w 2295883"/>
                <a:gd name="connsiteY7" fmla="*/ 0 h 2256398"/>
                <a:gd name="connsiteX0" fmla="*/ 153267 w 2296540"/>
                <a:gd name="connsiteY0" fmla="*/ 0 h 2256398"/>
                <a:gd name="connsiteX1" fmla="*/ 2296540 w 2296540"/>
                <a:gd name="connsiteY1" fmla="*/ 0 h 2256398"/>
                <a:gd name="connsiteX2" fmla="*/ 2296540 w 2296540"/>
                <a:gd name="connsiteY2" fmla="*/ 2256398 h 2256398"/>
                <a:gd name="connsiteX3" fmla="*/ 153267 w 2296540"/>
                <a:gd name="connsiteY3" fmla="*/ 2256398 h 2256398"/>
                <a:gd name="connsiteX4" fmla="*/ 173002 w 2296540"/>
                <a:gd name="connsiteY4" fmla="*/ 1657762 h 2256398"/>
                <a:gd name="connsiteX5" fmla="*/ 179581 w 2296540"/>
                <a:gd name="connsiteY5" fmla="*/ 1611714 h 2256398"/>
                <a:gd name="connsiteX6" fmla="*/ 192737 w 2296540"/>
                <a:gd name="connsiteY6" fmla="*/ 559167 h 2256398"/>
                <a:gd name="connsiteX7" fmla="*/ 153267 w 2296540"/>
                <a:gd name="connsiteY7" fmla="*/ 552588 h 2256398"/>
                <a:gd name="connsiteX8" fmla="*/ 153267 w 2296540"/>
                <a:gd name="connsiteY8" fmla="*/ 0 h 2256398"/>
                <a:gd name="connsiteX0" fmla="*/ 146308 w 2289581"/>
                <a:gd name="connsiteY0" fmla="*/ 0 h 2256398"/>
                <a:gd name="connsiteX1" fmla="*/ 2289581 w 2289581"/>
                <a:gd name="connsiteY1" fmla="*/ 0 h 2256398"/>
                <a:gd name="connsiteX2" fmla="*/ 2289581 w 2289581"/>
                <a:gd name="connsiteY2" fmla="*/ 2256398 h 2256398"/>
                <a:gd name="connsiteX3" fmla="*/ 146308 w 2289581"/>
                <a:gd name="connsiteY3" fmla="*/ 2256398 h 2256398"/>
                <a:gd name="connsiteX4" fmla="*/ 195646 w 2289581"/>
                <a:gd name="connsiteY4" fmla="*/ 1621581 h 2256398"/>
                <a:gd name="connsiteX5" fmla="*/ 172622 w 2289581"/>
                <a:gd name="connsiteY5" fmla="*/ 1611714 h 2256398"/>
                <a:gd name="connsiteX6" fmla="*/ 185778 w 2289581"/>
                <a:gd name="connsiteY6" fmla="*/ 559167 h 2256398"/>
                <a:gd name="connsiteX7" fmla="*/ 146308 w 2289581"/>
                <a:gd name="connsiteY7" fmla="*/ 552588 h 2256398"/>
                <a:gd name="connsiteX8" fmla="*/ 146308 w 2289581"/>
                <a:gd name="connsiteY8" fmla="*/ 0 h 2256398"/>
                <a:gd name="connsiteX0" fmla="*/ 0 w 2143273"/>
                <a:gd name="connsiteY0" fmla="*/ 0 h 2256398"/>
                <a:gd name="connsiteX1" fmla="*/ 2143273 w 2143273"/>
                <a:gd name="connsiteY1" fmla="*/ 0 h 2256398"/>
                <a:gd name="connsiteX2" fmla="*/ 2143273 w 2143273"/>
                <a:gd name="connsiteY2" fmla="*/ 2256398 h 2256398"/>
                <a:gd name="connsiteX3" fmla="*/ 0 w 2143273"/>
                <a:gd name="connsiteY3" fmla="*/ 2256398 h 2256398"/>
                <a:gd name="connsiteX4" fmla="*/ 49338 w 2143273"/>
                <a:gd name="connsiteY4" fmla="*/ 1621581 h 2256398"/>
                <a:gd name="connsiteX5" fmla="*/ 26314 w 2143273"/>
                <a:gd name="connsiteY5" fmla="*/ 1611714 h 2256398"/>
                <a:gd name="connsiteX6" fmla="*/ 39470 w 2143273"/>
                <a:gd name="connsiteY6" fmla="*/ 559167 h 2256398"/>
                <a:gd name="connsiteX7" fmla="*/ 0 w 2143273"/>
                <a:gd name="connsiteY7" fmla="*/ 552588 h 2256398"/>
                <a:gd name="connsiteX8" fmla="*/ 0 w 2143273"/>
                <a:gd name="connsiteY8" fmla="*/ 0 h 2256398"/>
                <a:gd name="connsiteX0" fmla="*/ 0 w 2143273"/>
                <a:gd name="connsiteY0" fmla="*/ 0 h 2256398"/>
                <a:gd name="connsiteX1" fmla="*/ 2143273 w 2143273"/>
                <a:gd name="connsiteY1" fmla="*/ 0 h 2256398"/>
                <a:gd name="connsiteX2" fmla="*/ 2143273 w 2143273"/>
                <a:gd name="connsiteY2" fmla="*/ 2256398 h 2256398"/>
                <a:gd name="connsiteX3" fmla="*/ 49338 w 2143273"/>
                <a:gd name="connsiteY3" fmla="*/ 2036021 h 2256398"/>
                <a:gd name="connsiteX4" fmla="*/ 49338 w 2143273"/>
                <a:gd name="connsiteY4" fmla="*/ 1621581 h 2256398"/>
                <a:gd name="connsiteX5" fmla="*/ 26314 w 2143273"/>
                <a:gd name="connsiteY5" fmla="*/ 1611714 h 2256398"/>
                <a:gd name="connsiteX6" fmla="*/ 39470 w 2143273"/>
                <a:gd name="connsiteY6" fmla="*/ 559167 h 2256398"/>
                <a:gd name="connsiteX7" fmla="*/ 0 w 2143273"/>
                <a:gd name="connsiteY7" fmla="*/ 552588 h 2256398"/>
                <a:gd name="connsiteX8" fmla="*/ 0 w 2143273"/>
                <a:gd name="connsiteY8" fmla="*/ 0 h 2256398"/>
                <a:gd name="connsiteX0" fmla="*/ 26314 w 2143273"/>
                <a:gd name="connsiteY0" fmla="*/ 1611714 h 2256398"/>
                <a:gd name="connsiteX1" fmla="*/ 39470 w 2143273"/>
                <a:gd name="connsiteY1" fmla="*/ 559167 h 2256398"/>
                <a:gd name="connsiteX2" fmla="*/ 0 w 2143273"/>
                <a:gd name="connsiteY2" fmla="*/ 552588 h 2256398"/>
                <a:gd name="connsiteX3" fmla="*/ 0 w 2143273"/>
                <a:gd name="connsiteY3" fmla="*/ 0 h 2256398"/>
                <a:gd name="connsiteX4" fmla="*/ 2143273 w 2143273"/>
                <a:gd name="connsiteY4" fmla="*/ 0 h 2256398"/>
                <a:gd name="connsiteX5" fmla="*/ 2143273 w 2143273"/>
                <a:gd name="connsiteY5" fmla="*/ 2256398 h 2256398"/>
                <a:gd name="connsiteX6" fmla="*/ 49338 w 2143273"/>
                <a:gd name="connsiteY6" fmla="*/ 2036021 h 2256398"/>
                <a:gd name="connsiteX7" fmla="*/ 140778 w 2143273"/>
                <a:gd name="connsiteY7" fmla="*/ 1713021 h 2256398"/>
                <a:gd name="connsiteX0" fmla="*/ 26314 w 2143273"/>
                <a:gd name="connsiteY0" fmla="*/ 1611714 h 2256398"/>
                <a:gd name="connsiteX1" fmla="*/ 39470 w 2143273"/>
                <a:gd name="connsiteY1" fmla="*/ 559167 h 2256398"/>
                <a:gd name="connsiteX2" fmla="*/ 0 w 2143273"/>
                <a:gd name="connsiteY2" fmla="*/ 552588 h 2256398"/>
                <a:gd name="connsiteX3" fmla="*/ 0 w 2143273"/>
                <a:gd name="connsiteY3" fmla="*/ 0 h 2256398"/>
                <a:gd name="connsiteX4" fmla="*/ 2143273 w 2143273"/>
                <a:gd name="connsiteY4" fmla="*/ 0 h 2256398"/>
                <a:gd name="connsiteX5" fmla="*/ 2143273 w 2143273"/>
                <a:gd name="connsiteY5" fmla="*/ 2256398 h 2256398"/>
                <a:gd name="connsiteX6" fmla="*/ 49338 w 2143273"/>
                <a:gd name="connsiteY6" fmla="*/ 2036021 h 2256398"/>
                <a:gd name="connsiteX7" fmla="*/ 48680 w 2143273"/>
                <a:gd name="connsiteY7" fmla="*/ 1617634 h 2256398"/>
                <a:gd name="connsiteX0" fmla="*/ 26314 w 2143273"/>
                <a:gd name="connsiteY0" fmla="*/ 1611714 h 2256398"/>
                <a:gd name="connsiteX1" fmla="*/ 39470 w 2143273"/>
                <a:gd name="connsiteY1" fmla="*/ 559167 h 2256398"/>
                <a:gd name="connsiteX2" fmla="*/ 0 w 2143273"/>
                <a:gd name="connsiteY2" fmla="*/ 552588 h 2256398"/>
                <a:gd name="connsiteX3" fmla="*/ 0 w 2143273"/>
                <a:gd name="connsiteY3" fmla="*/ 0 h 2256398"/>
                <a:gd name="connsiteX4" fmla="*/ 2143273 w 2143273"/>
                <a:gd name="connsiteY4" fmla="*/ 0 h 2256398"/>
                <a:gd name="connsiteX5" fmla="*/ 2143273 w 2143273"/>
                <a:gd name="connsiteY5" fmla="*/ 2256398 h 2256398"/>
                <a:gd name="connsiteX6" fmla="*/ 542719 w 2143273"/>
                <a:gd name="connsiteY6" fmla="*/ 2088649 h 2256398"/>
                <a:gd name="connsiteX7" fmla="*/ 49338 w 2143273"/>
                <a:gd name="connsiteY7" fmla="*/ 2036021 h 2256398"/>
                <a:gd name="connsiteX8" fmla="*/ 48680 w 2143273"/>
                <a:gd name="connsiteY8" fmla="*/ 1617634 h 2256398"/>
                <a:gd name="connsiteX0" fmla="*/ 26314 w 2143273"/>
                <a:gd name="connsiteY0" fmla="*/ 1611714 h 2256398"/>
                <a:gd name="connsiteX1" fmla="*/ 39470 w 2143273"/>
                <a:gd name="connsiteY1" fmla="*/ 559167 h 2256398"/>
                <a:gd name="connsiteX2" fmla="*/ 0 w 2143273"/>
                <a:gd name="connsiteY2" fmla="*/ 552588 h 2256398"/>
                <a:gd name="connsiteX3" fmla="*/ 0 w 2143273"/>
                <a:gd name="connsiteY3" fmla="*/ 0 h 2256398"/>
                <a:gd name="connsiteX4" fmla="*/ 2143273 w 2143273"/>
                <a:gd name="connsiteY4" fmla="*/ 0 h 2256398"/>
                <a:gd name="connsiteX5" fmla="*/ 2143273 w 2143273"/>
                <a:gd name="connsiteY5" fmla="*/ 2256398 h 2256398"/>
                <a:gd name="connsiteX6" fmla="*/ 565743 w 2143273"/>
                <a:gd name="connsiteY6" fmla="*/ 2042600 h 2256398"/>
                <a:gd name="connsiteX7" fmla="*/ 49338 w 2143273"/>
                <a:gd name="connsiteY7" fmla="*/ 2036021 h 2256398"/>
                <a:gd name="connsiteX8" fmla="*/ 48680 w 2143273"/>
                <a:gd name="connsiteY8" fmla="*/ 1617634 h 2256398"/>
                <a:gd name="connsiteX0" fmla="*/ 26314 w 2143273"/>
                <a:gd name="connsiteY0" fmla="*/ 1611714 h 2256398"/>
                <a:gd name="connsiteX1" fmla="*/ 39470 w 2143273"/>
                <a:gd name="connsiteY1" fmla="*/ 559167 h 2256398"/>
                <a:gd name="connsiteX2" fmla="*/ 0 w 2143273"/>
                <a:gd name="connsiteY2" fmla="*/ 552588 h 2256398"/>
                <a:gd name="connsiteX3" fmla="*/ 0 w 2143273"/>
                <a:gd name="connsiteY3" fmla="*/ 0 h 2256398"/>
                <a:gd name="connsiteX4" fmla="*/ 2143273 w 2143273"/>
                <a:gd name="connsiteY4" fmla="*/ 0 h 2256398"/>
                <a:gd name="connsiteX5" fmla="*/ 2143273 w 2143273"/>
                <a:gd name="connsiteY5" fmla="*/ 2256398 h 2256398"/>
                <a:gd name="connsiteX6" fmla="*/ 670999 w 2143273"/>
                <a:gd name="connsiteY6" fmla="*/ 2062335 h 2256398"/>
                <a:gd name="connsiteX7" fmla="*/ 565743 w 2143273"/>
                <a:gd name="connsiteY7" fmla="*/ 2042600 h 2256398"/>
                <a:gd name="connsiteX8" fmla="*/ 49338 w 2143273"/>
                <a:gd name="connsiteY8" fmla="*/ 2036021 h 2256398"/>
                <a:gd name="connsiteX9" fmla="*/ 48680 w 2143273"/>
                <a:gd name="connsiteY9" fmla="*/ 1617634 h 2256398"/>
                <a:gd name="connsiteX0" fmla="*/ 26314 w 2143273"/>
                <a:gd name="connsiteY0" fmla="*/ 1611714 h 2256398"/>
                <a:gd name="connsiteX1" fmla="*/ 39470 w 2143273"/>
                <a:gd name="connsiteY1" fmla="*/ 559167 h 2256398"/>
                <a:gd name="connsiteX2" fmla="*/ 0 w 2143273"/>
                <a:gd name="connsiteY2" fmla="*/ 552588 h 2256398"/>
                <a:gd name="connsiteX3" fmla="*/ 0 w 2143273"/>
                <a:gd name="connsiteY3" fmla="*/ 0 h 2256398"/>
                <a:gd name="connsiteX4" fmla="*/ 2143273 w 2143273"/>
                <a:gd name="connsiteY4" fmla="*/ 0 h 2256398"/>
                <a:gd name="connsiteX5" fmla="*/ 2143273 w 2143273"/>
                <a:gd name="connsiteY5" fmla="*/ 2256398 h 2256398"/>
                <a:gd name="connsiteX6" fmla="*/ 569034 w 2143273"/>
                <a:gd name="connsiteY6" fmla="*/ 2154433 h 2256398"/>
                <a:gd name="connsiteX7" fmla="*/ 565743 w 2143273"/>
                <a:gd name="connsiteY7" fmla="*/ 2042600 h 2256398"/>
                <a:gd name="connsiteX8" fmla="*/ 49338 w 2143273"/>
                <a:gd name="connsiteY8" fmla="*/ 2036021 h 2256398"/>
                <a:gd name="connsiteX9" fmla="*/ 48680 w 2143273"/>
                <a:gd name="connsiteY9" fmla="*/ 1617634 h 2256398"/>
                <a:gd name="connsiteX0" fmla="*/ 26314 w 2143273"/>
                <a:gd name="connsiteY0" fmla="*/ 1611714 h 2256398"/>
                <a:gd name="connsiteX1" fmla="*/ 39470 w 2143273"/>
                <a:gd name="connsiteY1" fmla="*/ 559167 h 2256398"/>
                <a:gd name="connsiteX2" fmla="*/ 0 w 2143273"/>
                <a:gd name="connsiteY2" fmla="*/ 552588 h 2256398"/>
                <a:gd name="connsiteX3" fmla="*/ 0 w 2143273"/>
                <a:gd name="connsiteY3" fmla="*/ 0 h 2256398"/>
                <a:gd name="connsiteX4" fmla="*/ 2143273 w 2143273"/>
                <a:gd name="connsiteY4" fmla="*/ 0 h 2256398"/>
                <a:gd name="connsiteX5" fmla="*/ 2143273 w 2143273"/>
                <a:gd name="connsiteY5" fmla="*/ 2256398 h 2256398"/>
                <a:gd name="connsiteX6" fmla="*/ 1098596 w 2143273"/>
                <a:gd name="connsiteY6" fmla="*/ 2144565 h 2256398"/>
                <a:gd name="connsiteX7" fmla="*/ 569034 w 2143273"/>
                <a:gd name="connsiteY7" fmla="*/ 2154433 h 2256398"/>
                <a:gd name="connsiteX8" fmla="*/ 565743 w 2143273"/>
                <a:gd name="connsiteY8" fmla="*/ 2042600 h 2256398"/>
                <a:gd name="connsiteX9" fmla="*/ 49338 w 2143273"/>
                <a:gd name="connsiteY9" fmla="*/ 2036021 h 2256398"/>
                <a:gd name="connsiteX10" fmla="*/ 48680 w 2143273"/>
                <a:gd name="connsiteY10" fmla="*/ 1617634 h 2256398"/>
                <a:gd name="connsiteX0" fmla="*/ 26314 w 2143273"/>
                <a:gd name="connsiteY0" fmla="*/ 1611714 h 2423169"/>
                <a:gd name="connsiteX1" fmla="*/ 39470 w 2143273"/>
                <a:gd name="connsiteY1" fmla="*/ 559167 h 2423169"/>
                <a:gd name="connsiteX2" fmla="*/ 0 w 2143273"/>
                <a:gd name="connsiteY2" fmla="*/ 552588 h 2423169"/>
                <a:gd name="connsiteX3" fmla="*/ 0 w 2143273"/>
                <a:gd name="connsiteY3" fmla="*/ 0 h 2423169"/>
                <a:gd name="connsiteX4" fmla="*/ 2143273 w 2143273"/>
                <a:gd name="connsiteY4" fmla="*/ 0 h 2423169"/>
                <a:gd name="connsiteX5" fmla="*/ 2143273 w 2143273"/>
                <a:gd name="connsiteY5" fmla="*/ 2256398 h 2423169"/>
                <a:gd name="connsiteX6" fmla="*/ 1128199 w 2143273"/>
                <a:gd name="connsiteY6" fmla="*/ 2266266 h 2423169"/>
                <a:gd name="connsiteX7" fmla="*/ 1098596 w 2143273"/>
                <a:gd name="connsiteY7" fmla="*/ 2144565 h 2423169"/>
                <a:gd name="connsiteX8" fmla="*/ 569034 w 2143273"/>
                <a:gd name="connsiteY8" fmla="*/ 2154433 h 2423169"/>
                <a:gd name="connsiteX9" fmla="*/ 565743 w 2143273"/>
                <a:gd name="connsiteY9" fmla="*/ 2042600 h 2423169"/>
                <a:gd name="connsiteX10" fmla="*/ 49338 w 2143273"/>
                <a:gd name="connsiteY10" fmla="*/ 2036021 h 2423169"/>
                <a:gd name="connsiteX11" fmla="*/ 48680 w 2143273"/>
                <a:gd name="connsiteY11" fmla="*/ 1617634 h 2423169"/>
                <a:gd name="connsiteX0" fmla="*/ 26314 w 2143273"/>
                <a:gd name="connsiteY0" fmla="*/ 1611714 h 2423169"/>
                <a:gd name="connsiteX1" fmla="*/ 39470 w 2143273"/>
                <a:gd name="connsiteY1" fmla="*/ 559167 h 2423169"/>
                <a:gd name="connsiteX2" fmla="*/ 0 w 2143273"/>
                <a:gd name="connsiteY2" fmla="*/ 552588 h 2423169"/>
                <a:gd name="connsiteX3" fmla="*/ 0 w 2143273"/>
                <a:gd name="connsiteY3" fmla="*/ 0 h 2423169"/>
                <a:gd name="connsiteX4" fmla="*/ 2143273 w 2143273"/>
                <a:gd name="connsiteY4" fmla="*/ 0 h 2423169"/>
                <a:gd name="connsiteX5" fmla="*/ 2143273 w 2143273"/>
                <a:gd name="connsiteY5" fmla="*/ 2256398 h 2423169"/>
                <a:gd name="connsiteX6" fmla="*/ 1128199 w 2143273"/>
                <a:gd name="connsiteY6" fmla="*/ 2266266 h 2423169"/>
                <a:gd name="connsiteX7" fmla="*/ 1098596 w 2143273"/>
                <a:gd name="connsiteY7" fmla="*/ 2144565 h 2423169"/>
                <a:gd name="connsiteX8" fmla="*/ 569034 w 2143273"/>
                <a:gd name="connsiteY8" fmla="*/ 2154433 h 2423169"/>
                <a:gd name="connsiteX9" fmla="*/ 565743 w 2143273"/>
                <a:gd name="connsiteY9" fmla="*/ 2042600 h 2423169"/>
                <a:gd name="connsiteX10" fmla="*/ 49338 w 2143273"/>
                <a:gd name="connsiteY10" fmla="*/ 2036021 h 2423169"/>
                <a:gd name="connsiteX11" fmla="*/ 48680 w 2143273"/>
                <a:gd name="connsiteY11" fmla="*/ 1617634 h 2423169"/>
                <a:gd name="connsiteX0" fmla="*/ 26314 w 2143273"/>
                <a:gd name="connsiteY0" fmla="*/ 1611714 h 2420452"/>
                <a:gd name="connsiteX1" fmla="*/ 39470 w 2143273"/>
                <a:gd name="connsiteY1" fmla="*/ 559167 h 2420452"/>
                <a:gd name="connsiteX2" fmla="*/ 0 w 2143273"/>
                <a:gd name="connsiteY2" fmla="*/ 552588 h 2420452"/>
                <a:gd name="connsiteX3" fmla="*/ 0 w 2143273"/>
                <a:gd name="connsiteY3" fmla="*/ 0 h 2420452"/>
                <a:gd name="connsiteX4" fmla="*/ 2143273 w 2143273"/>
                <a:gd name="connsiteY4" fmla="*/ 0 h 2420452"/>
                <a:gd name="connsiteX5" fmla="*/ 2143273 w 2143273"/>
                <a:gd name="connsiteY5" fmla="*/ 2256398 h 2420452"/>
                <a:gd name="connsiteX6" fmla="*/ 1098596 w 2143273"/>
                <a:gd name="connsiteY6" fmla="*/ 2256398 h 2420452"/>
                <a:gd name="connsiteX7" fmla="*/ 1098596 w 2143273"/>
                <a:gd name="connsiteY7" fmla="*/ 2144565 h 2420452"/>
                <a:gd name="connsiteX8" fmla="*/ 569034 w 2143273"/>
                <a:gd name="connsiteY8" fmla="*/ 2154433 h 2420452"/>
                <a:gd name="connsiteX9" fmla="*/ 565743 w 2143273"/>
                <a:gd name="connsiteY9" fmla="*/ 2042600 h 2420452"/>
                <a:gd name="connsiteX10" fmla="*/ 49338 w 2143273"/>
                <a:gd name="connsiteY10" fmla="*/ 2036021 h 2420452"/>
                <a:gd name="connsiteX11" fmla="*/ 48680 w 2143273"/>
                <a:gd name="connsiteY11" fmla="*/ 1617634 h 2420452"/>
                <a:gd name="connsiteX0" fmla="*/ 26314 w 2143273"/>
                <a:gd name="connsiteY0" fmla="*/ 1611714 h 2427437"/>
                <a:gd name="connsiteX1" fmla="*/ 39470 w 2143273"/>
                <a:gd name="connsiteY1" fmla="*/ 559167 h 2427437"/>
                <a:gd name="connsiteX2" fmla="*/ 0 w 2143273"/>
                <a:gd name="connsiteY2" fmla="*/ 552588 h 2427437"/>
                <a:gd name="connsiteX3" fmla="*/ 0 w 2143273"/>
                <a:gd name="connsiteY3" fmla="*/ 0 h 2427437"/>
                <a:gd name="connsiteX4" fmla="*/ 2143273 w 2143273"/>
                <a:gd name="connsiteY4" fmla="*/ 0 h 2427437"/>
                <a:gd name="connsiteX5" fmla="*/ 2143273 w 2143273"/>
                <a:gd name="connsiteY5" fmla="*/ 2256398 h 2427437"/>
                <a:gd name="connsiteX6" fmla="*/ 1322262 w 2143273"/>
                <a:gd name="connsiteY6" fmla="*/ 2256398 h 2427437"/>
                <a:gd name="connsiteX7" fmla="*/ 1098596 w 2143273"/>
                <a:gd name="connsiteY7" fmla="*/ 2256398 h 2427437"/>
                <a:gd name="connsiteX8" fmla="*/ 1098596 w 2143273"/>
                <a:gd name="connsiteY8" fmla="*/ 2144565 h 2427437"/>
                <a:gd name="connsiteX9" fmla="*/ 569034 w 2143273"/>
                <a:gd name="connsiteY9" fmla="*/ 2154433 h 2427437"/>
                <a:gd name="connsiteX10" fmla="*/ 565743 w 2143273"/>
                <a:gd name="connsiteY10" fmla="*/ 2042600 h 2427437"/>
                <a:gd name="connsiteX11" fmla="*/ 49338 w 2143273"/>
                <a:gd name="connsiteY11" fmla="*/ 2036021 h 2427437"/>
                <a:gd name="connsiteX12" fmla="*/ 48680 w 2143273"/>
                <a:gd name="connsiteY12" fmla="*/ 1617634 h 2427437"/>
                <a:gd name="connsiteX0" fmla="*/ 26314 w 2143273"/>
                <a:gd name="connsiteY0" fmla="*/ 1611714 h 2427437"/>
                <a:gd name="connsiteX1" fmla="*/ 39470 w 2143273"/>
                <a:gd name="connsiteY1" fmla="*/ 559167 h 2427437"/>
                <a:gd name="connsiteX2" fmla="*/ 0 w 2143273"/>
                <a:gd name="connsiteY2" fmla="*/ 552588 h 2427437"/>
                <a:gd name="connsiteX3" fmla="*/ 0 w 2143273"/>
                <a:gd name="connsiteY3" fmla="*/ 0 h 2427437"/>
                <a:gd name="connsiteX4" fmla="*/ 2143273 w 2143273"/>
                <a:gd name="connsiteY4" fmla="*/ 0 h 2427437"/>
                <a:gd name="connsiteX5" fmla="*/ 2143273 w 2143273"/>
                <a:gd name="connsiteY5" fmla="*/ 2256398 h 2427437"/>
                <a:gd name="connsiteX6" fmla="*/ 1322262 w 2143273"/>
                <a:gd name="connsiteY6" fmla="*/ 2256398 h 2427437"/>
                <a:gd name="connsiteX7" fmla="*/ 1098596 w 2143273"/>
                <a:gd name="connsiteY7" fmla="*/ 2256398 h 2427437"/>
                <a:gd name="connsiteX8" fmla="*/ 1098596 w 2143273"/>
                <a:gd name="connsiteY8" fmla="*/ 2144565 h 2427437"/>
                <a:gd name="connsiteX9" fmla="*/ 569034 w 2143273"/>
                <a:gd name="connsiteY9" fmla="*/ 2154433 h 2427437"/>
                <a:gd name="connsiteX10" fmla="*/ 565743 w 2143273"/>
                <a:gd name="connsiteY10" fmla="*/ 2042600 h 2427437"/>
                <a:gd name="connsiteX11" fmla="*/ 49338 w 2143273"/>
                <a:gd name="connsiteY11" fmla="*/ 2036021 h 2427437"/>
                <a:gd name="connsiteX12" fmla="*/ 48680 w 2143273"/>
                <a:gd name="connsiteY12" fmla="*/ 1617634 h 2427437"/>
                <a:gd name="connsiteX0" fmla="*/ 26314 w 2143273"/>
                <a:gd name="connsiteY0" fmla="*/ 1611714 h 2434192"/>
                <a:gd name="connsiteX1" fmla="*/ 39470 w 2143273"/>
                <a:gd name="connsiteY1" fmla="*/ 559167 h 2434192"/>
                <a:gd name="connsiteX2" fmla="*/ 0 w 2143273"/>
                <a:gd name="connsiteY2" fmla="*/ 552588 h 2434192"/>
                <a:gd name="connsiteX3" fmla="*/ 0 w 2143273"/>
                <a:gd name="connsiteY3" fmla="*/ 0 h 2434192"/>
                <a:gd name="connsiteX4" fmla="*/ 2143273 w 2143273"/>
                <a:gd name="connsiteY4" fmla="*/ 0 h 2434192"/>
                <a:gd name="connsiteX5" fmla="*/ 2143273 w 2143273"/>
                <a:gd name="connsiteY5" fmla="*/ 2256398 h 2434192"/>
                <a:gd name="connsiteX6" fmla="*/ 1332130 w 2143273"/>
                <a:gd name="connsiteY6" fmla="*/ 2292580 h 2434192"/>
                <a:gd name="connsiteX7" fmla="*/ 1322262 w 2143273"/>
                <a:gd name="connsiteY7" fmla="*/ 2256398 h 2434192"/>
                <a:gd name="connsiteX8" fmla="*/ 1098596 w 2143273"/>
                <a:gd name="connsiteY8" fmla="*/ 2256398 h 2434192"/>
                <a:gd name="connsiteX9" fmla="*/ 1098596 w 2143273"/>
                <a:gd name="connsiteY9" fmla="*/ 2144565 h 2434192"/>
                <a:gd name="connsiteX10" fmla="*/ 569034 w 2143273"/>
                <a:gd name="connsiteY10" fmla="*/ 2154433 h 2434192"/>
                <a:gd name="connsiteX11" fmla="*/ 565743 w 2143273"/>
                <a:gd name="connsiteY11" fmla="*/ 2042600 h 2434192"/>
                <a:gd name="connsiteX12" fmla="*/ 49338 w 2143273"/>
                <a:gd name="connsiteY12" fmla="*/ 2036021 h 2434192"/>
                <a:gd name="connsiteX13" fmla="*/ 48680 w 2143273"/>
                <a:gd name="connsiteY13" fmla="*/ 1617634 h 2434192"/>
                <a:gd name="connsiteX0" fmla="*/ 26314 w 2143273"/>
                <a:gd name="connsiteY0" fmla="*/ 1611714 h 2441938"/>
                <a:gd name="connsiteX1" fmla="*/ 39470 w 2143273"/>
                <a:gd name="connsiteY1" fmla="*/ 559167 h 2441938"/>
                <a:gd name="connsiteX2" fmla="*/ 0 w 2143273"/>
                <a:gd name="connsiteY2" fmla="*/ 552588 h 2441938"/>
                <a:gd name="connsiteX3" fmla="*/ 0 w 2143273"/>
                <a:gd name="connsiteY3" fmla="*/ 0 h 2441938"/>
                <a:gd name="connsiteX4" fmla="*/ 2143273 w 2143273"/>
                <a:gd name="connsiteY4" fmla="*/ 0 h 2441938"/>
                <a:gd name="connsiteX5" fmla="*/ 2143273 w 2143273"/>
                <a:gd name="connsiteY5" fmla="*/ 2256398 h 2441938"/>
                <a:gd name="connsiteX6" fmla="*/ 1401203 w 2143273"/>
                <a:gd name="connsiteY6" fmla="*/ 2312314 h 2441938"/>
                <a:gd name="connsiteX7" fmla="*/ 1332130 w 2143273"/>
                <a:gd name="connsiteY7" fmla="*/ 2292580 h 2441938"/>
                <a:gd name="connsiteX8" fmla="*/ 1322262 w 2143273"/>
                <a:gd name="connsiteY8" fmla="*/ 2256398 h 2441938"/>
                <a:gd name="connsiteX9" fmla="*/ 1098596 w 2143273"/>
                <a:gd name="connsiteY9" fmla="*/ 2256398 h 2441938"/>
                <a:gd name="connsiteX10" fmla="*/ 1098596 w 2143273"/>
                <a:gd name="connsiteY10" fmla="*/ 2144565 h 2441938"/>
                <a:gd name="connsiteX11" fmla="*/ 569034 w 2143273"/>
                <a:gd name="connsiteY11" fmla="*/ 2154433 h 2441938"/>
                <a:gd name="connsiteX12" fmla="*/ 565743 w 2143273"/>
                <a:gd name="connsiteY12" fmla="*/ 2042600 h 2441938"/>
                <a:gd name="connsiteX13" fmla="*/ 49338 w 2143273"/>
                <a:gd name="connsiteY13" fmla="*/ 2036021 h 2441938"/>
                <a:gd name="connsiteX14" fmla="*/ 48680 w 2143273"/>
                <a:gd name="connsiteY14" fmla="*/ 1617634 h 2441938"/>
                <a:gd name="connsiteX0" fmla="*/ 26314 w 2143273"/>
                <a:gd name="connsiteY0" fmla="*/ 1611714 h 2436126"/>
                <a:gd name="connsiteX1" fmla="*/ 39470 w 2143273"/>
                <a:gd name="connsiteY1" fmla="*/ 559167 h 2436126"/>
                <a:gd name="connsiteX2" fmla="*/ 0 w 2143273"/>
                <a:gd name="connsiteY2" fmla="*/ 552588 h 2436126"/>
                <a:gd name="connsiteX3" fmla="*/ 0 w 2143273"/>
                <a:gd name="connsiteY3" fmla="*/ 0 h 2436126"/>
                <a:gd name="connsiteX4" fmla="*/ 2143273 w 2143273"/>
                <a:gd name="connsiteY4" fmla="*/ 0 h 2436126"/>
                <a:gd name="connsiteX5" fmla="*/ 2143273 w 2143273"/>
                <a:gd name="connsiteY5" fmla="*/ 2256398 h 2436126"/>
                <a:gd name="connsiteX6" fmla="*/ 1414360 w 2143273"/>
                <a:gd name="connsiteY6" fmla="*/ 2292579 h 2436126"/>
                <a:gd name="connsiteX7" fmla="*/ 1332130 w 2143273"/>
                <a:gd name="connsiteY7" fmla="*/ 2292580 h 2436126"/>
                <a:gd name="connsiteX8" fmla="*/ 1322262 w 2143273"/>
                <a:gd name="connsiteY8" fmla="*/ 2256398 h 2436126"/>
                <a:gd name="connsiteX9" fmla="*/ 1098596 w 2143273"/>
                <a:gd name="connsiteY9" fmla="*/ 2256398 h 2436126"/>
                <a:gd name="connsiteX10" fmla="*/ 1098596 w 2143273"/>
                <a:gd name="connsiteY10" fmla="*/ 2144565 h 2436126"/>
                <a:gd name="connsiteX11" fmla="*/ 569034 w 2143273"/>
                <a:gd name="connsiteY11" fmla="*/ 2154433 h 2436126"/>
                <a:gd name="connsiteX12" fmla="*/ 565743 w 2143273"/>
                <a:gd name="connsiteY12" fmla="*/ 2042600 h 2436126"/>
                <a:gd name="connsiteX13" fmla="*/ 49338 w 2143273"/>
                <a:gd name="connsiteY13" fmla="*/ 2036021 h 2436126"/>
                <a:gd name="connsiteX14" fmla="*/ 48680 w 2143273"/>
                <a:gd name="connsiteY14" fmla="*/ 1617634 h 2436126"/>
                <a:gd name="connsiteX0" fmla="*/ 26314 w 2143273"/>
                <a:gd name="connsiteY0" fmla="*/ 1611714 h 2439475"/>
                <a:gd name="connsiteX1" fmla="*/ 39470 w 2143273"/>
                <a:gd name="connsiteY1" fmla="*/ 559167 h 2439475"/>
                <a:gd name="connsiteX2" fmla="*/ 0 w 2143273"/>
                <a:gd name="connsiteY2" fmla="*/ 552588 h 2439475"/>
                <a:gd name="connsiteX3" fmla="*/ 0 w 2143273"/>
                <a:gd name="connsiteY3" fmla="*/ 0 h 2439475"/>
                <a:gd name="connsiteX4" fmla="*/ 2143273 w 2143273"/>
                <a:gd name="connsiteY4" fmla="*/ 0 h 2439475"/>
                <a:gd name="connsiteX5" fmla="*/ 2143273 w 2143273"/>
                <a:gd name="connsiteY5" fmla="*/ 2256398 h 2439475"/>
                <a:gd name="connsiteX6" fmla="*/ 1463698 w 2143273"/>
                <a:gd name="connsiteY6" fmla="*/ 2305736 h 2439475"/>
                <a:gd name="connsiteX7" fmla="*/ 1414360 w 2143273"/>
                <a:gd name="connsiteY7" fmla="*/ 2292579 h 2439475"/>
                <a:gd name="connsiteX8" fmla="*/ 1332130 w 2143273"/>
                <a:gd name="connsiteY8" fmla="*/ 2292580 h 2439475"/>
                <a:gd name="connsiteX9" fmla="*/ 1322262 w 2143273"/>
                <a:gd name="connsiteY9" fmla="*/ 2256398 h 2439475"/>
                <a:gd name="connsiteX10" fmla="*/ 1098596 w 2143273"/>
                <a:gd name="connsiteY10" fmla="*/ 2256398 h 2439475"/>
                <a:gd name="connsiteX11" fmla="*/ 1098596 w 2143273"/>
                <a:gd name="connsiteY11" fmla="*/ 2144565 h 2439475"/>
                <a:gd name="connsiteX12" fmla="*/ 569034 w 2143273"/>
                <a:gd name="connsiteY12" fmla="*/ 2154433 h 2439475"/>
                <a:gd name="connsiteX13" fmla="*/ 565743 w 2143273"/>
                <a:gd name="connsiteY13" fmla="*/ 2042600 h 2439475"/>
                <a:gd name="connsiteX14" fmla="*/ 49338 w 2143273"/>
                <a:gd name="connsiteY14" fmla="*/ 2036021 h 2439475"/>
                <a:gd name="connsiteX15" fmla="*/ 48680 w 2143273"/>
                <a:gd name="connsiteY15" fmla="*/ 1617634 h 2439475"/>
                <a:gd name="connsiteX0" fmla="*/ 26314 w 2143273"/>
                <a:gd name="connsiteY0" fmla="*/ 1611714 h 2423373"/>
                <a:gd name="connsiteX1" fmla="*/ 39470 w 2143273"/>
                <a:gd name="connsiteY1" fmla="*/ 559167 h 2423373"/>
                <a:gd name="connsiteX2" fmla="*/ 0 w 2143273"/>
                <a:gd name="connsiteY2" fmla="*/ 552588 h 2423373"/>
                <a:gd name="connsiteX3" fmla="*/ 0 w 2143273"/>
                <a:gd name="connsiteY3" fmla="*/ 0 h 2423373"/>
                <a:gd name="connsiteX4" fmla="*/ 2143273 w 2143273"/>
                <a:gd name="connsiteY4" fmla="*/ 0 h 2423373"/>
                <a:gd name="connsiteX5" fmla="*/ 2143273 w 2143273"/>
                <a:gd name="connsiteY5" fmla="*/ 2256398 h 2423373"/>
                <a:gd name="connsiteX6" fmla="*/ 1427517 w 2143273"/>
                <a:gd name="connsiteY6" fmla="*/ 2246530 h 2423373"/>
                <a:gd name="connsiteX7" fmla="*/ 1414360 w 2143273"/>
                <a:gd name="connsiteY7" fmla="*/ 2292579 h 2423373"/>
                <a:gd name="connsiteX8" fmla="*/ 1332130 w 2143273"/>
                <a:gd name="connsiteY8" fmla="*/ 2292580 h 2423373"/>
                <a:gd name="connsiteX9" fmla="*/ 1322262 w 2143273"/>
                <a:gd name="connsiteY9" fmla="*/ 2256398 h 2423373"/>
                <a:gd name="connsiteX10" fmla="*/ 1098596 w 2143273"/>
                <a:gd name="connsiteY10" fmla="*/ 2256398 h 2423373"/>
                <a:gd name="connsiteX11" fmla="*/ 1098596 w 2143273"/>
                <a:gd name="connsiteY11" fmla="*/ 2144565 h 2423373"/>
                <a:gd name="connsiteX12" fmla="*/ 569034 w 2143273"/>
                <a:gd name="connsiteY12" fmla="*/ 2154433 h 2423373"/>
                <a:gd name="connsiteX13" fmla="*/ 565743 w 2143273"/>
                <a:gd name="connsiteY13" fmla="*/ 2042600 h 2423373"/>
                <a:gd name="connsiteX14" fmla="*/ 49338 w 2143273"/>
                <a:gd name="connsiteY14" fmla="*/ 2036021 h 2423373"/>
                <a:gd name="connsiteX15" fmla="*/ 48680 w 2143273"/>
                <a:gd name="connsiteY15" fmla="*/ 1617634 h 2423373"/>
                <a:gd name="connsiteX0" fmla="*/ 26314 w 2143273"/>
                <a:gd name="connsiteY0" fmla="*/ 1611714 h 2423373"/>
                <a:gd name="connsiteX1" fmla="*/ 39470 w 2143273"/>
                <a:gd name="connsiteY1" fmla="*/ 559167 h 2423373"/>
                <a:gd name="connsiteX2" fmla="*/ 0 w 2143273"/>
                <a:gd name="connsiteY2" fmla="*/ 552588 h 2423373"/>
                <a:gd name="connsiteX3" fmla="*/ 0 w 2143273"/>
                <a:gd name="connsiteY3" fmla="*/ 0 h 2423373"/>
                <a:gd name="connsiteX4" fmla="*/ 2143273 w 2143273"/>
                <a:gd name="connsiteY4" fmla="*/ 0 h 2423373"/>
                <a:gd name="connsiteX5" fmla="*/ 2143273 w 2143273"/>
                <a:gd name="connsiteY5" fmla="*/ 2256398 h 2423373"/>
                <a:gd name="connsiteX6" fmla="*/ 1427517 w 2143273"/>
                <a:gd name="connsiteY6" fmla="*/ 2246530 h 2423373"/>
                <a:gd name="connsiteX7" fmla="*/ 1414360 w 2143273"/>
                <a:gd name="connsiteY7" fmla="*/ 2292579 h 2423373"/>
                <a:gd name="connsiteX8" fmla="*/ 1332130 w 2143273"/>
                <a:gd name="connsiteY8" fmla="*/ 2292580 h 2423373"/>
                <a:gd name="connsiteX9" fmla="*/ 1322262 w 2143273"/>
                <a:gd name="connsiteY9" fmla="*/ 2256398 h 2423373"/>
                <a:gd name="connsiteX10" fmla="*/ 1098596 w 2143273"/>
                <a:gd name="connsiteY10" fmla="*/ 2256398 h 2423373"/>
                <a:gd name="connsiteX11" fmla="*/ 1098596 w 2143273"/>
                <a:gd name="connsiteY11" fmla="*/ 2144565 h 2423373"/>
                <a:gd name="connsiteX12" fmla="*/ 569034 w 2143273"/>
                <a:gd name="connsiteY12" fmla="*/ 2154433 h 2423373"/>
                <a:gd name="connsiteX13" fmla="*/ 565743 w 2143273"/>
                <a:gd name="connsiteY13" fmla="*/ 2042600 h 2423373"/>
                <a:gd name="connsiteX14" fmla="*/ 49338 w 2143273"/>
                <a:gd name="connsiteY14" fmla="*/ 2036021 h 2423373"/>
                <a:gd name="connsiteX15" fmla="*/ 48680 w 2143273"/>
                <a:gd name="connsiteY15" fmla="*/ 1617634 h 2423373"/>
                <a:gd name="connsiteX0" fmla="*/ 26314 w 2143273"/>
                <a:gd name="connsiteY0" fmla="*/ 1611714 h 2423373"/>
                <a:gd name="connsiteX1" fmla="*/ 39470 w 2143273"/>
                <a:gd name="connsiteY1" fmla="*/ 559167 h 2423373"/>
                <a:gd name="connsiteX2" fmla="*/ 0 w 2143273"/>
                <a:gd name="connsiteY2" fmla="*/ 552588 h 2423373"/>
                <a:gd name="connsiteX3" fmla="*/ 0 w 2143273"/>
                <a:gd name="connsiteY3" fmla="*/ 0 h 2423373"/>
                <a:gd name="connsiteX4" fmla="*/ 2143273 w 2143273"/>
                <a:gd name="connsiteY4" fmla="*/ 0 h 2423373"/>
                <a:gd name="connsiteX5" fmla="*/ 2143273 w 2143273"/>
                <a:gd name="connsiteY5" fmla="*/ 2256398 h 2423373"/>
                <a:gd name="connsiteX6" fmla="*/ 1427517 w 2143273"/>
                <a:gd name="connsiteY6" fmla="*/ 2246530 h 2423373"/>
                <a:gd name="connsiteX7" fmla="*/ 1414360 w 2143273"/>
                <a:gd name="connsiteY7" fmla="*/ 2292579 h 2423373"/>
                <a:gd name="connsiteX8" fmla="*/ 1332130 w 2143273"/>
                <a:gd name="connsiteY8" fmla="*/ 2292580 h 2423373"/>
                <a:gd name="connsiteX9" fmla="*/ 1322262 w 2143273"/>
                <a:gd name="connsiteY9" fmla="*/ 2256398 h 2423373"/>
                <a:gd name="connsiteX10" fmla="*/ 1098596 w 2143273"/>
                <a:gd name="connsiteY10" fmla="*/ 2256398 h 2423373"/>
                <a:gd name="connsiteX11" fmla="*/ 1098596 w 2143273"/>
                <a:gd name="connsiteY11" fmla="*/ 2144565 h 2423373"/>
                <a:gd name="connsiteX12" fmla="*/ 569034 w 2143273"/>
                <a:gd name="connsiteY12" fmla="*/ 2154433 h 2423373"/>
                <a:gd name="connsiteX13" fmla="*/ 565743 w 2143273"/>
                <a:gd name="connsiteY13" fmla="*/ 2042600 h 2423373"/>
                <a:gd name="connsiteX14" fmla="*/ 49338 w 2143273"/>
                <a:gd name="connsiteY14" fmla="*/ 2036021 h 2423373"/>
                <a:gd name="connsiteX15" fmla="*/ 48680 w 2143273"/>
                <a:gd name="connsiteY15" fmla="*/ 1617634 h 2423373"/>
                <a:gd name="connsiteX0" fmla="*/ 26314 w 2143273"/>
                <a:gd name="connsiteY0" fmla="*/ 1611714 h 2423373"/>
                <a:gd name="connsiteX1" fmla="*/ 39470 w 2143273"/>
                <a:gd name="connsiteY1" fmla="*/ 559167 h 2423373"/>
                <a:gd name="connsiteX2" fmla="*/ 0 w 2143273"/>
                <a:gd name="connsiteY2" fmla="*/ 552588 h 2423373"/>
                <a:gd name="connsiteX3" fmla="*/ 0 w 2143273"/>
                <a:gd name="connsiteY3" fmla="*/ 0 h 2423373"/>
                <a:gd name="connsiteX4" fmla="*/ 2143273 w 2143273"/>
                <a:gd name="connsiteY4" fmla="*/ 0 h 2423373"/>
                <a:gd name="connsiteX5" fmla="*/ 2143273 w 2143273"/>
                <a:gd name="connsiteY5" fmla="*/ 2256398 h 2423373"/>
                <a:gd name="connsiteX6" fmla="*/ 1427517 w 2143273"/>
                <a:gd name="connsiteY6" fmla="*/ 2246530 h 2423373"/>
                <a:gd name="connsiteX7" fmla="*/ 1414360 w 2143273"/>
                <a:gd name="connsiteY7" fmla="*/ 2292579 h 2423373"/>
                <a:gd name="connsiteX8" fmla="*/ 1332130 w 2143273"/>
                <a:gd name="connsiteY8" fmla="*/ 2292580 h 2423373"/>
                <a:gd name="connsiteX9" fmla="*/ 1322262 w 2143273"/>
                <a:gd name="connsiteY9" fmla="*/ 2256398 h 2423373"/>
                <a:gd name="connsiteX10" fmla="*/ 1098596 w 2143273"/>
                <a:gd name="connsiteY10" fmla="*/ 2256398 h 2423373"/>
                <a:gd name="connsiteX11" fmla="*/ 1098596 w 2143273"/>
                <a:gd name="connsiteY11" fmla="*/ 2144565 h 2423373"/>
                <a:gd name="connsiteX12" fmla="*/ 569034 w 2143273"/>
                <a:gd name="connsiteY12" fmla="*/ 2154433 h 2423373"/>
                <a:gd name="connsiteX13" fmla="*/ 565743 w 2143273"/>
                <a:gd name="connsiteY13" fmla="*/ 2042600 h 2423373"/>
                <a:gd name="connsiteX14" fmla="*/ 49338 w 2143273"/>
                <a:gd name="connsiteY14" fmla="*/ 2036021 h 2423373"/>
                <a:gd name="connsiteX15" fmla="*/ 48680 w 2143273"/>
                <a:gd name="connsiteY15" fmla="*/ 1617634 h 2423373"/>
                <a:gd name="connsiteX0" fmla="*/ 26314 w 2143273"/>
                <a:gd name="connsiteY0" fmla="*/ 1611714 h 2292580"/>
                <a:gd name="connsiteX1" fmla="*/ 39470 w 2143273"/>
                <a:gd name="connsiteY1" fmla="*/ 559167 h 2292580"/>
                <a:gd name="connsiteX2" fmla="*/ 0 w 2143273"/>
                <a:gd name="connsiteY2" fmla="*/ 552588 h 2292580"/>
                <a:gd name="connsiteX3" fmla="*/ 0 w 2143273"/>
                <a:gd name="connsiteY3" fmla="*/ 0 h 2292580"/>
                <a:gd name="connsiteX4" fmla="*/ 2143273 w 2143273"/>
                <a:gd name="connsiteY4" fmla="*/ 0 h 2292580"/>
                <a:gd name="connsiteX5" fmla="*/ 2143273 w 2143273"/>
                <a:gd name="connsiteY5" fmla="*/ 2256398 h 2292580"/>
                <a:gd name="connsiteX6" fmla="*/ 1427517 w 2143273"/>
                <a:gd name="connsiteY6" fmla="*/ 2246530 h 2292580"/>
                <a:gd name="connsiteX7" fmla="*/ 1414360 w 2143273"/>
                <a:gd name="connsiteY7" fmla="*/ 2292579 h 2292580"/>
                <a:gd name="connsiteX8" fmla="*/ 1332130 w 2143273"/>
                <a:gd name="connsiteY8" fmla="*/ 2292580 h 2292580"/>
                <a:gd name="connsiteX9" fmla="*/ 1322262 w 2143273"/>
                <a:gd name="connsiteY9" fmla="*/ 2256398 h 2292580"/>
                <a:gd name="connsiteX10" fmla="*/ 1098596 w 2143273"/>
                <a:gd name="connsiteY10" fmla="*/ 2256398 h 2292580"/>
                <a:gd name="connsiteX11" fmla="*/ 1098596 w 2143273"/>
                <a:gd name="connsiteY11" fmla="*/ 2144565 h 2292580"/>
                <a:gd name="connsiteX12" fmla="*/ 569034 w 2143273"/>
                <a:gd name="connsiteY12" fmla="*/ 2154433 h 2292580"/>
                <a:gd name="connsiteX13" fmla="*/ 565743 w 2143273"/>
                <a:gd name="connsiteY13" fmla="*/ 2042600 h 2292580"/>
                <a:gd name="connsiteX14" fmla="*/ 49338 w 2143273"/>
                <a:gd name="connsiteY14" fmla="*/ 2036021 h 2292580"/>
                <a:gd name="connsiteX15" fmla="*/ 48680 w 2143273"/>
                <a:gd name="connsiteY15" fmla="*/ 1617634 h 2292580"/>
                <a:gd name="connsiteX0" fmla="*/ 26314 w 2143273"/>
                <a:gd name="connsiteY0" fmla="*/ 1611714 h 2292580"/>
                <a:gd name="connsiteX1" fmla="*/ 39470 w 2143273"/>
                <a:gd name="connsiteY1" fmla="*/ 559167 h 2292580"/>
                <a:gd name="connsiteX2" fmla="*/ 0 w 2143273"/>
                <a:gd name="connsiteY2" fmla="*/ 552588 h 2292580"/>
                <a:gd name="connsiteX3" fmla="*/ 0 w 2143273"/>
                <a:gd name="connsiteY3" fmla="*/ 0 h 2292580"/>
                <a:gd name="connsiteX4" fmla="*/ 2143273 w 2143273"/>
                <a:gd name="connsiteY4" fmla="*/ 0 h 2292580"/>
                <a:gd name="connsiteX5" fmla="*/ 2143273 w 2143273"/>
                <a:gd name="connsiteY5" fmla="*/ 2256398 h 2292580"/>
                <a:gd name="connsiteX6" fmla="*/ 1427517 w 2143273"/>
                <a:gd name="connsiteY6" fmla="*/ 2246530 h 2292580"/>
                <a:gd name="connsiteX7" fmla="*/ 1414360 w 2143273"/>
                <a:gd name="connsiteY7" fmla="*/ 2292579 h 2292580"/>
                <a:gd name="connsiteX8" fmla="*/ 1332130 w 2143273"/>
                <a:gd name="connsiteY8" fmla="*/ 2292580 h 2292580"/>
                <a:gd name="connsiteX9" fmla="*/ 1322262 w 2143273"/>
                <a:gd name="connsiteY9" fmla="*/ 2256398 h 2292580"/>
                <a:gd name="connsiteX10" fmla="*/ 1098596 w 2143273"/>
                <a:gd name="connsiteY10" fmla="*/ 2256398 h 2292580"/>
                <a:gd name="connsiteX11" fmla="*/ 1098596 w 2143273"/>
                <a:gd name="connsiteY11" fmla="*/ 2144565 h 2292580"/>
                <a:gd name="connsiteX12" fmla="*/ 569034 w 2143273"/>
                <a:gd name="connsiteY12" fmla="*/ 2154433 h 2292580"/>
                <a:gd name="connsiteX13" fmla="*/ 565743 w 2143273"/>
                <a:gd name="connsiteY13" fmla="*/ 2042600 h 2292580"/>
                <a:gd name="connsiteX14" fmla="*/ 49338 w 2143273"/>
                <a:gd name="connsiteY14" fmla="*/ 2036021 h 2292580"/>
                <a:gd name="connsiteX15" fmla="*/ 48680 w 2143273"/>
                <a:gd name="connsiteY15" fmla="*/ 1617634 h 2292580"/>
                <a:gd name="connsiteX0" fmla="*/ 26314 w 2143273"/>
                <a:gd name="connsiteY0" fmla="*/ 1611714 h 2299158"/>
                <a:gd name="connsiteX1" fmla="*/ 39470 w 2143273"/>
                <a:gd name="connsiteY1" fmla="*/ 559167 h 2299158"/>
                <a:gd name="connsiteX2" fmla="*/ 0 w 2143273"/>
                <a:gd name="connsiteY2" fmla="*/ 552588 h 2299158"/>
                <a:gd name="connsiteX3" fmla="*/ 0 w 2143273"/>
                <a:gd name="connsiteY3" fmla="*/ 0 h 2299158"/>
                <a:gd name="connsiteX4" fmla="*/ 2143273 w 2143273"/>
                <a:gd name="connsiteY4" fmla="*/ 0 h 2299158"/>
                <a:gd name="connsiteX5" fmla="*/ 2143273 w 2143273"/>
                <a:gd name="connsiteY5" fmla="*/ 2256398 h 2299158"/>
                <a:gd name="connsiteX6" fmla="*/ 1427517 w 2143273"/>
                <a:gd name="connsiteY6" fmla="*/ 2246530 h 2299158"/>
                <a:gd name="connsiteX7" fmla="*/ 1414360 w 2143273"/>
                <a:gd name="connsiteY7" fmla="*/ 2292579 h 2299158"/>
                <a:gd name="connsiteX8" fmla="*/ 1351866 w 2143273"/>
                <a:gd name="connsiteY8" fmla="*/ 2299158 h 2299158"/>
                <a:gd name="connsiteX9" fmla="*/ 1322262 w 2143273"/>
                <a:gd name="connsiteY9" fmla="*/ 2256398 h 2299158"/>
                <a:gd name="connsiteX10" fmla="*/ 1098596 w 2143273"/>
                <a:gd name="connsiteY10" fmla="*/ 2256398 h 2299158"/>
                <a:gd name="connsiteX11" fmla="*/ 1098596 w 2143273"/>
                <a:gd name="connsiteY11" fmla="*/ 2144565 h 2299158"/>
                <a:gd name="connsiteX12" fmla="*/ 569034 w 2143273"/>
                <a:gd name="connsiteY12" fmla="*/ 2154433 h 2299158"/>
                <a:gd name="connsiteX13" fmla="*/ 565743 w 2143273"/>
                <a:gd name="connsiteY13" fmla="*/ 2042600 h 2299158"/>
                <a:gd name="connsiteX14" fmla="*/ 49338 w 2143273"/>
                <a:gd name="connsiteY14" fmla="*/ 2036021 h 2299158"/>
                <a:gd name="connsiteX15" fmla="*/ 48680 w 2143273"/>
                <a:gd name="connsiteY15" fmla="*/ 1617634 h 2299158"/>
                <a:gd name="connsiteX0" fmla="*/ 26314 w 2143273"/>
                <a:gd name="connsiteY0" fmla="*/ 1611714 h 2302081"/>
                <a:gd name="connsiteX1" fmla="*/ 39470 w 2143273"/>
                <a:gd name="connsiteY1" fmla="*/ 559167 h 2302081"/>
                <a:gd name="connsiteX2" fmla="*/ 0 w 2143273"/>
                <a:gd name="connsiteY2" fmla="*/ 552588 h 2302081"/>
                <a:gd name="connsiteX3" fmla="*/ 0 w 2143273"/>
                <a:gd name="connsiteY3" fmla="*/ 0 h 2302081"/>
                <a:gd name="connsiteX4" fmla="*/ 2143273 w 2143273"/>
                <a:gd name="connsiteY4" fmla="*/ 0 h 2302081"/>
                <a:gd name="connsiteX5" fmla="*/ 2143273 w 2143273"/>
                <a:gd name="connsiteY5" fmla="*/ 2256398 h 2302081"/>
                <a:gd name="connsiteX6" fmla="*/ 1427517 w 2143273"/>
                <a:gd name="connsiteY6" fmla="*/ 2246530 h 2302081"/>
                <a:gd name="connsiteX7" fmla="*/ 1414360 w 2143273"/>
                <a:gd name="connsiteY7" fmla="*/ 2292579 h 2302081"/>
                <a:gd name="connsiteX8" fmla="*/ 1351866 w 2143273"/>
                <a:gd name="connsiteY8" fmla="*/ 2299158 h 2302081"/>
                <a:gd name="connsiteX9" fmla="*/ 1322262 w 2143273"/>
                <a:gd name="connsiteY9" fmla="*/ 2256398 h 2302081"/>
                <a:gd name="connsiteX10" fmla="*/ 1098596 w 2143273"/>
                <a:gd name="connsiteY10" fmla="*/ 2256398 h 2302081"/>
                <a:gd name="connsiteX11" fmla="*/ 1098596 w 2143273"/>
                <a:gd name="connsiteY11" fmla="*/ 2144565 h 2302081"/>
                <a:gd name="connsiteX12" fmla="*/ 569034 w 2143273"/>
                <a:gd name="connsiteY12" fmla="*/ 2154433 h 2302081"/>
                <a:gd name="connsiteX13" fmla="*/ 565743 w 2143273"/>
                <a:gd name="connsiteY13" fmla="*/ 2042600 h 2302081"/>
                <a:gd name="connsiteX14" fmla="*/ 49338 w 2143273"/>
                <a:gd name="connsiteY14" fmla="*/ 2036021 h 2302081"/>
                <a:gd name="connsiteX15" fmla="*/ 48680 w 2143273"/>
                <a:gd name="connsiteY15" fmla="*/ 1617634 h 2302081"/>
                <a:gd name="connsiteX0" fmla="*/ 26314 w 2143273"/>
                <a:gd name="connsiteY0" fmla="*/ 1611714 h 2295587"/>
                <a:gd name="connsiteX1" fmla="*/ 39470 w 2143273"/>
                <a:gd name="connsiteY1" fmla="*/ 559167 h 2295587"/>
                <a:gd name="connsiteX2" fmla="*/ 0 w 2143273"/>
                <a:gd name="connsiteY2" fmla="*/ 552588 h 2295587"/>
                <a:gd name="connsiteX3" fmla="*/ 0 w 2143273"/>
                <a:gd name="connsiteY3" fmla="*/ 0 h 2295587"/>
                <a:gd name="connsiteX4" fmla="*/ 2143273 w 2143273"/>
                <a:gd name="connsiteY4" fmla="*/ 0 h 2295587"/>
                <a:gd name="connsiteX5" fmla="*/ 2143273 w 2143273"/>
                <a:gd name="connsiteY5" fmla="*/ 2256398 h 2295587"/>
                <a:gd name="connsiteX6" fmla="*/ 1427517 w 2143273"/>
                <a:gd name="connsiteY6" fmla="*/ 2246530 h 2295587"/>
                <a:gd name="connsiteX7" fmla="*/ 1414360 w 2143273"/>
                <a:gd name="connsiteY7" fmla="*/ 2292579 h 2295587"/>
                <a:gd name="connsiteX8" fmla="*/ 1341998 w 2143273"/>
                <a:gd name="connsiteY8" fmla="*/ 2282712 h 2295587"/>
                <a:gd name="connsiteX9" fmla="*/ 1322262 w 2143273"/>
                <a:gd name="connsiteY9" fmla="*/ 2256398 h 2295587"/>
                <a:gd name="connsiteX10" fmla="*/ 1098596 w 2143273"/>
                <a:gd name="connsiteY10" fmla="*/ 2256398 h 2295587"/>
                <a:gd name="connsiteX11" fmla="*/ 1098596 w 2143273"/>
                <a:gd name="connsiteY11" fmla="*/ 2144565 h 2295587"/>
                <a:gd name="connsiteX12" fmla="*/ 569034 w 2143273"/>
                <a:gd name="connsiteY12" fmla="*/ 2154433 h 2295587"/>
                <a:gd name="connsiteX13" fmla="*/ 565743 w 2143273"/>
                <a:gd name="connsiteY13" fmla="*/ 2042600 h 2295587"/>
                <a:gd name="connsiteX14" fmla="*/ 49338 w 2143273"/>
                <a:gd name="connsiteY14" fmla="*/ 2036021 h 2295587"/>
                <a:gd name="connsiteX15" fmla="*/ 48680 w 2143273"/>
                <a:gd name="connsiteY15" fmla="*/ 1617634 h 2295587"/>
                <a:gd name="connsiteX0" fmla="*/ 26314 w 2143273"/>
                <a:gd name="connsiteY0" fmla="*/ 1611714 h 2284417"/>
                <a:gd name="connsiteX1" fmla="*/ 39470 w 2143273"/>
                <a:gd name="connsiteY1" fmla="*/ 559167 h 2284417"/>
                <a:gd name="connsiteX2" fmla="*/ 0 w 2143273"/>
                <a:gd name="connsiteY2" fmla="*/ 552588 h 2284417"/>
                <a:gd name="connsiteX3" fmla="*/ 0 w 2143273"/>
                <a:gd name="connsiteY3" fmla="*/ 0 h 2284417"/>
                <a:gd name="connsiteX4" fmla="*/ 2143273 w 2143273"/>
                <a:gd name="connsiteY4" fmla="*/ 0 h 2284417"/>
                <a:gd name="connsiteX5" fmla="*/ 2143273 w 2143273"/>
                <a:gd name="connsiteY5" fmla="*/ 2256398 h 2284417"/>
                <a:gd name="connsiteX6" fmla="*/ 1427517 w 2143273"/>
                <a:gd name="connsiteY6" fmla="*/ 2246530 h 2284417"/>
                <a:gd name="connsiteX7" fmla="*/ 1411071 w 2143273"/>
                <a:gd name="connsiteY7" fmla="*/ 2276133 h 2284417"/>
                <a:gd name="connsiteX8" fmla="*/ 1341998 w 2143273"/>
                <a:gd name="connsiteY8" fmla="*/ 2282712 h 2284417"/>
                <a:gd name="connsiteX9" fmla="*/ 1322262 w 2143273"/>
                <a:gd name="connsiteY9" fmla="*/ 2256398 h 2284417"/>
                <a:gd name="connsiteX10" fmla="*/ 1098596 w 2143273"/>
                <a:gd name="connsiteY10" fmla="*/ 2256398 h 2284417"/>
                <a:gd name="connsiteX11" fmla="*/ 1098596 w 2143273"/>
                <a:gd name="connsiteY11" fmla="*/ 2144565 h 2284417"/>
                <a:gd name="connsiteX12" fmla="*/ 569034 w 2143273"/>
                <a:gd name="connsiteY12" fmla="*/ 2154433 h 2284417"/>
                <a:gd name="connsiteX13" fmla="*/ 565743 w 2143273"/>
                <a:gd name="connsiteY13" fmla="*/ 2042600 h 2284417"/>
                <a:gd name="connsiteX14" fmla="*/ 49338 w 2143273"/>
                <a:gd name="connsiteY14" fmla="*/ 2036021 h 2284417"/>
                <a:gd name="connsiteX15" fmla="*/ 48680 w 2143273"/>
                <a:gd name="connsiteY15" fmla="*/ 1617634 h 2284417"/>
                <a:gd name="connsiteX0" fmla="*/ 26314 w 2143273"/>
                <a:gd name="connsiteY0" fmla="*/ 1611714 h 2284417"/>
                <a:gd name="connsiteX1" fmla="*/ 39470 w 2143273"/>
                <a:gd name="connsiteY1" fmla="*/ 559167 h 2284417"/>
                <a:gd name="connsiteX2" fmla="*/ 0 w 2143273"/>
                <a:gd name="connsiteY2" fmla="*/ 552588 h 2284417"/>
                <a:gd name="connsiteX3" fmla="*/ 0 w 2143273"/>
                <a:gd name="connsiteY3" fmla="*/ 0 h 2284417"/>
                <a:gd name="connsiteX4" fmla="*/ 2143273 w 2143273"/>
                <a:gd name="connsiteY4" fmla="*/ 0 h 2284417"/>
                <a:gd name="connsiteX5" fmla="*/ 2143273 w 2143273"/>
                <a:gd name="connsiteY5" fmla="*/ 2256398 h 2284417"/>
                <a:gd name="connsiteX6" fmla="*/ 1427517 w 2143273"/>
                <a:gd name="connsiteY6" fmla="*/ 2246530 h 2284417"/>
                <a:gd name="connsiteX7" fmla="*/ 1411071 w 2143273"/>
                <a:gd name="connsiteY7" fmla="*/ 2276133 h 2284417"/>
                <a:gd name="connsiteX8" fmla="*/ 1341998 w 2143273"/>
                <a:gd name="connsiteY8" fmla="*/ 2282712 h 2284417"/>
                <a:gd name="connsiteX9" fmla="*/ 1322262 w 2143273"/>
                <a:gd name="connsiteY9" fmla="*/ 2256398 h 2284417"/>
                <a:gd name="connsiteX10" fmla="*/ 1098596 w 2143273"/>
                <a:gd name="connsiteY10" fmla="*/ 2256398 h 2284417"/>
                <a:gd name="connsiteX11" fmla="*/ 1098596 w 2143273"/>
                <a:gd name="connsiteY11" fmla="*/ 2144565 h 2284417"/>
                <a:gd name="connsiteX12" fmla="*/ 569034 w 2143273"/>
                <a:gd name="connsiteY12" fmla="*/ 2154433 h 2284417"/>
                <a:gd name="connsiteX13" fmla="*/ 565743 w 2143273"/>
                <a:gd name="connsiteY13" fmla="*/ 2042600 h 2284417"/>
                <a:gd name="connsiteX14" fmla="*/ 49338 w 2143273"/>
                <a:gd name="connsiteY14" fmla="*/ 2036021 h 2284417"/>
                <a:gd name="connsiteX15" fmla="*/ 48680 w 2143273"/>
                <a:gd name="connsiteY15" fmla="*/ 1617634 h 2284417"/>
                <a:gd name="connsiteX0" fmla="*/ 29603 w 2143273"/>
                <a:gd name="connsiteY0" fmla="*/ 1526194 h 2284417"/>
                <a:gd name="connsiteX1" fmla="*/ 39470 w 2143273"/>
                <a:gd name="connsiteY1" fmla="*/ 559167 h 2284417"/>
                <a:gd name="connsiteX2" fmla="*/ 0 w 2143273"/>
                <a:gd name="connsiteY2" fmla="*/ 552588 h 2284417"/>
                <a:gd name="connsiteX3" fmla="*/ 0 w 2143273"/>
                <a:gd name="connsiteY3" fmla="*/ 0 h 2284417"/>
                <a:gd name="connsiteX4" fmla="*/ 2143273 w 2143273"/>
                <a:gd name="connsiteY4" fmla="*/ 0 h 2284417"/>
                <a:gd name="connsiteX5" fmla="*/ 2143273 w 2143273"/>
                <a:gd name="connsiteY5" fmla="*/ 2256398 h 2284417"/>
                <a:gd name="connsiteX6" fmla="*/ 1427517 w 2143273"/>
                <a:gd name="connsiteY6" fmla="*/ 2246530 h 2284417"/>
                <a:gd name="connsiteX7" fmla="*/ 1411071 w 2143273"/>
                <a:gd name="connsiteY7" fmla="*/ 2276133 h 2284417"/>
                <a:gd name="connsiteX8" fmla="*/ 1341998 w 2143273"/>
                <a:gd name="connsiteY8" fmla="*/ 2282712 h 2284417"/>
                <a:gd name="connsiteX9" fmla="*/ 1322262 w 2143273"/>
                <a:gd name="connsiteY9" fmla="*/ 2256398 h 2284417"/>
                <a:gd name="connsiteX10" fmla="*/ 1098596 w 2143273"/>
                <a:gd name="connsiteY10" fmla="*/ 2256398 h 2284417"/>
                <a:gd name="connsiteX11" fmla="*/ 1098596 w 2143273"/>
                <a:gd name="connsiteY11" fmla="*/ 2144565 h 2284417"/>
                <a:gd name="connsiteX12" fmla="*/ 569034 w 2143273"/>
                <a:gd name="connsiteY12" fmla="*/ 2154433 h 2284417"/>
                <a:gd name="connsiteX13" fmla="*/ 565743 w 2143273"/>
                <a:gd name="connsiteY13" fmla="*/ 2042600 h 2284417"/>
                <a:gd name="connsiteX14" fmla="*/ 49338 w 2143273"/>
                <a:gd name="connsiteY14" fmla="*/ 2036021 h 2284417"/>
                <a:gd name="connsiteX15" fmla="*/ 48680 w 2143273"/>
                <a:gd name="connsiteY15" fmla="*/ 1617634 h 2284417"/>
                <a:gd name="connsiteX0" fmla="*/ 29603 w 2143273"/>
                <a:gd name="connsiteY0" fmla="*/ 1618291 h 2284417"/>
                <a:gd name="connsiteX1" fmla="*/ 39470 w 2143273"/>
                <a:gd name="connsiteY1" fmla="*/ 559167 h 2284417"/>
                <a:gd name="connsiteX2" fmla="*/ 0 w 2143273"/>
                <a:gd name="connsiteY2" fmla="*/ 552588 h 2284417"/>
                <a:gd name="connsiteX3" fmla="*/ 0 w 2143273"/>
                <a:gd name="connsiteY3" fmla="*/ 0 h 2284417"/>
                <a:gd name="connsiteX4" fmla="*/ 2143273 w 2143273"/>
                <a:gd name="connsiteY4" fmla="*/ 0 h 2284417"/>
                <a:gd name="connsiteX5" fmla="*/ 2143273 w 2143273"/>
                <a:gd name="connsiteY5" fmla="*/ 2256398 h 2284417"/>
                <a:gd name="connsiteX6" fmla="*/ 1427517 w 2143273"/>
                <a:gd name="connsiteY6" fmla="*/ 2246530 h 2284417"/>
                <a:gd name="connsiteX7" fmla="*/ 1411071 w 2143273"/>
                <a:gd name="connsiteY7" fmla="*/ 2276133 h 2284417"/>
                <a:gd name="connsiteX8" fmla="*/ 1341998 w 2143273"/>
                <a:gd name="connsiteY8" fmla="*/ 2282712 h 2284417"/>
                <a:gd name="connsiteX9" fmla="*/ 1322262 w 2143273"/>
                <a:gd name="connsiteY9" fmla="*/ 2256398 h 2284417"/>
                <a:gd name="connsiteX10" fmla="*/ 1098596 w 2143273"/>
                <a:gd name="connsiteY10" fmla="*/ 2256398 h 2284417"/>
                <a:gd name="connsiteX11" fmla="*/ 1098596 w 2143273"/>
                <a:gd name="connsiteY11" fmla="*/ 2144565 h 2284417"/>
                <a:gd name="connsiteX12" fmla="*/ 569034 w 2143273"/>
                <a:gd name="connsiteY12" fmla="*/ 2154433 h 2284417"/>
                <a:gd name="connsiteX13" fmla="*/ 565743 w 2143273"/>
                <a:gd name="connsiteY13" fmla="*/ 2042600 h 2284417"/>
                <a:gd name="connsiteX14" fmla="*/ 49338 w 2143273"/>
                <a:gd name="connsiteY14" fmla="*/ 2036021 h 2284417"/>
                <a:gd name="connsiteX15" fmla="*/ 48680 w 2143273"/>
                <a:gd name="connsiteY15" fmla="*/ 1617634 h 2284417"/>
                <a:gd name="connsiteX0" fmla="*/ 29603 w 2143273"/>
                <a:gd name="connsiteY0" fmla="*/ 1618291 h 2284417"/>
                <a:gd name="connsiteX1" fmla="*/ 39470 w 2143273"/>
                <a:gd name="connsiteY1" fmla="*/ 559167 h 2284417"/>
                <a:gd name="connsiteX2" fmla="*/ 0 w 2143273"/>
                <a:gd name="connsiteY2" fmla="*/ 552588 h 2284417"/>
                <a:gd name="connsiteX3" fmla="*/ 545107 w 2143273"/>
                <a:gd name="connsiteY3" fmla="*/ 8851 h 2284417"/>
                <a:gd name="connsiteX4" fmla="*/ 2143273 w 2143273"/>
                <a:gd name="connsiteY4" fmla="*/ 0 h 2284417"/>
                <a:gd name="connsiteX5" fmla="*/ 2143273 w 2143273"/>
                <a:gd name="connsiteY5" fmla="*/ 2256398 h 2284417"/>
                <a:gd name="connsiteX6" fmla="*/ 1427517 w 2143273"/>
                <a:gd name="connsiteY6" fmla="*/ 2246530 h 2284417"/>
                <a:gd name="connsiteX7" fmla="*/ 1411071 w 2143273"/>
                <a:gd name="connsiteY7" fmla="*/ 2276133 h 2284417"/>
                <a:gd name="connsiteX8" fmla="*/ 1341998 w 2143273"/>
                <a:gd name="connsiteY8" fmla="*/ 2282712 h 2284417"/>
                <a:gd name="connsiteX9" fmla="*/ 1322262 w 2143273"/>
                <a:gd name="connsiteY9" fmla="*/ 2256398 h 2284417"/>
                <a:gd name="connsiteX10" fmla="*/ 1098596 w 2143273"/>
                <a:gd name="connsiteY10" fmla="*/ 2256398 h 2284417"/>
                <a:gd name="connsiteX11" fmla="*/ 1098596 w 2143273"/>
                <a:gd name="connsiteY11" fmla="*/ 2144565 h 2284417"/>
                <a:gd name="connsiteX12" fmla="*/ 569034 w 2143273"/>
                <a:gd name="connsiteY12" fmla="*/ 2154433 h 2284417"/>
                <a:gd name="connsiteX13" fmla="*/ 565743 w 2143273"/>
                <a:gd name="connsiteY13" fmla="*/ 2042600 h 2284417"/>
                <a:gd name="connsiteX14" fmla="*/ 49338 w 2143273"/>
                <a:gd name="connsiteY14" fmla="*/ 2036021 h 2284417"/>
                <a:gd name="connsiteX15" fmla="*/ 48680 w 2143273"/>
                <a:gd name="connsiteY15" fmla="*/ 1617634 h 2284417"/>
                <a:gd name="connsiteX0" fmla="*/ 0 w 2113670"/>
                <a:gd name="connsiteY0" fmla="*/ 1618291 h 2284417"/>
                <a:gd name="connsiteX1" fmla="*/ 9867 w 2113670"/>
                <a:gd name="connsiteY1" fmla="*/ 559167 h 2284417"/>
                <a:gd name="connsiteX2" fmla="*/ 515504 w 2113670"/>
                <a:gd name="connsiteY2" fmla="*/ 570288 h 2284417"/>
                <a:gd name="connsiteX3" fmla="*/ 515504 w 2113670"/>
                <a:gd name="connsiteY3" fmla="*/ 8851 h 2284417"/>
                <a:gd name="connsiteX4" fmla="*/ 2113670 w 2113670"/>
                <a:gd name="connsiteY4" fmla="*/ 0 h 2284417"/>
                <a:gd name="connsiteX5" fmla="*/ 2113670 w 2113670"/>
                <a:gd name="connsiteY5" fmla="*/ 2256398 h 2284417"/>
                <a:gd name="connsiteX6" fmla="*/ 1397914 w 2113670"/>
                <a:gd name="connsiteY6" fmla="*/ 2246530 h 2284417"/>
                <a:gd name="connsiteX7" fmla="*/ 1381468 w 2113670"/>
                <a:gd name="connsiteY7" fmla="*/ 2276133 h 2284417"/>
                <a:gd name="connsiteX8" fmla="*/ 1312395 w 2113670"/>
                <a:gd name="connsiteY8" fmla="*/ 2282712 h 2284417"/>
                <a:gd name="connsiteX9" fmla="*/ 1292659 w 2113670"/>
                <a:gd name="connsiteY9" fmla="*/ 2256398 h 2284417"/>
                <a:gd name="connsiteX10" fmla="*/ 1068993 w 2113670"/>
                <a:gd name="connsiteY10" fmla="*/ 2256398 h 2284417"/>
                <a:gd name="connsiteX11" fmla="*/ 1068993 w 2113670"/>
                <a:gd name="connsiteY11" fmla="*/ 2144565 h 2284417"/>
                <a:gd name="connsiteX12" fmla="*/ 539431 w 2113670"/>
                <a:gd name="connsiteY12" fmla="*/ 2154433 h 2284417"/>
                <a:gd name="connsiteX13" fmla="*/ 536140 w 2113670"/>
                <a:gd name="connsiteY13" fmla="*/ 2042600 h 2284417"/>
                <a:gd name="connsiteX14" fmla="*/ 19735 w 2113670"/>
                <a:gd name="connsiteY14" fmla="*/ 2036021 h 2284417"/>
                <a:gd name="connsiteX15" fmla="*/ 19077 w 2113670"/>
                <a:gd name="connsiteY15" fmla="*/ 1617634 h 2284417"/>
                <a:gd name="connsiteX0" fmla="*/ 0 w 2113670"/>
                <a:gd name="connsiteY0" fmla="*/ 1618291 h 2284417"/>
                <a:gd name="connsiteX1" fmla="*/ 537531 w 2113670"/>
                <a:gd name="connsiteY1" fmla="*/ 607845 h 2284417"/>
                <a:gd name="connsiteX2" fmla="*/ 515504 w 2113670"/>
                <a:gd name="connsiteY2" fmla="*/ 570288 h 2284417"/>
                <a:gd name="connsiteX3" fmla="*/ 515504 w 2113670"/>
                <a:gd name="connsiteY3" fmla="*/ 8851 h 2284417"/>
                <a:gd name="connsiteX4" fmla="*/ 2113670 w 2113670"/>
                <a:gd name="connsiteY4" fmla="*/ 0 h 2284417"/>
                <a:gd name="connsiteX5" fmla="*/ 2113670 w 2113670"/>
                <a:gd name="connsiteY5" fmla="*/ 2256398 h 2284417"/>
                <a:gd name="connsiteX6" fmla="*/ 1397914 w 2113670"/>
                <a:gd name="connsiteY6" fmla="*/ 2246530 h 2284417"/>
                <a:gd name="connsiteX7" fmla="*/ 1381468 w 2113670"/>
                <a:gd name="connsiteY7" fmla="*/ 2276133 h 2284417"/>
                <a:gd name="connsiteX8" fmla="*/ 1312395 w 2113670"/>
                <a:gd name="connsiteY8" fmla="*/ 2282712 h 2284417"/>
                <a:gd name="connsiteX9" fmla="*/ 1292659 w 2113670"/>
                <a:gd name="connsiteY9" fmla="*/ 2256398 h 2284417"/>
                <a:gd name="connsiteX10" fmla="*/ 1068993 w 2113670"/>
                <a:gd name="connsiteY10" fmla="*/ 2256398 h 2284417"/>
                <a:gd name="connsiteX11" fmla="*/ 1068993 w 2113670"/>
                <a:gd name="connsiteY11" fmla="*/ 2144565 h 2284417"/>
                <a:gd name="connsiteX12" fmla="*/ 539431 w 2113670"/>
                <a:gd name="connsiteY12" fmla="*/ 2154433 h 2284417"/>
                <a:gd name="connsiteX13" fmla="*/ 536140 w 2113670"/>
                <a:gd name="connsiteY13" fmla="*/ 2042600 h 2284417"/>
                <a:gd name="connsiteX14" fmla="*/ 19735 w 2113670"/>
                <a:gd name="connsiteY14" fmla="*/ 2036021 h 2284417"/>
                <a:gd name="connsiteX15" fmla="*/ 19077 w 2113670"/>
                <a:gd name="connsiteY15" fmla="*/ 1617634 h 2284417"/>
                <a:gd name="connsiteX0" fmla="*/ 0 w 2113670"/>
                <a:gd name="connsiteY0" fmla="*/ 1618291 h 2284417"/>
                <a:gd name="connsiteX1" fmla="*/ 537531 w 2113670"/>
                <a:gd name="connsiteY1" fmla="*/ 607845 h 2284417"/>
                <a:gd name="connsiteX2" fmla="*/ 515504 w 2113670"/>
                <a:gd name="connsiteY2" fmla="*/ 570288 h 2284417"/>
                <a:gd name="connsiteX3" fmla="*/ 515504 w 2113670"/>
                <a:gd name="connsiteY3" fmla="*/ 8851 h 2284417"/>
                <a:gd name="connsiteX4" fmla="*/ 2113670 w 2113670"/>
                <a:gd name="connsiteY4" fmla="*/ 0 h 2284417"/>
                <a:gd name="connsiteX5" fmla="*/ 2113670 w 2113670"/>
                <a:gd name="connsiteY5" fmla="*/ 2256398 h 2284417"/>
                <a:gd name="connsiteX6" fmla="*/ 1397914 w 2113670"/>
                <a:gd name="connsiteY6" fmla="*/ 2246530 h 2284417"/>
                <a:gd name="connsiteX7" fmla="*/ 1381468 w 2113670"/>
                <a:gd name="connsiteY7" fmla="*/ 2276133 h 2284417"/>
                <a:gd name="connsiteX8" fmla="*/ 1312395 w 2113670"/>
                <a:gd name="connsiteY8" fmla="*/ 2282712 h 2284417"/>
                <a:gd name="connsiteX9" fmla="*/ 1292659 w 2113670"/>
                <a:gd name="connsiteY9" fmla="*/ 2256398 h 2284417"/>
                <a:gd name="connsiteX10" fmla="*/ 1068993 w 2113670"/>
                <a:gd name="connsiteY10" fmla="*/ 2256398 h 2284417"/>
                <a:gd name="connsiteX11" fmla="*/ 1068993 w 2113670"/>
                <a:gd name="connsiteY11" fmla="*/ 2144565 h 2284417"/>
                <a:gd name="connsiteX12" fmla="*/ 539431 w 2113670"/>
                <a:gd name="connsiteY12" fmla="*/ 2154433 h 2284417"/>
                <a:gd name="connsiteX13" fmla="*/ 536140 w 2113670"/>
                <a:gd name="connsiteY13" fmla="*/ 2042600 h 2284417"/>
                <a:gd name="connsiteX14" fmla="*/ 19735 w 2113670"/>
                <a:gd name="connsiteY14" fmla="*/ 2036021 h 2284417"/>
                <a:gd name="connsiteX15" fmla="*/ 32160 w 2113670"/>
                <a:gd name="connsiteY15" fmla="*/ 1679588 h 2284417"/>
                <a:gd name="connsiteX0" fmla="*/ 516650 w 2093935"/>
                <a:gd name="connsiteY0" fmla="*/ 1286394 h 2284417"/>
                <a:gd name="connsiteX1" fmla="*/ 517796 w 2093935"/>
                <a:gd name="connsiteY1" fmla="*/ 607845 h 2284417"/>
                <a:gd name="connsiteX2" fmla="*/ 495769 w 2093935"/>
                <a:gd name="connsiteY2" fmla="*/ 570288 h 2284417"/>
                <a:gd name="connsiteX3" fmla="*/ 495769 w 2093935"/>
                <a:gd name="connsiteY3" fmla="*/ 8851 h 2284417"/>
                <a:gd name="connsiteX4" fmla="*/ 2093935 w 2093935"/>
                <a:gd name="connsiteY4" fmla="*/ 0 h 2284417"/>
                <a:gd name="connsiteX5" fmla="*/ 2093935 w 2093935"/>
                <a:gd name="connsiteY5" fmla="*/ 2256398 h 2284417"/>
                <a:gd name="connsiteX6" fmla="*/ 1378179 w 2093935"/>
                <a:gd name="connsiteY6" fmla="*/ 2246530 h 2284417"/>
                <a:gd name="connsiteX7" fmla="*/ 1361733 w 2093935"/>
                <a:gd name="connsiteY7" fmla="*/ 2276133 h 2284417"/>
                <a:gd name="connsiteX8" fmla="*/ 1292660 w 2093935"/>
                <a:gd name="connsiteY8" fmla="*/ 2282712 h 2284417"/>
                <a:gd name="connsiteX9" fmla="*/ 1272924 w 2093935"/>
                <a:gd name="connsiteY9" fmla="*/ 2256398 h 2284417"/>
                <a:gd name="connsiteX10" fmla="*/ 1049258 w 2093935"/>
                <a:gd name="connsiteY10" fmla="*/ 2256398 h 2284417"/>
                <a:gd name="connsiteX11" fmla="*/ 1049258 w 2093935"/>
                <a:gd name="connsiteY11" fmla="*/ 2144565 h 2284417"/>
                <a:gd name="connsiteX12" fmla="*/ 519696 w 2093935"/>
                <a:gd name="connsiteY12" fmla="*/ 2154433 h 2284417"/>
                <a:gd name="connsiteX13" fmla="*/ 516405 w 2093935"/>
                <a:gd name="connsiteY13" fmla="*/ 2042600 h 2284417"/>
                <a:gd name="connsiteX14" fmla="*/ 0 w 2093935"/>
                <a:gd name="connsiteY14" fmla="*/ 2036021 h 2284417"/>
                <a:gd name="connsiteX15" fmla="*/ 12425 w 2093935"/>
                <a:gd name="connsiteY15" fmla="*/ 1679588 h 2284417"/>
                <a:gd name="connsiteX0" fmla="*/ 516650 w 2093935"/>
                <a:gd name="connsiteY0" fmla="*/ 1286394 h 2284417"/>
                <a:gd name="connsiteX1" fmla="*/ 517796 w 2093935"/>
                <a:gd name="connsiteY1" fmla="*/ 607845 h 2284417"/>
                <a:gd name="connsiteX2" fmla="*/ 495769 w 2093935"/>
                <a:gd name="connsiteY2" fmla="*/ 570288 h 2284417"/>
                <a:gd name="connsiteX3" fmla="*/ 495769 w 2093935"/>
                <a:gd name="connsiteY3" fmla="*/ 8851 h 2284417"/>
                <a:gd name="connsiteX4" fmla="*/ 2093935 w 2093935"/>
                <a:gd name="connsiteY4" fmla="*/ 0 h 2284417"/>
                <a:gd name="connsiteX5" fmla="*/ 2093935 w 2093935"/>
                <a:gd name="connsiteY5" fmla="*/ 2256398 h 2284417"/>
                <a:gd name="connsiteX6" fmla="*/ 1378179 w 2093935"/>
                <a:gd name="connsiteY6" fmla="*/ 2246530 h 2284417"/>
                <a:gd name="connsiteX7" fmla="*/ 1361733 w 2093935"/>
                <a:gd name="connsiteY7" fmla="*/ 2276133 h 2284417"/>
                <a:gd name="connsiteX8" fmla="*/ 1292660 w 2093935"/>
                <a:gd name="connsiteY8" fmla="*/ 2282712 h 2284417"/>
                <a:gd name="connsiteX9" fmla="*/ 1272924 w 2093935"/>
                <a:gd name="connsiteY9" fmla="*/ 2256398 h 2284417"/>
                <a:gd name="connsiteX10" fmla="*/ 1049258 w 2093935"/>
                <a:gd name="connsiteY10" fmla="*/ 2256398 h 2284417"/>
                <a:gd name="connsiteX11" fmla="*/ 1049258 w 2093935"/>
                <a:gd name="connsiteY11" fmla="*/ 2144565 h 2284417"/>
                <a:gd name="connsiteX12" fmla="*/ 519696 w 2093935"/>
                <a:gd name="connsiteY12" fmla="*/ 2154433 h 2284417"/>
                <a:gd name="connsiteX13" fmla="*/ 516405 w 2093935"/>
                <a:gd name="connsiteY13" fmla="*/ 2042600 h 2284417"/>
                <a:gd name="connsiteX14" fmla="*/ 0 w 2093935"/>
                <a:gd name="connsiteY14" fmla="*/ 2036021 h 2284417"/>
                <a:gd name="connsiteX15" fmla="*/ 513923 w 2093935"/>
                <a:gd name="connsiteY15" fmla="*/ 1338840 h 2284417"/>
                <a:gd name="connsiteX0" fmla="*/ 516650 w 2093935"/>
                <a:gd name="connsiteY0" fmla="*/ 1100531 h 2284417"/>
                <a:gd name="connsiteX1" fmla="*/ 517796 w 2093935"/>
                <a:gd name="connsiteY1" fmla="*/ 607845 h 2284417"/>
                <a:gd name="connsiteX2" fmla="*/ 495769 w 2093935"/>
                <a:gd name="connsiteY2" fmla="*/ 570288 h 2284417"/>
                <a:gd name="connsiteX3" fmla="*/ 495769 w 2093935"/>
                <a:gd name="connsiteY3" fmla="*/ 8851 h 2284417"/>
                <a:gd name="connsiteX4" fmla="*/ 2093935 w 2093935"/>
                <a:gd name="connsiteY4" fmla="*/ 0 h 2284417"/>
                <a:gd name="connsiteX5" fmla="*/ 2093935 w 2093935"/>
                <a:gd name="connsiteY5" fmla="*/ 2256398 h 2284417"/>
                <a:gd name="connsiteX6" fmla="*/ 1378179 w 2093935"/>
                <a:gd name="connsiteY6" fmla="*/ 2246530 h 2284417"/>
                <a:gd name="connsiteX7" fmla="*/ 1361733 w 2093935"/>
                <a:gd name="connsiteY7" fmla="*/ 2276133 h 2284417"/>
                <a:gd name="connsiteX8" fmla="*/ 1292660 w 2093935"/>
                <a:gd name="connsiteY8" fmla="*/ 2282712 h 2284417"/>
                <a:gd name="connsiteX9" fmla="*/ 1272924 w 2093935"/>
                <a:gd name="connsiteY9" fmla="*/ 2256398 h 2284417"/>
                <a:gd name="connsiteX10" fmla="*/ 1049258 w 2093935"/>
                <a:gd name="connsiteY10" fmla="*/ 2256398 h 2284417"/>
                <a:gd name="connsiteX11" fmla="*/ 1049258 w 2093935"/>
                <a:gd name="connsiteY11" fmla="*/ 2144565 h 2284417"/>
                <a:gd name="connsiteX12" fmla="*/ 519696 w 2093935"/>
                <a:gd name="connsiteY12" fmla="*/ 2154433 h 2284417"/>
                <a:gd name="connsiteX13" fmla="*/ 516405 w 2093935"/>
                <a:gd name="connsiteY13" fmla="*/ 2042600 h 2284417"/>
                <a:gd name="connsiteX14" fmla="*/ 0 w 2093935"/>
                <a:gd name="connsiteY14" fmla="*/ 2036021 h 2284417"/>
                <a:gd name="connsiteX15" fmla="*/ 513923 w 2093935"/>
                <a:gd name="connsiteY15" fmla="*/ 1338840 h 2284417"/>
                <a:gd name="connsiteX0" fmla="*/ 516650 w 2093935"/>
                <a:gd name="connsiteY0" fmla="*/ 1100531 h 2284417"/>
                <a:gd name="connsiteX1" fmla="*/ 517796 w 2093935"/>
                <a:gd name="connsiteY1" fmla="*/ 607845 h 2284417"/>
                <a:gd name="connsiteX2" fmla="*/ 495769 w 2093935"/>
                <a:gd name="connsiteY2" fmla="*/ 570288 h 2284417"/>
                <a:gd name="connsiteX3" fmla="*/ 495769 w 2093935"/>
                <a:gd name="connsiteY3" fmla="*/ 8851 h 2284417"/>
                <a:gd name="connsiteX4" fmla="*/ 2093935 w 2093935"/>
                <a:gd name="connsiteY4" fmla="*/ 0 h 2284417"/>
                <a:gd name="connsiteX5" fmla="*/ 2093935 w 2093935"/>
                <a:gd name="connsiteY5" fmla="*/ 2256398 h 2284417"/>
                <a:gd name="connsiteX6" fmla="*/ 1378179 w 2093935"/>
                <a:gd name="connsiteY6" fmla="*/ 2246530 h 2284417"/>
                <a:gd name="connsiteX7" fmla="*/ 1361733 w 2093935"/>
                <a:gd name="connsiteY7" fmla="*/ 2276133 h 2284417"/>
                <a:gd name="connsiteX8" fmla="*/ 1292660 w 2093935"/>
                <a:gd name="connsiteY8" fmla="*/ 2282712 h 2284417"/>
                <a:gd name="connsiteX9" fmla="*/ 1272924 w 2093935"/>
                <a:gd name="connsiteY9" fmla="*/ 2256398 h 2284417"/>
                <a:gd name="connsiteX10" fmla="*/ 1049258 w 2093935"/>
                <a:gd name="connsiteY10" fmla="*/ 2256398 h 2284417"/>
                <a:gd name="connsiteX11" fmla="*/ 1049258 w 2093935"/>
                <a:gd name="connsiteY11" fmla="*/ 2144565 h 2284417"/>
                <a:gd name="connsiteX12" fmla="*/ 519696 w 2093935"/>
                <a:gd name="connsiteY12" fmla="*/ 2154433 h 2284417"/>
                <a:gd name="connsiteX13" fmla="*/ 516405 w 2093935"/>
                <a:gd name="connsiteY13" fmla="*/ 2042600 h 2284417"/>
                <a:gd name="connsiteX14" fmla="*/ 0 w 2093935"/>
                <a:gd name="connsiteY14" fmla="*/ 2036021 h 2284417"/>
                <a:gd name="connsiteX15" fmla="*/ 531367 w 2093935"/>
                <a:gd name="connsiteY15" fmla="*/ 1144126 h 2284417"/>
                <a:gd name="connsiteX0" fmla="*/ 20881 w 1598166"/>
                <a:gd name="connsiteY0" fmla="*/ 1100531 h 2284417"/>
                <a:gd name="connsiteX1" fmla="*/ 22027 w 1598166"/>
                <a:gd name="connsiteY1" fmla="*/ 607845 h 2284417"/>
                <a:gd name="connsiteX2" fmla="*/ 0 w 1598166"/>
                <a:gd name="connsiteY2" fmla="*/ 570288 h 2284417"/>
                <a:gd name="connsiteX3" fmla="*/ 0 w 1598166"/>
                <a:gd name="connsiteY3" fmla="*/ 8851 h 2284417"/>
                <a:gd name="connsiteX4" fmla="*/ 1598166 w 1598166"/>
                <a:gd name="connsiteY4" fmla="*/ 0 h 2284417"/>
                <a:gd name="connsiteX5" fmla="*/ 1598166 w 1598166"/>
                <a:gd name="connsiteY5" fmla="*/ 2256398 h 2284417"/>
                <a:gd name="connsiteX6" fmla="*/ 882410 w 1598166"/>
                <a:gd name="connsiteY6" fmla="*/ 2246530 h 2284417"/>
                <a:gd name="connsiteX7" fmla="*/ 865964 w 1598166"/>
                <a:gd name="connsiteY7" fmla="*/ 2276133 h 2284417"/>
                <a:gd name="connsiteX8" fmla="*/ 796891 w 1598166"/>
                <a:gd name="connsiteY8" fmla="*/ 2282712 h 2284417"/>
                <a:gd name="connsiteX9" fmla="*/ 777155 w 1598166"/>
                <a:gd name="connsiteY9" fmla="*/ 2256398 h 2284417"/>
                <a:gd name="connsiteX10" fmla="*/ 553489 w 1598166"/>
                <a:gd name="connsiteY10" fmla="*/ 2256398 h 2284417"/>
                <a:gd name="connsiteX11" fmla="*/ 553489 w 1598166"/>
                <a:gd name="connsiteY11" fmla="*/ 2144565 h 2284417"/>
                <a:gd name="connsiteX12" fmla="*/ 23927 w 1598166"/>
                <a:gd name="connsiteY12" fmla="*/ 2154433 h 2284417"/>
                <a:gd name="connsiteX13" fmla="*/ 20636 w 1598166"/>
                <a:gd name="connsiteY13" fmla="*/ 2042600 h 2284417"/>
                <a:gd name="connsiteX14" fmla="*/ 31895 w 1598166"/>
                <a:gd name="connsiteY14" fmla="*/ 1783779 h 2284417"/>
                <a:gd name="connsiteX15" fmla="*/ 35598 w 1598166"/>
                <a:gd name="connsiteY15" fmla="*/ 1144126 h 2284417"/>
                <a:gd name="connsiteX0" fmla="*/ 20881 w 1598166"/>
                <a:gd name="connsiteY0" fmla="*/ 1100531 h 2284417"/>
                <a:gd name="connsiteX1" fmla="*/ 22027 w 1598166"/>
                <a:gd name="connsiteY1" fmla="*/ 607845 h 2284417"/>
                <a:gd name="connsiteX2" fmla="*/ 0 w 1598166"/>
                <a:gd name="connsiteY2" fmla="*/ 570288 h 2284417"/>
                <a:gd name="connsiteX3" fmla="*/ 26165 w 1598166"/>
                <a:gd name="connsiteY3" fmla="*/ 13277 h 2284417"/>
                <a:gd name="connsiteX4" fmla="*/ 1598166 w 1598166"/>
                <a:gd name="connsiteY4" fmla="*/ 0 h 2284417"/>
                <a:gd name="connsiteX5" fmla="*/ 1598166 w 1598166"/>
                <a:gd name="connsiteY5" fmla="*/ 2256398 h 2284417"/>
                <a:gd name="connsiteX6" fmla="*/ 882410 w 1598166"/>
                <a:gd name="connsiteY6" fmla="*/ 2246530 h 2284417"/>
                <a:gd name="connsiteX7" fmla="*/ 865964 w 1598166"/>
                <a:gd name="connsiteY7" fmla="*/ 2276133 h 2284417"/>
                <a:gd name="connsiteX8" fmla="*/ 796891 w 1598166"/>
                <a:gd name="connsiteY8" fmla="*/ 2282712 h 2284417"/>
                <a:gd name="connsiteX9" fmla="*/ 777155 w 1598166"/>
                <a:gd name="connsiteY9" fmla="*/ 2256398 h 2284417"/>
                <a:gd name="connsiteX10" fmla="*/ 553489 w 1598166"/>
                <a:gd name="connsiteY10" fmla="*/ 2256398 h 2284417"/>
                <a:gd name="connsiteX11" fmla="*/ 553489 w 1598166"/>
                <a:gd name="connsiteY11" fmla="*/ 2144565 h 2284417"/>
                <a:gd name="connsiteX12" fmla="*/ 23927 w 1598166"/>
                <a:gd name="connsiteY12" fmla="*/ 2154433 h 2284417"/>
                <a:gd name="connsiteX13" fmla="*/ 20636 w 1598166"/>
                <a:gd name="connsiteY13" fmla="*/ 2042600 h 2284417"/>
                <a:gd name="connsiteX14" fmla="*/ 31895 w 1598166"/>
                <a:gd name="connsiteY14" fmla="*/ 1783779 h 2284417"/>
                <a:gd name="connsiteX15" fmla="*/ 35598 w 1598166"/>
                <a:gd name="connsiteY15" fmla="*/ 1144126 h 2284417"/>
                <a:gd name="connsiteX0" fmla="*/ 245 w 1577530"/>
                <a:gd name="connsiteY0" fmla="*/ 1100531 h 2284417"/>
                <a:gd name="connsiteX1" fmla="*/ 1391 w 1577530"/>
                <a:gd name="connsiteY1" fmla="*/ 607845 h 2284417"/>
                <a:gd name="connsiteX2" fmla="*/ 5529 w 1577530"/>
                <a:gd name="connsiteY2" fmla="*/ 557012 h 2284417"/>
                <a:gd name="connsiteX3" fmla="*/ 5529 w 1577530"/>
                <a:gd name="connsiteY3" fmla="*/ 13277 h 2284417"/>
                <a:gd name="connsiteX4" fmla="*/ 1577530 w 1577530"/>
                <a:gd name="connsiteY4" fmla="*/ 0 h 2284417"/>
                <a:gd name="connsiteX5" fmla="*/ 1577530 w 1577530"/>
                <a:gd name="connsiteY5" fmla="*/ 2256398 h 2284417"/>
                <a:gd name="connsiteX6" fmla="*/ 861774 w 1577530"/>
                <a:gd name="connsiteY6" fmla="*/ 2246530 h 2284417"/>
                <a:gd name="connsiteX7" fmla="*/ 845328 w 1577530"/>
                <a:gd name="connsiteY7" fmla="*/ 2276133 h 2284417"/>
                <a:gd name="connsiteX8" fmla="*/ 776255 w 1577530"/>
                <a:gd name="connsiteY8" fmla="*/ 2282712 h 2284417"/>
                <a:gd name="connsiteX9" fmla="*/ 756519 w 1577530"/>
                <a:gd name="connsiteY9" fmla="*/ 2256398 h 2284417"/>
                <a:gd name="connsiteX10" fmla="*/ 532853 w 1577530"/>
                <a:gd name="connsiteY10" fmla="*/ 2256398 h 2284417"/>
                <a:gd name="connsiteX11" fmla="*/ 532853 w 1577530"/>
                <a:gd name="connsiteY11" fmla="*/ 2144565 h 2284417"/>
                <a:gd name="connsiteX12" fmla="*/ 3291 w 1577530"/>
                <a:gd name="connsiteY12" fmla="*/ 2154433 h 2284417"/>
                <a:gd name="connsiteX13" fmla="*/ 0 w 1577530"/>
                <a:gd name="connsiteY13" fmla="*/ 2042600 h 2284417"/>
                <a:gd name="connsiteX14" fmla="*/ 11259 w 1577530"/>
                <a:gd name="connsiteY14" fmla="*/ 1783779 h 2284417"/>
                <a:gd name="connsiteX15" fmla="*/ 14962 w 1577530"/>
                <a:gd name="connsiteY15" fmla="*/ 1144126 h 2284417"/>
                <a:gd name="connsiteX0" fmla="*/ 245 w 1577530"/>
                <a:gd name="connsiteY0" fmla="*/ 1100531 h 2284417"/>
                <a:gd name="connsiteX1" fmla="*/ 23195 w 1577530"/>
                <a:gd name="connsiteY1" fmla="*/ 598995 h 2284417"/>
                <a:gd name="connsiteX2" fmla="*/ 5529 w 1577530"/>
                <a:gd name="connsiteY2" fmla="*/ 557012 h 2284417"/>
                <a:gd name="connsiteX3" fmla="*/ 5529 w 1577530"/>
                <a:gd name="connsiteY3" fmla="*/ 13277 h 2284417"/>
                <a:gd name="connsiteX4" fmla="*/ 1577530 w 1577530"/>
                <a:gd name="connsiteY4" fmla="*/ 0 h 2284417"/>
                <a:gd name="connsiteX5" fmla="*/ 1577530 w 1577530"/>
                <a:gd name="connsiteY5" fmla="*/ 2256398 h 2284417"/>
                <a:gd name="connsiteX6" fmla="*/ 861774 w 1577530"/>
                <a:gd name="connsiteY6" fmla="*/ 2246530 h 2284417"/>
                <a:gd name="connsiteX7" fmla="*/ 845328 w 1577530"/>
                <a:gd name="connsiteY7" fmla="*/ 2276133 h 2284417"/>
                <a:gd name="connsiteX8" fmla="*/ 776255 w 1577530"/>
                <a:gd name="connsiteY8" fmla="*/ 2282712 h 2284417"/>
                <a:gd name="connsiteX9" fmla="*/ 756519 w 1577530"/>
                <a:gd name="connsiteY9" fmla="*/ 2256398 h 2284417"/>
                <a:gd name="connsiteX10" fmla="*/ 532853 w 1577530"/>
                <a:gd name="connsiteY10" fmla="*/ 2256398 h 2284417"/>
                <a:gd name="connsiteX11" fmla="*/ 532853 w 1577530"/>
                <a:gd name="connsiteY11" fmla="*/ 2144565 h 2284417"/>
                <a:gd name="connsiteX12" fmla="*/ 3291 w 1577530"/>
                <a:gd name="connsiteY12" fmla="*/ 2154433 h 2284417"/>
                <a:gd name="connsiteX13" fmla="*/ 0 w 1577530"/>
                <a:gd name="connsiteY13" fmla="*/ 2042600 h 2284417"/>
                <a:gd name="connsiteX14" fmla="*/ 11259 w 1577530"/>
                <a:gd name="connsiteY14" fmla="*/ 1783779 h 2284417"/>
                <a:gd name="connsiteX15" fmla="*/ 14962 w 1577530"/>
                <a:gd name="connsiteY15" fmla="*/ 1144126 h 2284417"/>
                <a:gd name="connsiteX0" fmla="*/ 30771 w 1577530"/>
                <a:gd name="connsiteY0" fmla="*/ 1091680 h 2284417"/>
                <a:gd name="connsiteX1" fmla="*/ 23195 w 1577530"/>
                <a:gd name="connsiteY1" fmla="*/ 598995 h 2284417"/>
                <a:gd name="connsiteX2" fmla="*/ 5529 w 1577530"/>
                <a:gd name="connsiteY2" fmla="*/ 557012 h 2284417"/>
                <a:gd name="connsiteX3" fmla="*/ 5529 w 1577530"/>
                <a:gd name="connsiteY3" fmla="*/ 13277 h 2284417"/>
                <a:gd name="connsiteX4" fmla="*/ 1577530 w 1577530"/>
                <a:gd name="connsiteY4" fmla="*/ 0 h 2284417"/>
                <a:gd name="connsiteX5" fmla="*/ 1577530 w 1577530"/>
                <a:gd name="connsiteY5" fmla="*/ 2256398 h 2284417"/>
                <a:gd name="connsiteX6" fmla="*/ 861774 w 1577530"/>
                <a:gd name="connsiteY6" fmla="*/ 2246530 h 2284417"/>
                <a:gd name="connsiteX7" fmla="*/ 845328 w 1577530"/>
                <a:gd name="connsiteY7" fmla="*/ 2276133 h 2284417"/>
                <a:gd name="connsiteX8" fmla="*/ 776255 w 1577530"/>
                <a:gd name="connsiteY8" fmla="*/ 2282712 h 2284417"/>
                <a:gd name="connsiteX9" fmla="*/ 756519 w 1577530"/>
                <a:gd name="connsiteY9" fmla="*/ 2256398 h 2284417"/>
                <a:gd name="connsiteX10" fmla="*/ 532853 w 1577530"/>
                <a:gd name="connsiteY10" fmla="*/ 2256398 h 2284417"/>
                <a:gd name="connsiteX11" fmla="*/ 532853 w 1577530"/>
                <a:gd name="connsiteY11" fmla="*/ 2144565 h 2284417"/>
                <a:gd name="connsiteX12" fmla="*/ 3291 w 1577530"/>
                <a:gd name="connsiteY12" fmla="*/ 2154433 h 2284417"/>
                <a:gd name="connsiteX13" fmla="*/ 0 w 1577530"/>
                <a:gd name="connsiteY13" fmla="*/ 2042600 h 2284417"/>
                <a:gd name="connsiteX14" fmla="*/ 11259 w 1577530"/>
                <a:gd name="connsiteY14" fmla="*/ 1783779 h 2284417"/>
                <a:gd name="connsiteX15" fmla="*/ 14962 w 1577530"/>
                <a:gd name="connsiteY15" fmla="*/ 1144126 h 2284417"/>
                <a:gd name="connsiteX0" fmla="*/ 17688 w 1577530"/>
                <a:gd name="connsiteY0" fmla="*/ 1091680 h 2284417"/>
                <a:gd name="connsiteX1" fmla="*/ 23195 w 1577530"/>
                <a:gd name="connsiteY1" fmla="*/ 598995 h 2284417"/>
                <a:gd name="connsiteX2" fmla="*/ 5529 w 1577530"/>
                <a:gd name="connsiteY2" fmla="*/ 557012 h 2284417"/>
                <a:gd name="connsiteX3" fmla="*/ 5529 w 1577530"/>
                <a:gd name="connsiteY3" fmla="*/ 13277 h 2284417"/>
                <a:gd name="connsiteX4" fmla="*/ 1577530 w 1577530"/>
                <a:gd name="connsiteY4" fmla="*/ 0 h 2284417"/>
                <a:gd name="connsiteX5" fmla="*/ 1577530 w 1577530"/>
                <a:gd name="connsiteY5" fmla="*/ 2256398 h 2284417"/>
                <a:gd name="connsiteX6" fmla="*/ 861774 w 1577530"/>
                <a:gd name="connsiteY6" fmla="*/ 2246530 h 2284417"/>
                <a:gd name="connsiteX7" fmla="*/ 845328 w 1577530"/>
                <a:gd name="connsiteY7" fmla="*/ 2276133 h 2284417"/>
                <a:gd name="connsiteX8" fmla="*/ 776255 w 1577530"/>
                <a:gd name="connsiteY8" fmla="*/ 2282712 h 2284417"/>
                <a:gd name="connsiteX9" fmla="*/ 756519 w 1577530"/>
                <a:gd name="connsiteY9" fmla="*/ 2256398 h 2284417"/>
                <a:gd name="connsiteX10" fmla="*/ 532853 w 1577530"/>
                <a:gd name="connsiteY10" fmla="*/ 2256398 h 2284417"/>
                <a:gd name="connsiteX11" fmla="*/ 532853 w 1577530"/>
                <a:gd name="connsiteY11" fmla="*/ 2144565 h 2284417"/>
                <a:gd name="connsiteX12" fmla="*/ 3291 w 1577530"/>
                <a:gd name="connsiteY12" fmla="*/ 2154433 h 2284417"/>
                <a:gd name="connsiteX13" fmla="*/ 0 w 1577530"/>
                <a:gd name="connsiteY13" fmla="*/ 2042600 h 2284417"/>
                <a:gd name="connsiteX14" fmla="*/ 11259 w 1577530"/>
                <a:gd name="connsiteY14" fmla="*/ 1783779 h 2284417"/>
                <a:gd name="connsiteX15" fmla="*/ 14962 w 1577530"/>
                <a:gd name="connsiteY15" fmla="*/ 1144126 h 2284417"/>
                <a:gd name="connsiteX0" fmla="*/ 17688 w 1577530"/>
                <a:gd name="connsiteY0" fmla="*/ 1091680 h 2284417"/>
                <a:gd name="connsiteX1" fmla="*/ 23195 w 1577530"/>
                <a:gd name="connsiteY1" fmla="*/ 598995 h 2284417"/>
                <a:gd name="connsiteX2" fmla="*/ 5529 w 1577530"/>
                <a:gd name="connsiteY2" fmla="*/ 557012 h 2284417"/>
                <a:gd name="connsiteX3" fmla="*/ 5529 w 1577530"/>
                <a:gd name="connsiteY3" fmla="*/ 13277 h 2284417"/>
                <a:gd name="connsiteX4" fmla="*/ 1577530 w 1577530"/>
                <a:gd name="connsiteY4" fmla="*/ 0 h 2284417"/>
                <a:gd name="connsiteX5" fmla="*/ 1577530 w 1577530"/>
                <a:gd name="connsiteY5" fmla="*/ 2256398 h 2284417"/>
                <a:gd name="connsiteX6" fmla="*/ 861774 w 1577530"/>
                <a:gd name="connsiteY6" fmla="*/ 2246530 h 2284417"/>
                <a:gd name="connsiteX7" fmla="*/ 845328 w 1577530"/>
                <a:gd name="connsiteY7" fmla="*/ 2276133 h 2284417"/>
                <a:gd name="connsiteX8" fmla="*/ 776255 w 1577530"/>
                <a:gd name="connsiteY8" fmla="*/ 2282712 h 2284417"/>
                <a:gd name="connsiteX9" fmla="*/ 756519 w 1577530"/>
                <a:gd name="connsiteY9" fmla="*/ 2256398 h 2284417"/>
                <a:gd name="connsiteX10" fmla="*/ 532853 w 1577530"/>
                <a:gd name="connsiteY10" fmla="*/ 2256398 h 2284417"/>
                <a:gd name="connsiteX11" fmla="*/ 532853 w 1577530"/>
                <a:gd name="connsiteY11" fmla="*/ 2144565 h 2284417"/>
                <a:gd name="connsiteX12" fmla="*/ 3291 w 1577530"/>
                <a:gd name="connsiteY12" fmla="*/ 2154433 h 2284417"/>
                <a:gd name="connsiteX13" fmla="*/ 0 w 1577530"/>
                <a:gd name="connsiteY13" fmla="*/ 2042600 h 2284417"/>
                <a:gd name="connsiteX14" fmla="*/ 11259 w 1577530"/>
                <a:gd name="connsiteY14" fmla="*/ 1783779 h 2284417"/>
                <a:gd name="connsiteX15" fmla="*/ 14962 w 1577530"/>
                <a:gd name="connsiteY15" fmla="*/ 1144126 h 2284417"/>
                <a:gd name="connsiteX0" fmla="*/ 17688 w 1577530"/>
                <a:gd name="connsiteY0" fmla="*/ 1091680 h 2284417"/>
                <a:gd name="connsiteX1" fmla="*/ 23195 w 1577530"/>
                <a:gd name="connsiteY1" fmla="*/ 598995 h 2284417"/>
                <a:gd name="connsiteX2" fmla="*/ 5529 w 1577530"/>
                <a:gd name="connsiteY2" fmla="*/ 557012 h 2284417"/>
                <a:gd name="connsiteX3" fmla="*/ 5529 w 1577530"/>
                <a:gd name="connsiteY3" fmla="*/ 13277 h 2284417"/>
                <a:gd name="connsiteX4" fmla="*/ 1577530 w 1577530"/>
                <a:gd name="connsiteY4" fmla="*/ 0 h 2284417"/>
                <a:gd name="connsiteX5" fmla="*/ 1577530 w 1577530"/>
                <a:gd name="connsiteY5" fmla="*/ 2256398 h 2284417"/>
                <a:gd name="connsiteX6" fmla="*/ 861774 w 1577530"/>
                <a:gd name="connsiteY6" fmla="*/ 2246530 h 2284417"/>
                <a:gd name="connsiteX7" fmla="*/ 845328 w 1577530"/>
                <a:gd name="connsiteY7" fmla="*/ 2276133 h 2284417"/>
                <a:gd name="connsiteX8" fmla="*/ 776255 w 1577530"/>
                <a:gd name="connsiteY8" fmla="*/ 2282712 h 2284417"/>
                <a:gd name="connsiteX9" fmla="*/ 756519 w 1577530"/>
                <a:gd name="connsiteY9" fmla="*/ 2256398 h 2284417"/>
                <a:gd name="connsiteX10" fmla="*/ 532853 w 1577530"/>
                <a:gd name="connsiteY10" fmla="*/ 2256398 h 2284417"/>
                <a:gd name="connsiteX11" fmla="*/ 532853 w 1577530"/>
                <a:gd name="connsiteY11" fmla="*/ 2144565 h 2284417"/>
                <a:gd name="connsiteX12" fmla="*/ 3291 w 1577530"/>
                <a:gd name="connsiteY12" fmla="*/ 2154433 h 2284417"/>
                <a:gd name="connsiteX13" fmla="*/ 0 w 1577530"/>
                <a:gd name="connsiteY13" fmla="*/ 2042600 h 2284417"/>
                <a:gd name="connsiteX14" fmla="*/ 11259 w 1577530"/>
                <a:gd name="connsiteY14" fmla="*/ 1783779 h 2284417"/>
                <a:gd name="connsiteX15" fmla="*/ 28045 w 1577530"/>
                <a:gd name="connsiteY15" fmla="*/ 1139701 h 2284417"/>
                <a:gd name="connsiteX0" fmla="*/ 17688 w 1577530"/>
                <a:gd name="connsiteY0" fmla="*/ 1091680 h 2284417"/>
                <a:gd name="connsiteX1" fmla="*/ 23195 w 1577530"/>
                <a:gd name="connsiteY1" fmla="*/ 598995 h 2284417"/>
                <a:gd name="connsiteX2" fmla="*/ 5529 w 1577530"/>
                <a:gd name="connsiteY2" fmla="*/ 557012 h 2284417"/>
                <a:gd name="connsiteX3" fmla="*/ 5529 w 1577530"/>
                <a:gd name="connsiteY3" fmla="*/ 13277 h 2284417"/>
                <a:gd name="connsiteX4" fmla="*/ 1577530 w 1577530"/>
                <a:gd name="connsiteY4" fmla="*/ 0 h 2284417"/>
                <a:gd name="connsiteX5" fmla="*/ 1577530 w 1577530"/>
                <a:gd name="connsiteY5" fmla="*/ 2256398 h 2284417"/>
                <a:gd name="connsiteX6" fmla="*/ 861774 w 1577530"/>
                <a:gd name="connsiteY6" fmla="*/ 2246530 h 2284417"/>
                <a:gd name="connsiteX7" fmla="*/ 845328 w 1577530"/>
                <a:gd name="connsiteY7" fmla="*/ 2276133 h 2284417"/>
                <a:gd name="connsiteX8" fmla="*/ 776255 w 1577530"/>
                <a:gd name="connsiteY8" fmla="*/ 2282712 h 2284417"/>
                <a:gd name="connsiteX9" fmla="*/ 756519 w 1577530"/>
                <a:gd name="connsiteY9" fmla="*/ 2256398 h 2284417"/>
                <a:gd name="connsiteX10" fmla="*/ 532853 w 1577530"/>
                <a:gd name="connsiteY10" fmla="*/ 2256398 h 2284417"/>
                <a:gd name="connsiteX11" fmla="*/ 532853 w 1577530"/>
                <a:gd name="connsiteY11" fmla="*/ 2144565 h 2284417"/>
                <a:gd name="connsiteX12" fmla="*/ 3291 w 1577530"/>
                <a:gd name="connsiteY12" fmla="*/ 2154433 h 2284417"/>
                <a:gd name="connsiteX13" fmla="*/ 0 w 1577530"/>
                <a:gd name="connsiteY13" fmla="*/ 2042600 h 2284417"/>
                <a:gd name="connsiteX14" fmla="*/ 46146 w 1577530"/>
                <a:gd name="connsiteY14" fmla="*/ 1788205 h 2284417"/>
                <a:gd name="connsiteX15" fmla="*/ 28045 w 1577530"/>
                <a:gd name="connsiteY15" fmla="*/ 1139701 h 2284417"/>
                <a:gd name="connsiteX0" fmla="*/ 17688 w 1577530"/>
                <a:gd name="connsiteY0" fmla="*/ 1091680 h 2284417"/>
                <a:gd name="connsiteX1" fmla="*/ 23195 w 1577530"/>
                <a:gd name="connsiteY1" fmla="*/ 598995 h 2284417"/>
                <a:gd name="connsiteX2" fmla="*/ 5529 w 1577530"/>
                <a:gd name="connsiteY2" fmla="*/ 557012 h 2284417"/>
                <a:gd name="connsiteX3" fmla="*/ 5529 w 1577530"/>
                <a:gd name="connsiteY3" fmla="*/ 13277 h 2284417"/>
                <a:gd name="connsiteX4" fmla="*/ 1577530 w 1577530"/>
                <a:gd name="connsiteY4" fmla="*/ 0 h 2284417"/>
                <a:gd name="connsiteX5" fmla="*/ 1577530 w 1577530"/>
                <a:gd name="connsiteY5" fmla="*/ 2256398 h 2284417"/>
                <a:gd name="connsiteX6" fmla="*/ 861774 w 1577530"/>
                <a:gd name="connsiteY6" fmla="*/ 2246530 h 2284417"/>
                <a:gd name="connsiteX7" fmla="*/ 845328 w 1577530"/>
                <a:gd name="connsiteY7" fmla="*/ 2276133 h 2284417"/>
                <a:gd name="connsiteX8" fmla="*/ 776255 w 1577530"/>
                <a:gd name="connsiteY8" fmla="*/ 2282712 h 2284417"/>
                <a:gd name="connsiteX9" fmla="*/ 756519 w 1577530"/>
                <a:gd name="connsiteY9" fmla="*/ 2256398 h 2284417"/>
                <a:gd name="connsiteX10" fmla="*/ 532853 w 1577530"/>
                <a:gd name="connsiteY10" fmla="*/ 2256398 h 2284417"/>
                <a:gd name="connsiteX11" fmla="*/ 532853 w 1577530"/>
                <a:gd name="connsiteY11" fmla="*/ 2144565 h 2284417"/>
                <a:gd name="connsiteX12" fmla="*/ 3291 w 1577530"/>
                <a:gd name="connsiteY12" fmla="*/ 2154433 h 2284417"/>
                <a:gd name="connsiteX13" fmla="*/ 0 w 1577530"/>
                <a:gd name="connsiteY13" fmla="*/ 2042600 h 2284417"/>
                <a:gd name="connsiteX14" fmla="*/ 33063 w 1577530"/>
                <a:gd name="connsiteY14" fmla="*/ 1788205 h 2284417"/>
                <a:gd name="connsiteX15" fmla="*/ 28045 w 1577530"/>
                <a:gd name="connsiteY15" fmla="*/ 1139701 h 2284417"/>
                <a:gd name="connsiteX0" fmla="*/ 17688 w 1577530"/>
                <a:gd name="connsiteY0" fmla="*/ 1091680 h 2284417"/>
                <a:gd name="connsiteX1" fmla="*/ 23195 w 1577530"/>
                <a:gd name="connsiteY1" fmla="*/ 598995 h 2284417"/>
                <a:gd name="connsiteX2" fmla="*/ 5529 w 1577530"/>
                <a:gd name="connsiteY2" fmla="*/ 557012 h 2284417"/>
                <a:gd name="connsiteX3" fmla="*/ 5529 w 1577530"/>
                <a:gd name="connsiteY3" fmla="*/ 13277 h 2284417"/>
                <a:gd name="connsiteX4" fmla="*/ 1577530 w 1577530"/>
                <a:gd name="connsiteY4" fmla="*/ 0 h 2284417"/>
                <a:gd name="connsiteX5" fmla="*/ 1577530 w 1577530"/>
                <a:gd name="connsiteY5" fmla="*/ 2256398 h 2284417"/>
                <a:gd name="connsiteX6" fmla="*/ 861774 w 1577530"/>
                <a:gd name="connsiteY6" fmla="*/ 2246530 h 2284417"/>
                <a:gd name="connsiteX7" fmla="*/ 845328 w 1577530"/>
                <a:gd name="connsiteY7" fmla="*/ 2276133 h 2284417"/>
                <a:gd name="connsiteX8" fmla="*/ 776255 w 1577530"/>
                <a:gd name="connsiteY8" fmla="*/ 2282712 h 2284417"/>
                <a:gd name="connsiteX9" fmla="*/ 756519 w 1577530"/>
                <a:gd name="connsiteY9" fmla="*/ 2256398 h 2284417"/>
                <a:gd name="connsiteX10" fmla="*/ 532853 w 1577530"/>
                <a:gd name="connsiteY10" fmla="*/ 2256398 h 2284417"/>
                <a:gd name="connsiteX11" fmla="*/ 532853 w 1577530"/>
                <a:gd name="connsiteY11" fmla="*/ 2144565 h 2284417"/>
                <a:gd name="connsiteX12" fmla="*/ 33816 w 1577530"/>
                <a:gd name="connsiteY12" fmla="*/ 2154433 h 2284417"/>
                <a:gd name="connsiteX13" fmla="*/ 0 w 1577530"/>
                <a:gd name="connsiteY13" fmla="*/ 2042600 h 2284417"/>
                <a:gd name="connsiteX14" fmla="*/ 33063 w 1577530"/>
                <a:gd name="connsiteY14" fmla="*/ 1788205 h 2284417"/>
                <a:gd name="connsiteX15" fmla="*/ 28045 w 1577530"/>
                <a:gd name="connsiteY15" fmla="*/ 1139701 h 2284417"/>
                <a:gd name="connsiteX0" fmla="*/ 12159 w 1572001"/>
                <a:gd name="connsiteY0" fmla="*/ 1091680 h 2284417"/>
                <a:gd name="connsiteX1" fmla="*/ 17666 w 1572001"/>
                <a:gd name="connsiteY1" fmla="*/ 598995 h 2284417"/>
                <a:gd name="connsiteX2" fmla="*/ 0 w 1572001"/>
                <a:gd name="connsiteY2" fmla="*/ 557012 h 2284417"/>
                <a:gd name="connsiteX3" fmla="*/ 0 w 1572001"/>
                <a:gd name="connsiteY3" fmla="*/ 13277 h 2284417"/>
                <a:gd name="connsiteX4" fmla="*/ 1572001 w 1572001"/>
                <a:gd name="connsiteY4" fmla="*/ 0 h 2284417"/>
                <a:gd name="connsiteX5" fmla="*/ 1572001 w 1572001"/>
                <a:gd name="connsiteY5" fmla="*/ 2256398 h 2284417"/>
                <a:gd name="connsiteX6" fmla="*/ 856245 w 1572001"/>
                <a:gd name="connsiteY6" fmla="*/ 2246530 h 2284417"/>
                <a:gd name="connsiteX7" fmla="*/ 839799 w 1572001"/>
                <a:gd name="connsiteY7" fmla="*/ 2276133 h 2284417"/>
                <a:gd name="connsiteX8" fmla="*/ 770726 w 1572001"/>
                <a:gd name="connsiteY8" fmla="*/ 2282712 h 2284417"/>
                <a:gd name="connsiteX9" fmla="*/ 750990 w 1572001"/>
                <a:gd name="connsiteY9" fmla="*/ 2256398 h 2284417"/>
                <a:gd name="connsiteX10" fmla="*/ 527324 w 1572001"/>
                <a:gd name="connsiteY10" fmla="*/ 2256398 h 2284417"/>
                <a:gd name="connsiteX11" fmla="*/ 527324 w 1572001"/>
                <a:gd name="connsiteY11" fmla="*/ 2144565 h 2284417"/>
                <a:gd name="connsiteX12" fmla="*/ 28287 w 1572001"/>
                <a:gd name="connsiteY12" fmla="*/ 2154433 h 2284417"/>
                <a:gd name="connsiteX13" fmla="*/ 33719 w 1572001"/>
                <a:gd name="connsiteY13" fmla="*/ 2042600 h 2284417"/>
                <a:gd name="connsiteX14" fmla="*/ 27534 w 1572001"/>
                <a:gd name="connsiteY14" fmla="*/ 1788205 h 2284417"/>
                <a:gd name="connsiteX15" fmla="*/ 22516 w 1572001"/>
                <a:gd name="connsiteY15" fmla="*/ 1139701 h 2284417"/>
                <a:gd name="connsiteX0" fmla="*/ 12159 w 1572001"/>
                <a:gd name="connsiteY0" fmla="*/ 1091680 h 2284417"/>
                <a:gd name="connsiteX1" fmla="*/ 17666 w 1572001"/>
                <a:gd name="connsiteY1" fmla="*/ 598995 h 2284417"/>
                <a:gd name="connsiteX2" fmla="*/ 0 w 1572001"/>
                <a:gd name="connsiteY2" fmla="*/ 557012 h 2284417"/>
                <a:gd name="connsiteX3" fmla="*/ 0 w 1572001"/>
                <a:gd name="connsiteY3" fmla="*/ 13277 h 2284417"/>
                <a:gd name="connsiteX4" fmla="*/ 1572001 w 1572001"/>
                <a:gd name="connsiteY4" fmla="*/ 0 h 2284417"/>
                <a:gd name="connsiteX5" fmla="*/ 1572001 w 1572001"/>
                <a:gd name="connsiteY5" fmla="*/ 2256398 h 2284417"/>
                <a:gd name="connsiteX6" fmla="*/ 856245 w 1572001"/>
                <a:gd name="connsiteY6" fmla="*/ 2246530 h 2284417"/>
                <a:gd name="connsiteX7" fmla="*/ 839799 w 1572001"/>
                <a:gd name="connsiteY7" fmla="*/ 2276133 h 2284417"/>
                <a:gd name="connsiteX8" fmla="*/ 770726 w 1572001"/>
                <a:gd name="connsiteY8" fmla="*/ 2282712 h 2284417"/>
                <a:gd name="connsiteX9" fmla="*/ 750990 w 1572001"/>
                <a:gd name="connsiteY9" fmla="*/ 2256398 h 2284417"/>
                <a:gd name="connsiteX10" fmla="*/ 527324 w 1572001"/>
                <a:gd name="connsiteY10" fmla="*/ 2256398 h 2284417"/>
                <a:gd name="connsiteX11" fmla="*/ 527324 w 1572001"/>
                <a:gd name="connsiteY11" fmla="*/ 2144565 h 2284417"/>
                <a:gd name="connsiteX12" fmla="*/ 28287 w 1572001"/>
                <a:gd name="connsiteY12" fmla="*/ 2167708 h 2284417"/>
                <a:gd name="connsiteX13" fmla="*/ 33719 w 1572001"/>
                <a:gd name="connsiteY13" fmla="*/ 2042600 h 2284417"/>
                <a:gd name="connsiteX14" fmla="*/ 27534 w 1572001"/>
                <a:gd name="connsiteY14" fmla="*/ 1788205 h 2284417"/>
                <a:gd name="connsiteX15" fmla="*/ 22516 w 1572001"/>
                <a:gd name="connsiteY15" fmla="*/ 1139701 h 2284417"/>
                <a:gd name="connsiteX0" fmla="*/ 12159 w 1572001"/>
                <a:gd name="connsiteY0" fmla="*/ 1091680 h 2284417"/>
                <a:gd name="connsiteX1" fmla="*/ 17666 w 1572001"/>
                <a:gd name="connsiteY1" fmla="*/ 598995 h 2284417"/>
                <a:gd name="connsiteX2" fmla="*/ 0 w 1572001"/>
                <a:gd name="connsiteY2" fmla="*/ 557012 h 2284417"/>
                <a:gd name="connsiteX3" fmla="*/ 0 w 1572001"/>
                <a:gd name="connsiteY3" fmla="*/ 13277 h 2284417"/>
                <a:gd name="connsiteX4" fmla="*/ 1572001 w 1572001"/>
                <a:gd name="connsiteY4" fmla="*/ 0 h 2284417"/>
                <a:gd name="connsiteX5" fmla="*/ 1572001 w 1572001"/>
                <a:gd name="connsiteY5" fmla="*/ 2256398 h 2284417"/>
                <a:gd name="connsiteX6" fmla="*/ 856245 w 1572001"/>
                <a:gd name="connsiteY6" fmla="*/ 2246530 h 2284417"/>
                <a:gd name="connsiteX7" fmla="*/ 839799 w 1572001"/>
                <a:gd name="connsiteY7" fmla="*/ 2276133 h 2284417"/>
                <a:gd name="connsiteX8" fmla="*/ 770726 w 1572001"/>
                <a:gd name="connsiteY8" fmla="*/ 2282712 h 2284417"/>
                <a:gd name="connsiteX9" fmla="*/ 750990 w 1572001"/>
                <a:gd name="connsiteY9" fmla="*/ 2256398 h 2284417"/>
                <a:gd name="connsiteX10" fmla="*/ 527324 w 1572001"/>
                <a:gd name="connsiteY10" fmla="*/ 2256398 h 2284417"/>
                <a:gd name="connsiteX11" fmla="*/ 544768 w 1572001"/>
                <a:gd name="connsiteY11" fmla="*/ 2166692 h 2284417"/>
                <a:gd name="connsiteX12" fmla="*/ 28287 w 1572001"/>
                <a:gd name="connsiteY12" fmla="*/ 2167708 h 2284417"/>
                <a:gd name="connsiteX13" fmla="*/ 33719 w 1572001"/>
                <a:gd name="connsiteY13" fmla="*/ 2042600 h 2284417"/>
                <a:gd name="connsiteX14" fmla="*/ 27534 w 1572001"/>
                <a:gd name="connsiteY14" fmla="*/ 1788205 h 2284417"/>
                <a:gd name="connsiteX15" fmla="*/ 22516 w 1572001"/>
                <a:gd name="connsiteY15" fmla="*/ 1139701 h 2284417"/>
                <a:gd name="connsiteX0" fmla="*/ 12159 w 1572001"/>
                <a:gd name="connsiteY0" fmla="*/ 1091680 h 2287374"/>
                <a:gd name="connsiteX1" fmla="*/ 17666 w 1572001"/>
                <a:gd name="connsiteY1" fmla="*/ 598995 h 2287374"/>
                <a:gd name="connsiteX2" fmla="*/ 0 w 1572001"/>
                <a:gd name="connsiteY2" fmla="*/ 557012 h 2287374"/>
                <a:gd name="connsiteX3" fmla="*/ 0 w 1572001"/>
                <a:gd name="connsiteY3" fmla="*/ 13277 h 2287374"/>
                <a:gd name="connsiteX4" fmla="*/ 1572001 w 1572001"/>
                <a:gd name="connsiteY4" fmla="*/ 0 h 2287374"/>
                <a:gd name="connsiteX5" fmla="*/ 1572001 w 1572001"/>
                <a:gd name="connsiteY5" fmla="*/ 2256398 h 2287374"/>
                <a:gd name="connsiteX6" fmla="*/ 856245 w 1572001"/>
                <a:gd name="connsiteY6" fmla="*/ 2246530 h 2287374"/>
                <a:gd name="connsiteX7" fmla="*/ 839799 w 1572001"/>
                <a:gd name="connsiteY7" fmla="*/ 2276133 h 2287374"/>
                <a:gd name="connsiteX8" fmla="*/ 770726 w 1572001"/>
                <a:gd name="connsiteY8" fmla="*/ 2282712 h 2287374"/>
                <a:gd name="connsiteX9" fmla="*/ 750990 w 1572001"/>
                <a:gd name="connsiteY9" fmla="*/ 2256398 h 2287374"/>
                <a:gd name="connsiteX10" fmla="*/ 566572 w 1572001"/>
                <a:gd name="connsiteY10" fmla="*/ 2287374 h 2287374"/>
                <a:gd name="connsiteX11" fmla="*/ 544768 w 1572001"/>
                <a:gd name="connsiteY11" fmla="*/ 2166692 h 2287374"/>
                <a:gd name="connsiteX12" fmla="*/ 28287 w 1572001"/>
                <a:gd name="connsiteY12" fmla="*/ 2167708 h 2287374"/>
                <a:gd name="connsiteX13" fmla="*/ 33719 w 1572001"/>
                <a:gd name="connsiteY13" fmla="*/ 2042600 h 2287374"/>
                <a:gd name="connsiteX14" fmla="*/ 27534 w 1572001"/>
                <a:gd name="connsiteY14" fmla="*/ 1788205 h 2287374"/>
                <a:gd name="connsiteX15" fmla="*/ 22516 w 1572001"/>
                <a:gd name="connsiteY15" fmla="*/ 1139701 h 2287374"/>
                <a:gd name="connsiteX0" fmla="*/ 12159 w 1572001"/>
                <a:gd name="connsiteY0" fmla="*/ 1091680 h 2287374"/>
                <a:gd name="connsiteX1" fmla="*/ 17666 w 1572001"/>
                <a:gd name="connsiteY1" fmla="*/ 598995 h 2287374"/>
                <a:gd name="connsiteX2" fmla="*/ 0 w 1572001"/>
                <a:gd name="connsiteY2" fmla="*/ 557012 h 2287374"/>
                <a:gd name="connsiteX3" fmla="*/ 0 w 1572001"/>
                <a:gd name="connsiteY3" fmla="*/ 13277 h 2287374"/>
                <a:gd name="connsiteX4" fmla="*/ 1572001 w 1572001"/>
                <a:gd name="connsiteY4" fmla="*/ 0 h 2287374"/>
                <a:gd name="connsiteX5" fmla="*/ 1572001 w 1572001"/>
                <a:gd name="connsiteY5" fmla="*/ 2256398 h 2287374"/>
                <a:gd name="connsiteX6" fmla="*/ 856245 w 1572001"/>
                <a:gd name="connsiteY6" fmla="*/ 2246530 h 2287374"/>
                <a:gd name="connsiteX7" fmla="*/ 839799 w 1572001"/>
                <a:gd name="connsiteY7" fmla="*/ 2276133 h 2287374"/>
                <a:gd name="connsiteX8" fmla="*/ 770726 w 1572001"/>
                <a:gd name="connsiteY8" fmla="*/ 2282712 h 2287374"/>
                <a:gd name="connsiteX9" fmla="*/ 750990 w 1572001"/>
                <a:gd name="connsiteY9" fmla="*/ 2256398 h 2287374"/>
                <a:gd name="connsiteX10" fmla="*/ 566572 w 1572001"/>
                <a:gd name="connsiteY10" fmla="*/ 2287374 h 2287374"/>
                <a:gd name="connsiteX11" fmla="*/ 562212 w 1572001"/>
                <a:gd name="connsiteY11" fmla="*/ 2166693 h 2287374"/>
                <a:gd name="connsiteX12" fmla="*/ 28287 w 1572001"/>
                <a:gd name="connsiteY12" fmla="*/ 2167708 h 2287374"/>
                <a:gd name="connsiteX13" fmla="*/ 33719 w 1572001"/>
                <a:gd name="connsiteY13" fmla="*/ 2042600 h 2287374"/>
                <a:gd name="connsiteX14" fmla="*/ 27534 w 1572001"/>
                <a:gd name="connsiteY14" fmla="*/ 1788205 h 2287374"/>
                <a:gd name="connsiteX15" fmla="*/ 22516 w 1572001"/>
                <a:gd name="connsiteY15" fmla="*/ 1139701 h 2287374"/>
                <a:gd name="connsiteX0" fmla="*/ 12159 w 1572001"/>
                <a:gd name="connsiteY0" fmla="*/ 1091680 h 2287374"/>
                <a:gd name="connsiteX1" fmla="*/ 17666 w 1572001"/>
                <a:gd name="connsiteY1" fmla="*/ 598995 h 2287374"/>
                <a:gd name="connsiteX2" fmla="*/ 0 w 1572001"/>
                <a:gd name="connsiteY2" fmla="*/ 557012 h 2287374"/>
                <a:gd name="connsiteX3" fmla="*/ 0 w 1572001"/>
                <a:gd name="connsiteY3" fmla="*/ 13277 h 2287374"/>
                <a:gd name="connsiteX4" fmla="*/ 1572001 w 1572001"/>
                <a:gd name="connsiteY4" fmla="*/ 0 h 2287374"/>
                <a:gd name="connsiteX5" fmla="*/ 1572001 w 1572001"/>
                <a:gd name="connsiteY5" fmla="*/ 2256398 h 2287374"/>
                <a:gd name="connsiteX6" fmla="*/ 856245 w 1572001"/>
                <a:gd name="connsiteY6" fmla="*/ 2246530 h 2287374"/>
                <a:gd name="connsiteX7" fmla="*/ 839799 w 1572001"/>
                <a:gd name="connsiteY7" fmla="*/ 2276133 h 2287374"/>
                <a:gd name="connsiteX8" fmla="*/ 770726 w 1572001"/>
                <a:gd name="connsiteY8" fmla="*/ 2282712 h 2287374"/>
                <a:gd name="connsiteX9" fmla="*/ 777155 w 1572001"/>
                <a:gd name="connsiteY9" fmla="*/ 2282950 h 2287374"/>
                <a:gd name="connsiteX10" fmla="*/ 566572 w 1572001"/>
                <a:gd name="connsiteY10" fmla="*/ 2287374 h 2287374"/>
                <a:gd name="connsiteX11" fmla="*/ 562212 w 1572001"/>
                <a:gd name="connsiteY11" fmla="*/ 2166693 h 2287374"/>
                <a:gd name="connsiteX12" fmla="*/ 28287 w 1572001"/>
                <a:gd name="connsiteY12" fmla="*/ 2167708 h 2287374"/>
                <a:gd name="connsiteX13" fmla="*/ 33719 w 1572001"/>
                <a:gd name="connsiteY13" fmla="*/ 2042600 h 2287374"/>
                <a:gd name="connsiteX14" fmla="*/ 27534 w 1572001"/>
                <a:gd name="connsiteY14" fmla="*/ 1788205 h 2287374"/>
                <a:gd name="connsiteX15" fmla="*/ 22516 w 1572001"/>
                <a:gd name="connsiteY15" fmla="*/ 1139701 h 2287374"/>
                <a:gd name="connsiteX0" fmla="*/ 12159 w 1572001"/>
                <a:gd name="connsiteY0" fmla="*/ 1091680 h 2304513"/>
                <a:gd name="connsiteX1" fmla="*/ 17666 w 1572001"/>
                <a:gd name="connsiteY1" fmla="*/ 598995 h 2304513"/>
                <a:gd name="connsiteX2" fmla="*/ 0 w 1572001"/>
                <a:gd name="connsiteY2" fmla="*/ 557012 h 2304513"/>
                <a:gd name="connsiteX3" fmla="*/ 0 w 1572001"/>
                <a:gd name="connsiteY3" fmla="*/ 13277 h 2304513"/>
                <a:gd name="connsiteX4" fmla="*/ 1572001 w 1572001"/>
                <a:gd name="connsiteY4" fmla="*/ 0 h 2304513"/>
                <a:gd name="connsiteX5" fmla="*/ 1572001 w 1572001"/>
                <a:gd name="connsiteY5" fmla="*/ 2256398 h 2304513"/>
                <a:gd name="connsiteX6" fmla="*/ 856245 w 1572001"/>
                <a:gd name="connsiteY6" fmla="*/ 2246530 h 2304513"/>
                <a:gd name="connsiteX7" fmla="*/ 852881 w 1572001"/>
                <a:gd name="connsiteY7" fmla="*/ 2302685 h 2304513"/>
                <a:gd name="connsiteX8" fmla="*/ 770726 w 1572001"/>
                <a:gd name="connsiteY8" fmla="*/ 2282712 h 2304513"/>
                <a:gd name="connsiteX9" fmla="*/ 777155 w 1572001"/>
                <a:gd name="connsiteY9" fmla="*/ 2282950 h 2304513"/>
                <a:gd name="connsiteX10" fmla="*/ 566572 w 1572001"/>
                <a:gd name="connsiteY10" fmla="*/ 2287374 h 2304513"/>
                <a:gd name="connsiteX11" fmla="*/ 562212 w 1572001"/>
                <a:gd name="connsiteY11" fmla="*/ 2166693 h 2304513"/>
                <a:gd name="connsiteX12" fmla="*/ 28287 w 1572001"/>
                <a:gd name="connsiteY12" fmla="*/ 2167708 h 2304513"/>
                <a:gd name="connsiteX13" fmla="*/ 33719 w 1572001"/>
                <a:gd name="connsiteY13" fmla="*/ 2042600 h 2304513"/>
                <a:gd name="connsiteX14" fmla="*/ 27534 w 1572001"/>
                <a:gd name="connsiteY14" fmla="*/ 1788205 h 2304513"/>
                <a:gd name="connsiteX15" fmla="*/ 22516 w 1572001"/>
                <a:gd name="connsiteY15" fmla="*/ 1139701 h 2304513"/>
                <a:gd name="connsiteX0" fmla="*/ 12159 w 1572001"/>
                <a:gd name="connsiteY0" fmla="*/ 1091680 h 2304513"/>
                <a:gd name="connsiteX1" fmla="*/ 17666 w 1572001"/>
                <a:gd name="connsiteY1" fmla="*/ 598995 h 2304513"/>
                <a:gd name="connsiteX2" fmla="*/ 0 w 1572001"/>
                <a:gd name="connsiteY2" fmla="*/ 557012 h 2304513"/>
                <a:gd name="connsiteX3" fmla="*/ 0 w 1572001"/>
                <a:gd name="connsiteY3" fmla="*/ 13277 h 2304513"/>
                <a:gd name="connsiteX4" fmla="*/ 1572001 w 1572001"/>
                <a:gd name="connsiteY4" fmla="*/ 0 h 2304513"/>
                <a:gd name="connsiteX5" fmla="*/ 1572001 w 1572001"/>
                <a:gd name="connsiteY5" fmla="*/ 2256398 h 2304513"/>
                <a:gd name="connsiteX6" fmla="*/ 873689 w 1572001"/>
                <a:gd name="connsiteY6" fmla="*/ 2281932 h 2304513"/>
                <a:gd name="connsiteX7" fmla="*/ 852881 w 1572001"/>
                <a:gd name="connsiteY7" fmla="*/ 2302685 h 2304513"/>
                <a:gd name="connsiteX8" fmla="*/ 770726 w 1572001"/>
                <a:gd name="connsiteY8" fmla="*/ 2282712 h 2304513"/>
                <a:gd name="connsiteX9" fmla="*/ 777155 w 1572001"/>
                <a:gd name="connsiteY9" fmla="*/ 2282950 h 2304513"/>
                <a:gd name="connsiteX10" fmla="*/ 566572 w 1572001"/>
                <a:gd name="connsiteY10" fmla="*/ 2287374 h 2304513"/>
                <a:gd name="connsiteX11" fmla="*/ 562212 w 1572001"/>
                <a:gd name="connsiteY11" fmla="*/ 2166693 h 2304513"/>
                <a:gd name="connsiteX12" fmla="*/ 28287 w 1572001"/>
                <a:gd name="connsiteY12" fmla="*/ 2167708 h 2304513"/>
                <a:gd name="connsiteX13" fmla="*/ 33719 w 1572001"/>
                <a:gd name="connsiteY13" fmla="*/ 2042600 h 2304513"/>
                <a:gd name="connsiteX14" fmla="*/ 27534 w 1572001"/>
                <a:gd name="connsiteY14" fmla="*/ 1788205 h 2304513"/>
                <a:gd name="connsiteX15" fmla="*/ 22516 w 1572001"/>
                <a:gd name="connsiteY15" fmla="*/ 1139701 h 2304513"/>
                <a:gd name="connsiteX0" fmla="*/ 12159 w 1572001"/>
                <a:gd name="connsiteY0" fmla="*/ 1091680 h 2304513"/>
                <a:gd name="connsiteX1" fmla="*/ 17666 w 1572001"/>
                <a:gd name="connsiteY1" fmla="*/ 598995 h 2304513"/>
                <a:gd name="connsiteX2" fmla="*/ 0 w 1572001"/>
                <a:gd name="connsiteY2" fmla="*/ 557012 h 2304513"/>
                <a:gd name="connsiteX3" fmla="*/ 0 w 1572001"/>
                <a:gd name="connsiteY3" fmla="*/ 13277 h 2304513"/>
                <a:gd name="connsiteX4" fmla="*/ 1572001 w 1572001"/>
                <a:gd name="connsiteY4" fmla="*/ 0 h 2304513"/>
                <a:gd name="connsiteX5" fmla="*/ 1550196 w 1572001"/>
                <a:gd name="connsiteY5" fmla="*/ 2278525 h 2304513"/>
                <a:gd name="connsiteX6" fmla="*/ 873689 w 1572001"/>
                <a:gd name="connsiteY6" fmla="*/ 2281932 h 2304513"/>
                <a:gd name="connsiteX7" fmla="*/ 852881 w 1572001"/>
                <a:gd name="connsiteY7" fmla="*/ 2302685 h 2304513"/>
                <a:gd name="connsiteX8" fmla="*/ 770726 w 1572001"/>
                <a:gd name="connsiteY8" fmla="*/ 2282712 h 2304513"/>
                <a:gd name="connsiteX9" fmla="*/ 777155 w 1572001"/>
                <a:gd name="connsiteY9" fmla="*/ 2282950 h 2304513"/>
                <a:gd name="connsiteX10" fmla="*/ 566572 w 1572001"/>
                <a:gd name="connsiteY10" fmla="*/ 2287374 h 2304513"/>
                <a:gd name="connsiteX11" fmla="*/ 562212 w 1572001"/>
                <a:gd name="connsiteY11" fmla="*/ 2166693 h 2304513"/>
                <a:gd name="connsiteX12" fmla="*/ 28287 w 1572001"/>
                <a:gd name="connsiteY12" fmla="*/ 2167708 h 2304513"/>
                <a:gd name="connsiteX13" fmla="*/ 33719 w 1572001"/>
                <a:gd name="connsiteY13" fmla="*/ 2042600 h 2304513"/>
                <a:gd name="connsiteX14" fmla="*/ 27534 w 1572001"/>
                <a:gd name="connsiteY14" fmla="*/ 1788205 h 2304513"/>
                <a:gd name="connsiteX15" fmla="*/ 22516 w 1572001"/>
                <a:gd name="connsiteY15" fmla="*/ 1139701 h 2304513"/>
                <a:gd name="connsiteX0" fmla="*/ 12159 w 1572001"/>
                <a:gd name="connsiteY0" fmla="*/ 1091680 h 2418195"/>
                <a:gd name="connsiteX1" fmla="*/ 17666 w 1572001"/>
                <a:gd name="connsiteY1" fmla="*/ 598995 h 2418195"/>
                <a:gd name="connsiteX2" fmla="*/ 0 w 1572001"/>
                <a:gd name="connsiteY2" fmla="*/ 557012 h 2418195"/>
                <a:gd name="connsiteX3" fmla="*/ 0 w 1572001"/>
                <a:gd name="connsiteY3" fmla="*/ 13277 h 2418195"/>
                <a:gd name="connsiteX4" fmla="*/ 1572001 w 1572001"/>
                <a:gd name="connsiteY4" fmla="*/ 0 h 2418195"/>
                <a:gd name="connsiteX5" fmla="*/ 1550196 w 1572001"/>
                <a:gd name="connsiteY5" fmla="*/ 2278525 h 2418195"/>
                <a:gd name="connsiteX6" fmla="*/ 873689 w 1572001"/>
                <a:gd name="connsiteY6" fmla="*/ 2281932 h 2418195"/>
                <a:gd name="connsiteX7" fmla="*/ 787468 w 1572001"/>
                <a:gd name="connsiteY7" fmla="*/ 2417743 h 2418195"/>
                <a:gd name="connsiteX8" fmla="*/ 770726 w 1572001"/>
                <a:gd name="connsiteY8" fmla="*/ 2282712 h 2418195"/>
                <a:gd name="connsiteX9" fmla="*/ 777155 w 1572001"/>
                <a:gd name="connsiteY9" fmla="*/ 2282950 h 2418195"/>
                <a:gd name="connsiteX10" fmla="*/ 566572 w 1572001"/>
                <a:gd name="connsiteY10" fmla="*/ 2287374 h 2418195"/>
                <a:gd name="connsiteX11" fmla="*/ 562212 w 1572001"/>
                <a:gd name="connsiteY11" fmla="*/ 2166693 h 2418195"/>
                <a:gd name="connsiteX12" fmla="*/ 28287 w 1572001"/>
                <a:gd name="connsiteY12" fmla="*/ 2167708 h 2418195"/>
                <a:gd name="connsiteX13" fmla="*/ 33719 w 1572001"/>
                <a:gd name="connsiteY13" fmla="*/ 2042600 h 2418195"/>
                <a:gd name="connsiteX14" fmla="*/ 27534 w 1572001"/>
                <a:gd name="connsiteY14" fmla="*/ 1788205 h 2418195"/>
                <a:gd name="connsiteX15" fmla="*/ 22516 w 1572001"/>
                <a:gd name="connsiteY15" fmla="*/ 1139701 h 2418195"/>
                <a:gd name="connsiteX0" fmla="*/ 12159 w 1572001"/>
                <a:gd name="connsiteY0" fmla="*/ 1091680 h 2418195"/>
                <a:gd name="connsiteX1" fmla="*/ 17666 w 1572001"/>
                <a:gd name="connsiteY1" fmla="*/ 598995 h 2418195"/>
                <a:gd name="connsiteX2" fmla="*/ 0 w 1572001"/>
                <a:gd name="connsiteY2" fmla="*/ 557012 h 2418195"/>
                <a:gd name="connsiteX3" fmla="*/ 0 w 1572001"/>
                <a:gd name="connsiteY3" fmla="*/ 13277 h 2418195"/>
                <a:gd name="connsiteX4" fmla="*/ 1572001 w 1572001"/>
                <a:gd name="connsiteY4" fmla="*/ 0 h 2418195"/>
                <a:gd name="connsiteX5" fmla="*/ 1550196 w 1572001"/>
                <a:gd name="connsiteY5" fmla="*/ 2278525 h 2418195"/>
                <a:gd name="connsiteX6" fmla="*/ 873689 w 1572001"/>
                <a:gd name="connsiteY6" fmla="*/ 2281932 h 2418195"/>
                <a:gd name="connsiteX7" fmla="*/ 787468 w 1572001"/>
                <a:gd name="connsiteY7" fmla="*/ 2417743 h 2418195"/>
                <a:gd name="connsiteX8" fmla="*/ 770726 w 1572001"/>
                <a:gd name="connsiteY8" fmla="*/ 2282712 h 2418195"/>
                <a:gd name="connsiteX9" fmla="*/ 777155 w 1572001"/>
                <a:gd name="connsiteY9" fmla="*/ 2282950 h 2418195"/>
                <a:gd name="connsiteX10" fmla="*/ 566572 w 1572001"/>
                <a:gd name="connsiteY10" fmla="*/ 2287374 h 2418195"/>
                <a:gd name="connsiteX11" fmla="*/ 562212 w 1572001"/>
                <a:gd name="connsiteY11" fmla="*/ 2166693 h 2418195"/>
                <a:gd name="connsiteX12" fmla="*/ 28287 w 1572001"/>
                <a:gd name="connsiteY12" fmla="*/ 2167708 h 2418195"/>
                <a:gd name="connsiteX13" fmla="*/ 33719 w 1572001"/>
                <a:gd name="connsiteY13" fmla="*/ 2042600 h 2418195"/>
                <a:gd name="connsiteX14" fmla="*/ 27534 w 1572001"/>
                <a:gd name="connsiteY14" fmla="*/ 1788205 h 2418195"/>
                <a:gd name="connsiteX15" fmla="*/ 22516 w 1572001"/>
                <a:gd name="connsiteY15" fmla="*/ 1139701 h 2418195"/>
                <a:gd name="connsiteX0" fmla="*/ 12159 w 1572001"/>
                <a:gd name="connsiteY0" fmla="*/ 1091680 h 2422797"/>
                <a:gd name="connsiteX1" fmla="*/ 17666 w 1572001"/>
                <a:gd name="connsiteY1" fmla="*/ 598995 h 2422797"/>
                <a:gd name="connsiteX2" fmla="*/ 0 w 1572001"/>
                <a:gd name="connsiteY2" fmla="*/ 557012 h 2422797"/>
                <a:gd name="connsiteX3" fmla="*/ 0 w 1572001"/>
                <a:gd name="connsiteY3" fmla="*/ 13277 h 2422797"/>
                <a:gd name="connsiteX4" fmla="*/ 1572001 w 1572001"/>
                <a:gd name="connsiteY4" fmla="*/ 0 h 2422797"/>
                <a:gd name="connsiteX5" fmla="*/ 1550196 w 1572001"/>
                <a:gd name="connsiteY5" fmla="*/ 2278525 h 2422797"/>
                <a:gd name="connsiteX6" fmla="*/ 873689 w 1572001"/>
                <a:gd name="connsiteY6" fmla="*/ 2281932 h 2422797"/>
                <a:gd name="connsiteX7" fmla="*/ 868106 w 1572001"/>
                <a:gd name="connsiteY7" fmla="*/ 2383390 h 2422797"/>
                <a:gd name="connsiteX8" fmla="*/ 787468 w 1572001"/>
                <a:gd name="connsiteY8" fmla="*/ 2417743 h 2422797"/>
                <a:gd name="connsiteX9" fmla="*/ 770726 w 1572001"/>
                <a:gd name="connsiteY9" fmla="*/ 2282712 h 2422797"/>
                <a:gd name="connsiteX10" fmla="*/ 777155 w 1572001"/>
                <a:gd name="connsiteY10" fmla="*/ 2282950 h 2422797"/>
                <a:gd name="connsiteX11" fmla="*/ 566572 w 1572001"/>
                <a:gd name="connsiteY11" fmla="*/ 2287374 h 2422797"/>
                <a:gd name="connsiteX12" fmla="*/ 562212 w 1572001"/>
                <a:gd name="connsiteY12" fmla="*/ 2166693 h 2422797"/>
                <a:gd name="connsiteX13" fmla="*/ 28287 w 1572001"/>
                <a:gd name="connsiteY13" fmla="*/ 2167708 h 2422797"/>
                <a:gd name="connsiteX14" fmla="*/ 33719 w 1572001"/>
                <a:gd name="connsiteY14" fmla="*/ 2042600 h 2422797"/>
                <a:gd name="connsiteX15" fmla="*/ 27534 w 1572001"/>
                <a:gd name="connsiteY15" fmla="*/ 1788205 h 2422797"/>
                <a:gd name="connsiteX16" fmla="*/ 22516 w 1572001"/>
                <a:gd name="connsiteY16" fmla="*/ 1139701 h 2422797"/>
                <a:gd name="connsiteX0" fmla="*/ 12159 w 1572001"/>
                <a:gd name="connsiteY0" fmla="*/ 1091680 h 2419642"/>
                <a:gd name="connsiteX1" fmla="*/ 17666 w 1572001"/>
                <a:gd name="connsiteY1" fmla="*/ 598995 h 2419642"/>
                <a:gd name="connsiteX2" fmla="*/ 0 w 1572001"/>
                <a:gd name="connsiteY2" fmla="*/ 557012 h 2419642"/>
                <a:gd name="connsiteX3" fmla="*/ 0 w 1572001"/>
                <a:gd name="connsiteY3" fmla="*/ 13277 h 2419642"/>
                <a:gd name="connsiteX4" fmla="*/ 1572001 w 1572001"/>
                <a:gd name="connsiteY4" fmla="*/ 0 h 2419642"/>
                <a:gd name="connsiteX5" fmla="*/ 1550196 w 1572001"/>
                <a:gd name="connsiteY5" fmla="*/ 2278525 h 2419642"/>
                <a:gd name="connsiteX6" fmla="*/ 873689 w 1572001"/>
                <a:gd name="connsiteY6" fmla="*/ 2281932 h 2419642"/>
                <a:gd name="connsiteX7" fmla="*/ 855024 w 1572001"/>
                <a:gd name="connsiteY7" fmla="*/ 2312584 h 2419642"/>
                <a:gd name="connsiteX8" fmla="*/ 787468 w 1572001"/>
                <a:gd name="connsiteY8" fmla="*/ 2417743 h 2419642"/>
                <a:gd name="connsiteX9" fmla="*/ 770726 w 1572001"/>
                <a:gd name="connsiteY9" fmla="*/ 2282712 h 2419642"/>
                <a:gd name="connsiteX10" fmla="*/ 777155 w 1572001"/>
                <a:gd name="connsiteY10" fmla="*/ 2282950 h 2419642"/>
                <a:gd name="connsiteX11" fmla="*/ 566572 w 1572001"/>
                <a:gd name="connsiteY11" fmla="*/ 2287374 h 2419642"/>
                <a:gd name="connsiteX12" fmla="*/ 562212 w 1572001"/>
                <a:gd name="connsiteY12" fmla="*/ 2166693 h 2419642"/>
                <a:gd name="connsiteX13" fmla="*/ 28287 w 1572001"/>
                <a:gd name="connsiteY13" fmla="*/ 2167708 h 2419642"/>
                <a:gd name="connsiteX14" fmla="*/ 33719 w 1572001"/>
                <a:gd name="connsiteY14" fmla="*/ 2042600 h 2419642"/>
                <a:gd name="connsiteX15" fmla="*/ 27534 w 1572001"/>
                <a:gd name="connsiteY15" fmla="*/ 1788205 h 2419642"/>
                <a:gd name="connsiteX16" fmla="*/ 22516 w 1572001"/>
                <a:gd name="connsiteY16" fmla="*/ 1139701 h 2419642"/>
                <a:gd name="connsiteX0" fmla="*/ 12159 w 1572001"/>
                <a:gd name="connsiteY0" fmla="*/ 1091680 h 2419642"/>
                <a:gd name="connsiteX1" fmla="*/ 17666 w 1572001"/>
                <a:gd name="connsiteY1" fmla="*/ 598995 h 2419642"/>
                <a:gd name="connsiteX2" fmla="*/ 0 w 1572001"/>
                <a:gd name="connsiteY2" fmla="*/ 557012 h 2419642"/>
                <a:gd name="connsiteX3" fmla="*/ 0 w 1572001"/>
                <a:gd name="connsiteY3" fmla="*/ 13277 h 2419642"/>
                <a:gd name="connsiteX4" fmla="*/ 1572001 w 1572001"/>
                <a:gd name="connsiteY4" fmla="*/ 0 h 2419642"/>
                <a:gd name="connsiteX5" fmla="*/ 1550196 w 1572001"/>
                <a:gd name="connsiteY5" fmla="*/ 2278525 h 2419642"/>
                <a:gd name="connsiteX6" fmla="*/ 873689 w 1572001"/>
                <a:gd name="connsiteY6" fmla="*/ 2281932 h 2419642"/>
                <a:gd name="connsiteX7" fmla="*/ 855024 w 1572001"/>
                <a:gd name="connsiteY7" fmla="*/ 2312584 h 2419642"/>
                <a:gd name="connsiteX8" fmla="*/ 787468 w 1572001"/>
                <a:gd name="connsiteY8" fmla="*/ 2417743 h 2419642"/>
                <a:gd name="connsiteX9" fmla="*/ 770726 w 1572001"/>
                <a:gd name="connsiteY9" fmla="*/ 2282712 h 2419642"/>
                <a:gd name="connsiteX10" fmla="*/ 777155 w 1572001"/>
                <a:gd name="connsiteY10" fmla="*/ 2282950 h 2419642"/>
                <a:gd name="connsiteX11" fmla="*/ 566572 w 1572001"/>
                <a:gd name="connsiteY11" fmla="*/ 2287374 h 2419642"/>
                <a:gd name="connsiteX12" fmla="*/ 562212 w 1572001"/>
                <a:gd name="connsiteY12" fmla="*/ 2166693 h 2419642"/>
                <a:gd name="connsiteX13" fmla="*/ 28287 w 1572001"/>
                <a:gd name="connsiteY13" fmla="*/ 2167708 h 2419642"/>
                <a:gd name="connsiteX14" fmla="*/ 33719 w 1572001"/>
                <a:gd name="connsiteY14" fmla="*/ 2042600 h 2419642"/>
                <a:gd name="connsiteX15" fmla="*/ 27534 w 1572001"/>
                <a:gd name="connsiteY15" fmla="*/ 1788205 h 2419642"/>
                <a:gd name="connsiteX16" fmla="*/ 22516 w 1572001"/>
                <a:gd name="connsiteY16" fmla="*/ 1139701 h 2419642"/>
                <a:gd name="connsiteX0" fmla="*/ 12159 w 1572001"/>
                <a:gd name="connsiteY0" fmla="*/ 1091680 h 2424869"/>
                <a:gd name="connsiteX1" fmla="*/ 17666 w 1572001"/>
                <a:gd name="connsiteY1" fmla="*/ 598995 h 2424869"/>
                <a:gd name="connsiteX2" fmla="*/ 0 w 1572001"/>
                <a:gd name="connsiteY2" fmla="*/ 557012 h 2424869"/>
                <a:gd name="connsiteX3" fmla="*/ 0 w 1572001"/>
                <a:gd name="connsiteY3" fmla="*/ 13277 h 2424869"/>
                <a:gd name="connsiteX4" fmla="*/ 1572001 w 1572001"/>
                <a:gd name="connsiteY4" fmla="*/ 0 h 2424869"/>
                <a:gd name="connsiteX5" fmla="*/ 1550196 w 1572001"/>
                <a:gd name="connsiteY5" fmla="*/ 2278525 h 2424869"/>
                <a:gd name="connsiteX6" fmla="*/ 873689 w 1572001"/>
                <a:gd name="connsiteY6" fmla="*/ 2281932 h 2424869"/>
                <a:gd name="connsiteX7" fmla="*/ 868106 w 1572001"/>
                <a:gd name="connsiteY7" fmla="*/ 2396664 h 2424869"/>
                <a:gd name="connsiteX8" fmla="*/ 787468 w 1572001"/>
                <a:gd name="connsiteY8" fmla="*/ 2417743 h 2424869"/>
                <a:gd name="connsiteX9" fmla="*/ 770726 w 1572001"/>
                <a:gd name="connsiteY9" fmla="*/ 2282712 h 2424869"/>
                <a:gd name="connsiteX10" fmla="*/ 777155 w 1572001"/>
                <a:gd name="connsiteY10" fmla="*/ 2282950 h 2424869"/>
                <a:gd name="connsiteX11" fmla="*/ 566572 w 1572001"/>
                <a:gd name="connsiteY11" fmla="*/ 2287374 h 2424869"/>
                <a:gd name="connsiteX12" fmla="*/ 562212 w 1572001"/>
                <a:gd name="connsiteY12" fmla="*/ 2166693 h 2424869"/>
                <a:gd name="connsiteX13" fmla="*/ 28287 w 1572001"/>
                <a:gd name="connsiteY13" fmla="*/ 2167708 h 2424869"/>
                <a:gd name="connsiteX14" fmla="*/ 33719 w 1572001"/>
                <a:gd name="connsiteY14" fmla="*/ 2042600 h 2424869"/>
                <a:gd name="connsiteX15" fmla="*/ 27534 w 1572001"/>
                <a:gd name="connsiteY15" fmla="*/ 1788205 h 2424869"/>
                <a:gd name="connsiteX16" fmla="*/ 22516 w 1572001"/>
                <a:gd name="connsiteY16" fmla="*/ 1139701 h 2424869"/>
                <a:gd name="connsiteX0" fmla="*/ 12159 w 1572001"/>
                <a:gd name="connsiteY0" fmla="*/ 1091680 h 2424869"/>
                <a:gd name="connsiteX1" fmla="*/ 17666 w 1572001"/>
                <a:gd name="connsiteY1" fmla="*/ 598995 h 2424869"/>
                <a:gd name="connsiteX2" fmla="*/ 0 w 1572001"/>
                <a:gd name="connsiteY2" fmla="*/ 557012 h 2424869"/>
                <a:gd name="connsiteX3" fmla="*/ 0 w 1572001"/>
                <a:gd name="connsiteY3" fmla="*/ 13277 h 2424869"/>
                <a:gd name="connsiteX4" fmla="*/ 1572001 w 1572001"/>
                <a:gd name="connsiteY4" fmla="*/ 0 h 2424869"/>
                <a:gd name="connsiteX5" fmla="*/ 1550196 w 1572001"/>
                <a:gd name="connsiteY5" fmla="*/ 2278525 h 2424869"/>
                <a:gd name="connsiteX6" fmla="*/ 873689 w 1572001"/>
                <a:gd name="connsiteY6" fmla="*/ 2281932 h 2424869"/>
                <a:gd name="connsiteX7" fmla="*/ 868106 w 1572001"/>
                <a:gd name="connsiteY7" fmla="*/ 2396664 h 2424869"/>
                <a:gd name="connsiteX8" fmla="*/ 787468 w 1572001"/>
                <a:gd name="connsiteY8" fmla="*/ 2417743 h 2424869"/>
                <a:gd name="connsiteX9" fmla="*/ 770726 w 1572001"/>
                <a:gd name="connsiteY9" fmla="*/ 2282712 h 2424869"/>
                <a:gd name="connsiteX10" fmla="*/ 777155 w 1572001"/>
                <a:gd name="connsiteY10" fmla="*/ 2282950 h 2424869"/>
                <a:gd name="connsiteX11" fmla="*/ 566572 w 1572001"/>
                <a:gd name="connsiteY11" fmla="*/ 2287374 h 2424869"/>
                <a:gd name="connsiteX12" fmla="*/ 562212 w 1572001"/>
                <a:gd name="connsiteY12" fmla="*/ 2166693 h 2424869"/>
                <a:gd name="connsiteX13" fmla="*/ 28287 w 1572001"/>
                <a:gd name="connsiteY13" fmla="*/ 2167708 h 2424869"/>
                <a:gd name="connsiteX14" fmla="*/ 33719 w 1572001"/>
                <a:gd name="connsiteY14" fmla="*/ 2042600 h 2424869"/>
                <a:gd name="connsiteX15" fmla="*/ 27534 w 1572001"/>
                <a:gd name="connsiteY15" fmla="*/ 1788205 h 2424869"/>
                <a:gd name="connsiteX16" fmla="*/ 22516 w 1572001"/>
                <a:gd name="connsiteY16" fmla="*/ 1139701 h 2424869"/>
                <a:gd name="connsiteX0" fmla="*/ 12159 w 1572001"/>
                <a:gd name="connsiteY0" fmla="*/ 1091680 h 2420366"/>
                <a:gd name="connsiteX1" fmla="*/ 17666 w 1572001"/>
                <a:gd name="connsiteY1" fmla="*/ 598995 h 2420366"/>
                <a:gd name="connsiteX2" fmla="*/ 0 w 1572001"/>
                <a:gd name="connsiteY2" fmla="*/ 557012 h 2420366"/>
                <a:gd name="connsiteX3" fmla="*/ 0 w 1572001"/>
                <a:gd name="connsiteY3" fmla="*/ 13277 h 2420366"/>
                <a:gd name="connsiteX4" fmla="*/ 1572001 w 1572001"/>
                <a:gd name="connsiteY4" fmla="*/ 0 h 2420366"/>
                <a:gd name="connsiteX5" fmla="*/ 1550196 w 1572001"/>
                <a:gd name="connsiteY5" fmla="*/ 2278525 h 2420366"/>
                <a:gd name="connsiteX6" fmla="*/ 873689 w 1572001"/>
                <a:gd name="connsiteY6" fmla="*/ 2281932 h 2420366"/>
                <a:gd name="connsiteX7" fmla="*/ 859385 w 1572001"/>
                <a:gd name="connsiteY7" fmla="*/ 2343560 h 2420366"/>
                <a:gd name="connsiteX8" fmla="*/ 787468 w 1572001"/>
                <a:gd name="connsiteY8" fmla="*/ 2417743 h 2420366"/>
                <a:gd name="connsiteX9" fmla="*/ 770726 w 1572001"/>
                <a:gd name="connsiteY9" fmla="*/ 2282712 h 2420366"/>
                <a:gd name="connsiteX10" fmla="*/ 777155 w 1572001"/>
                <a:gd name="connsiteY10" fmla="*/ 2282950 h 2420366"/>
                <a:gd name="connsiteX11" fmla="*/ 566572 w 1572001"/>
                <a:gd name="connsiteY11" fmla="*/ 2287374 h 2420366"/>
                <a:gd name="connsiteX12" fmla="*/ 562212 w 1572001"/>
                <a:gd name="connsiteY12" fmla="*/ 2166693 h 2420366"/>
                <a:gd name="connsiteX13" fmla="*/ 28287 w 1572001"/>
                <a:gd name="connsiteY13" fmla="*/ 2167708 h 2420366"/>
                <a:gd name="connsiteX14" fmla="*/ 33719 w 1572001"/>
                <a:gd name="connsiteY14" fmla="*/ 2042600 h 2420366"/>
                <a:gd name="connsiteX15" fmla="*/ 27534 w 1572001"/>
                <a:gd name="connsiteY15" fmla="*/ 1788205 h 2420366"/>
                <a:gd name="connsiteX16" fmla="*/ 22516 w 1572001"/>
                <a:gd name="connsiteY16" fmla="*/ 1139701 h 2420366"/>
                <a:gd name="connsiteX0" fmla="*/ 12159 w 1572001"/>
                <a:gd name="connsiteY0" fmla="*/ 1091680 h 2419642"/>
                <a:gd name="connsiteX1" fmla="*/ 17666 w 1572001"/>
                <a:gd name="connsiteY1" fmla="*/ 598995 h 2419642"/>
                <a:gd name="connsiteX2" fmla="*/ 0 w 1572001"/>
                <a:gd name="connsiteY2" fmla="*/ 557012 h 2419642"/>
                <a:gd name="connsiteX3" fmla="*/ 0 w 1572001"/>
                <a:gd name="connsiteY3" fmla="*/ 13277 h 2419642"/>
                <a:gd name="connsiteX4" fmla="*/ 1572001 w 1572001"/>
                <a:gd name="connsiteY4" fmla="*/ 0 h 2419642"/>
                <a:gd name="connsiteX5" fmla="*/ 1550196 w 1572001"/>
                <a:gd name="connsiteY5" fmla="*/ 2278525 h 2419642"/>
                <a:gd name="connsiteX6" fmla="*/ 873689 w 1572001"/>
                <a:gd name="connsiteY6" fmla="*/ 2281932 h 2419642"/>
                <a:gd name="connsiteX7" fmla="*/ 859385 w 1572001"/>
                <a:gd name="connsiteY7" fmla="*/ 2312583 h 2419642"/>
                <a:gd name="connsiteX8" fmla="*/ 787468 w 1572001"/>
                <a:gd name="connsiteY8" fmla="*/ 2417743 h 2419642"/>
                <a:gd name="connsiteX9" fmla="*/ 770726 w 1572001"/>
                <a:gd name="connsiteY9" fmla="*/ 2282712 h 2419642"/>
                <a:gd name="connsiteX10" fmla="*/ 777155 w 1572001"/>
                <a:gd name="connsiteY10" fmla="*/ 2282950 h 2419642"/>
                <a:gd name="connsiteX11" fmla="*/ 566572 w 1572001"/>
                <a:gd name="connsiteY11" fmla="*/ 2287374 h 2419642"/>
                <a:gd name="connsiteX12" fmla="*/ 562212 w 1572001"/>
                <a:gd name="connsiteY12" fmla="*/ 2166693 h 2419642"/>
                <a:gd name="connsiteX13" fmla="*/ 28287 w 1572001"/>
                <a:gd name="connsiteY13" fmla="*/ 2167708 h 2419642"/>
                <a:gd name="connsiteX14" fmla="*/ 33719 w 1572001"/>
                <a:gd name="connsiteY14" fmla="*/ 2042600 h 2419642"/>
                <a:gd name="connsiteX15" fmla="*/ 27534 w 1572001"/>
                <a:gd name="connsiteY15" fmla="*/ 1788205 h 2419642"/>
                <a:gd name="connsiteX16" fmla="*/ 22516 w 1572001"/>
                <a:gd name="connsiteY16" fmla="*/ 1139701 h 2419642"/>
                <a:gd name="connsiteX0" fmla="*/ 12159 w 1572001"/>
                <a:gd name="connsiteY0" fmla="*/ 1091680 h 2317724"/>
                <a:gd name="connsiteX1" fmla="*/ 17666 w 1572001"/>
                <a:gd name="connsiteY1" fmla="*/ 598995 h 2317724"/>
                <a:gd name="connsiteX2" fmla="*/ 0 w 1572001"/>
                <a:gd name="connsiteY2" fmla="*/ 557012 h 2317724"/>
                <a:gd name="connsiteX3" fmla="*/ 0 w 1572001"/>
                <a:gd name="connsiteY3" fmla="*/ 13277 h 2317724"/>
                <a:gd name="connsiteX4" fmla="*/ 1572001 w 1572001"/>
                <a:gd name="connsiteY4" fmla="*/ 0 h 2317724"/>
                <a:gd name="connsiteX5" fmla="*/ 1550196 w 1572001"/>
                <a:gd name="connsiteY5" fmla="*/ 2278525 h 2317724"/>
                <a:gd name="connsiteX6" fmla="*/ 873689 w 1572001"/>
                <a:gd name="connsiteY6" fmla="*/ 2281932 h 2317724"/>
                <a:gd name="connsiteX7" fmla="*/ 859385 w 1572001"/>
                <a:gd name="connsiteY7" fmla="*/ 2312583 h 2317724"/>
                <a:gd name="connsiteX8" fmla="*/ 809273 w 1572001"/>
                <a:gd name="connsiteY8" fmla="*/ 2307110 h 2317724"/>
                <a:gd name="connsiteX9" fmla="*/ 770726 w 1572001"/>
                <a:gd name="connsiteY9" fmla="*/ 2282712 h 2317724"/>
                <a:gd name="connsiteX10" fmla="*/ 777155 w 1572001"/>
                <a:gd name="connsiteY10" fmla="*/ 2282950 h 2317724"/>
                <a:gd name="connsiteX11" fmla="*/ 566572 w 1572001"/>
                <a:gd name="connsiteY11" fmla="*/ 2287374 h 2317724"/>
                <a:gd name="connsiteX12" fmla="*/ 562212 w 1572001"/>
                <a:gd name="connsiteY12" fmla="*/ 2166693 h 2317724"/>
                <a:gd name="connsiteX13" fmla="*/ 28287 w 1572001"/>
                <a:gd name="connsiteY13" fmla="*/ 2167708 h 2317724"/>
                <a:gd name="connsiteX14" fmla="*/ 33719 w 1572001"/>
                <a:gd name="connsiteY14" fmla="*/ 2042600 h 2317724"/>
                <a:gd name="connsiteX15" fmla="*/ 27534 w 1572001"/>
                <a:gd name="connsiteY15" fmla="*/ 1788205 h 2317724"/>
                <a:gd name="connsiteX16" fmla="*/ 22516 w 1572001"/>
                <a:gd name="connsiteY16" fmla="*/ 1139701 h 2317724"/>
                <a:gd name="connsiteX0" fmla="*/ 12159 w 1572001"/>
                <a:gd name="connsiteY0" fmla="*/ 1091680 h 2323808"/>
                <a:gd name="connsiteX1" fmla="*/ 17666 w 1572001"/>
                <a:gd name="connsiteY1" fmla="*/ 598995 h 2323808"/>
                <a:gd name="connsiteX2" fmla="*/ 0 w 1572001"/>
                <a:gd name="connsiteY2" fmla="*/ 557012 h 2323808"/>
                <a:gd name="connsiteX3" fmla="*/ 0 w 1572001"/>
                <a:gd name="connsiteY3" fmla="*/ 13277 h 2323808"/>
                <a:gd name="connsiteX4" fmla="*/ 1572001 w 1572001"/>
                <a:gd name="connsiteY4" fmla="*/ 0 h 2323808"/>
                <a:gd name="connsiteX5" fmla="*/ 1550196 w 1572001"/>
                <a:gd name="connsiteY5" fmla="*/ 2278525 h 2323808"/>
                <a:gd name="connsiteX6" fmla="*/ 873689 w 1572001"/>
                <a:gd name="connsiteY6" fmla="*/ 2281932 h 2323808"/>
                <a:gd name="connsiteX7" fmla="*/ 859385 w 1572001"/>
                <a:gd name="connsiteY7" fmla="*/ 2312583 h 2323808"/>
                <a:gd name="connsiteX8" fmla="*/ 800552 w 1572001"/>
                <a:gd name="connsiteY8" fmla="*/ 2315960 h 2323808"/>
                <a:gd name="connsiteX9" fmla="*/ 770726 w 1572001"/>
                <a:gd name="connsiteY9" fmla="*/ 2282712 h 2323808"/>
                <a:gd name="connsiteX10" fmla="*/ 777155 w 1572001"/>
                <a:gd name="connsiteY10" fmla="*/ 2282950 h 2323808"/>
                <a:gd name="connsiteX11" fmla="*/ 566572 w 1572001"/>
                <a:gd name="connsiteY11" fmla="*/ 2287374 h 2323808"/>
                <a:gd name="connsiteX12" fmla="*/ 562212 w 1572001"/>
                <a:gd name="connsiteY12" fmla="*/ 2166693 h 2323808"/>
                <a:gd name="connsiteX13" fmla="*/ 28287 w 1572001"/>
                <a:gd name="connsiteY13" fmla="*/ 2167708 h 2323808"/>
                <a:gd name="connsiteX14" fmla="*/ 33719 w 1572001"/>
                <a:gd name="connsiteY14" fmla="*/ 2042600 h 2323808"/>
                <a:gd name="connsiteX15" fmla="*/ 27534 w 1572001"/>
                <a:gd name="connsiteY15" fmla="*/ 1788205 h 2323808"/>
                <a:gd name="connsiteX16" fmla="*/ 22516 w 1572001"/>
                <a:gd name="connsiteY16" fmla="*/ 1139701 h 2323808"/>
                <a:gd name="connsiteX0" fmla="*/ 12159 w 1572001"/>
                <a:gd name="connsiteY0" fmla="*/ 1091680 h 2323808"/>
                <a:gd name="connsiteX1" fmla="*/ 17666 w 1572001"/>
                <a:gd name="connsiteY1" fmla="*/ 598995 h 2323808"/>
                <a:gd name="connsiteX2" fmla="*/ 0 w 1572001"/>
                <a:gd name="connsiteY2" fmla="*/ 557012 h 2323808"/>
                <a:gd name="connsiteX3" fmla="*/ 0 w 1572001"/>
                <a:gd name="connsiteY3" fmla="*/ 13277 h 2323808"/>
                <a:gd name="connsiteX4" fmla="*/ 1572001 w 1572001"/>
                <a:gd name="connsiteY4" fmla="*/ 0 h 2323808"/>
                <a:gd name="connsiteX5" fmla="*/ 1550196 w 1572001"/>
                <a:gd name="connsiteY5" fmla="*/ 2278525 h 2323808"/>
                <a:gd name="connsiteX6" fmla="*/ 873689 w 1572001"/>
                <a:gd name="connsiteY6" fmla="*/ 2281932 h 2323808"/>
                <a:gd name="connsiteX7" fmla="*/ 859385 w 1572001"/>
                <a:gd name="connsiteY7" fmla="*/ 2312583 h 2323808"/>
                <a:gd name="connsiteX8" fmla="*/ 800552 w 1572001"/>
                <a:gd name="connsiteY8" fmla="*/ 2315960 h 2323808"/>
                <a:gd name="connsiteX9" fmla="*/ 770726 w 1572001"/>
                <a:gd name="connsiteY9" fmla="*/ 2282712 h 2323808"/>
                <a:gd name="connsiteX10" fmla="*/ 781156 w 1572001"/>
                <a:gd name="connsiteY10" fmla="*/ 2222055 h 2323808"/>
                <a:gd name="connsiteX11" fmla="*/ 566572 w 1572001"/>
                <a:gd name="connsiteY11" fmla="*/ 2287374 h 2323808"/>
                <a:gd name="connsiteX12" fmla="*/ 562212 w 1572001"/>
                <a:gd name="connsiteY12" fmla="*/ 2166693 h 2323808"/>
                <a:gd name="connsiteX13" fmla="*/ 28287 w 1572001"/>
                <a:gd name="connsiteY13" fmla="*/ 2167708 h 2323808"/>
                <a:gd name="connsiteX14" fmla="*/ 33719 w 1572001"/>
                <a:gd name="connsiteY14" fmla="*/ 2042600 h 2323808"/>
                <a:gd name="connsiteX15" fmla="*/ 27534 w 1572001"/>
                <a:gd name="connsiteY15" fmla="*/ 1788205 h 2323808"/>
                <a:gd name="connsiteX16" fmla="*/ 22516 w 1572001"/>
                <a:gd name="connsiteY16" fmla="*/ 1139701 h 2323808"/>
                <a:gd name="connsiteX0" fmla="*/ 12159 w 1572001"/>
                <a:gd name="connsiteY0" fmla="*/ 1091680 h 2323808"/>
                <a:gd name="connsiteX1" fmla="*/ 17666 w 1572001"/>
                <a:gd name="connsiteY1" fmla="*/ 598995 h 2323808"/>
                <a:gd name="connsiteX2" fmla="*/ 0 w 1572001"/>
                <a:gd name="connsiteY2" fmla="*/ 557012 h 2323808"/>
                <a:gd name="connsiteX3" fmla="*/ 0 w 1572001"/>
                <a:gd name="connsiteY3" fmla="*/ 13277 h 2323808"/>
                <a:gd name="connsiteX4" fmla="*/ 1572001 w 1572001"/>
                <a:gd name="connsiteY4" fmla="*/ 0 h 2323808"/>
                <a:gd name="connsiteX5" fmla="*/ 1550196 w 1572001"/>
                <a:gd name="connsiteY5" fmla="*/ 2278525 h 2323808"/>
                <a:gd name="connsiteX6" fmla="*/ 873689 w 1572001"/>
                <a:gd name="connsiteY6" fmla="*/ 2281932 h 2323808"/>
                <a:gd name="connsiteX7" fmla="*/ 859385 w 1572001"/>
                <a:gd name="connsiteY7" fmla="*/ 2312583 h 2323808"/>
                <a:gd name="connsiteX8" fmla="*/ 800552 w 1572001"/>
                <a:gd name="connsiteY8" fmla="*/ 2315960 h 2323808"/>
                <a:gd name="connsiteX9" fmla="*/ 781156 w 1572001"/>
                <a:gd name="connsiteY9" fmla="*/ 2222055 h 2323808"/>
                <a:gd name="connsiteX10" fmla="*/ 566572 w 1572001"/>
                <a:gd name="connsiteY10" fmla="*/ 2287374 h 2323808"/>
                <a:gd name="connsiteX11" fmla="*/ 562212 w 1572001"/>
                <a:gd name="connsiteY11" fmla="*/ 2166693 h 2323808"/>
                <a:gd name="connsiteX12" fmla="*/ 28287 w 1572001"/>
                <a:gd name="connsiteY12" fmla="*/ 2167708 h 2323808"/>
                <a:gd name="connsiteX13" fmla="*/ 33719 w 1572001"/>
                <a:gd name="connsiteY13" fmla="*/ 2042600 h 2323808"/>
                <a:gd name="connsiteX14" fmla="*/ 27534 w 1572001"/>
                <a:gd name="connsiteY14" fmla="*/ 1788205 h 2323808"/>
                <a:gd name="connsiteX15" fmla="*/ 22516 w 1572001"/>
                <a:gd name="connsiteY15" fmla="*/ 1139701 h 2323808"/>
                <a:gd name="connsiteX0" fmla="*/ 12159 w 1572001"/>
                <a:gd name="connsiteY0" fmla="*/ 1091680 h 2323808"/>
                <a:gd name="connsiteX1" fmla="*/ 17666 w 1572001"/>
                <a:gd name="connsiteY1" fmla="*/ 598995 h 2323808"/>
                <a:gd name="connsiteX2" fmla="*/ 0 w 1572001"/>
                <a:gd name="connsiteY2" fmla="*/ 557012 h 2323808"/>
                <a:gd name="connsiteX3" fmla="*/ 0 w 1572001"/>
                <a:gd name="connsiteY3" fmla="*/ 13277 h 2323808"/>
                <a:gd name="connsiteX4" fmla="*/ 1572001 w 1572001"/>
                <a:gd name="connsiteY4" fmla="*/ 0 h 2323808"/>
                <a:gd name="connsiteX5" fmla="*/ 1550196 w 1572001"/>
                <a:gd name="connsiteY5" fmla="*/ 2278525 h 2323808"/>
                <a:gd name="connsiteX6" fmla="*/ 873689 w 1572001"/>
                <a:gd name="connsiteY6" fmla="*/ 2281932 h 2323808"/>
                <a:gd name="connsiteX7" fmla="*/ 859385 w 1572001"/>
                <a:gd name="connsiteY7" fmla="*/ 2312583 h 2323808"/>
                <a:gd name="connsiteX8" fmla="*/ 800552 w 1572001"/>
                <a:gd name="connsiteY8" fmla="*/ 2315960 h 2323808"/>
                <a:gd name="connsiteX9" fmla="*/ 781156 w 1572001"/>
                <a:gd name="connsiteY9" fmla="*/ 2222055 h 2323808"/>
                <a:gd name="connsiteX10" fmla="*/ 566572 w 1572001"/>
                <a:gd name="connsiteY10" fmla="*/ 2287374 h 2323808"/>
                <a:gd name="connsiteX11" fmla="*/ 562212 w 1572001"/>
                <a:gd name="connsiteY11" fmla="*/ 2166693 h 2323808"/>
                <a:gd name="connsiteX12" fmla="*/ 28287 w 1572001"/>
                <a:gd name="connsiteY12" fmla="*/ 2167708 h 2323808"/>
                <a:gd name="connsiteX13" fmla="*/ 33719 w 1572001"/>
                <a:gd name="connsiteY13" fmla="*/ 2042600 h 2323808"/>
                <a:gd name="connsiteX14" fmla="*/ 27534 w 1572001"/>
                <a:gd name="connsiteY14" fmla="*/ 1788205 h 2323808"/>
                <a:gd name="connsiteX15" fmla="*/ 22516 w 1572001"/>
                <a:gd name="connsiteY15" fmla="*/ 1139701 h 2323808"/>
                <a:gd name="connsiteX0" fmla="*/ 12159 w 1572001"/>
                <a:gd name="connsiteY0" fmla="*/ 1091680 h 2377981"/>
                <a:gd name="connsiteX1" fmla="*/ 17666 w 1572001"/>
                <a:gd name="connsiteY1" fmla="*/ 598995 h 2377981"/>
                <a:gd name="connsiteX2" fmla="*/ 0 w 1572001"/>
                <a:gd name="connsiteY2" fmla="*/ 557012 h 2377981"/>
                <a:gd name="connsiteX3" fmla="*/ 0 w 1572001"/>
                <a:gd name="connsiteY3" fmla="*/ 13277 h 2377981"/>
                <a:gd name="connsiteX4" fmla="*/ 1572001 w 1572001"/>
                <a:gd name="connsiteY4" fmla="*/ 0 h 2377981"/>
                <a:gd name="connsiteX5" fmla="*/ 1550196 w 1572001"/>
                <a:gd name="connsiteY5" fmla="*/ 2278525 h 2377981"/>
                <a:gd name="connsiteX6" fmla="*/ 873689 w 1572001"/>
                <a:gd name="connsiteY6" fmla="*/ 2281932 h 2377981"/>
                <a:gd name="connsiteX7" fmla="*/ 899391 w 1572001"/>
                <a:gd name="connsiteY7" fmla="*/ 2377540 h 2377981"/>
                <a:gd name="connsiteX8" fmla="*/ 800552 w 1572001"/>
                <a:gd name="connsiteY8" fmla="*/ 2315960 h 2377981"/>
                <a:gd name="connsiteX9" fmla="*/ 781156 w 1572001"/>
                <a:gd name="connsiteY9" fmla="*/ 2222055 h 2377981"/>
                <a:gd name="connsiteX10" fmla="*/ 566572 w 1572001"/>
                <a:gd name="connsiteY10" fmla="*/ 2287374 h 2377981"/>
                <a:gd name="connsiteX11" fmla="*/ 562212 w 1572001"/>
                <a:gd name="connsiteY11" fmla="*/ 2166693 h 2377981"/>
                <a:gd name="connsiteX12" fmla="*/ 28287 w 1572001"/>
                <a:gd name="connsiteY12" fmla="*/ 2167708 h 2377981"/>
                <a:gd name="connsiteX13" fmla="*/ 33719 w 1572001"/>
                <a:gd name="connsiteY13" fmla="*/ 2042600 h 2377981"/>
                <a:gd name="connsiteX14" fmla="*/ 27534 w 1572001"/>
                <a:gd name="connsiteY14" fmla="*/ 1788205 h 2377981"/>
                <a:gd name="connsiteX15" fmla="*/ 22516 w 1572001"/>
                <a:gd name="connsiteY15" fmla="*/ 1139701 h 2377981"/>
                <a:gd name="connsiteX0" fmla="*/ 12159 w 1572001"/>
                <a:gd name="connsiteY0" fmla="*/ 1091680 h 2377540"/>
                <a:gd name="connsiteX1" fmla="*/ 17666 w 1572001"/>
                <a:gd name="connsiteY1" fmla="*/ 598995 h 2377540"/>
                <a:gd name="connsiteX2" fmla="*/ 0 w 1572001"/>
                <a:gd name="connsiteY2" fmla="*/ 557012 h 2377540"/>
                <a:gd name="connsiteX3" fmla="*/ 0 w 1572001"/>
                <a:gd name="connsiteY3" fmla="*/ 13277 h 2377540"/>
                <a:gd name="connsiteX4" fmla="*/ 1572001 w 1572001"/>
                <a:gd name="connsiteY4" fmla="*/ 0 h 2377540"/>
                <a:gd name="connsiteX5" fmla="*/ 1550196 w 1572001"/>
                <a:gd name="connsiteY5" fmla="*/ 2278525 h 2377540"/>
                <a:gd name="connsiteX6" fmla="*/ 873689 w 1572001"/>
                <a:gd name="connsiteY6" fmla="*/ 2281932 h 2377540"/>
                <a:gd name="connsiteX7" fmla="*/ 899391 w 1572001"/>
                <a:gd name="connsiteY7" fmla="*/ 2377540 h 2377540"/>
                <a:gd name="connsiteX8" fmla="*/ 800552 w 1572001"/>
                <a:gd name="connsiteY8" fmla="*/ 2315960 h 2377540"/>
                <a:gd name="connsiteX9" fmla="*/ 781156 w 1572001"/>
                <a:gd name="connsiteY9" fmla="*/ 2222055 h 2377540"/>
                <a:gd name="connsiteX10" fmla="*/ 566572 w 1572001"/>
                <a:gd name="connsiteY10" fmla="*/ 2287374 h 2377540"/>
                <a:gd name="connsiteX11" fmla="*/ 562212 w 1572001"/>
                <a:gd name="connsiteY11" fmla="*/ 2166693 h 2377540"/>
                <a:gd name="connsiteX12" fmla="*/ 28287 w 1572001"/>
                <a:gd name="connsiteY12" fmla="*/ 2167708 h 2377540"/>
                <a:gd name="connsiteX13" fmla="*/ 33719 w 1572001"/>
                <a:gd name="connsiteY13" fmla="*/ 2042600 h 2377540"/>
                <a:gd name="connsiteX14" fmla="*/ 27534 w 1572001"/>
                <a:gd name="connsiteY14" fmla="*/ 1788205 h 2377540"/>
                <a:gd name="connsiteX15" fmla="*/ 22516 w 1572001"/>
                <a:gd name="connsiteY15" fmla="*/ 1139701 h 2377540"/>
                <a:gd name="connsiteX0" fmla="*/ 12159 w 1572001"/>
                <a:gd name="connsiteY0" fmla="*/ 1091680 h 2377540"/>
                <a:gd name="connsiteX1" fmla="*/ 17666 w 1572001"/>
                <a:gd name="connsiteY1" fmla="*/ 598995 h 2377540"/>
                <a:gd name="connsiteX2" fmla="*/ 0 w 1572001"/>
                <a:gd name="connsiteY2" fmla="*/ 557012 h 2377540"/>
                <a:gd name="connsiteX3" fmla="*/ 0 w 1572001"/>
                <a:gd name="connsiteY3" fmla="*/ 13277 h 2377540"/>
                <a:gd name="connsiteX4" fmla="*/ 1572001 w 1572001"/>
                <a:gd name="connsiteY4" fmla="*/ 0 h 2377540"/>
                <a:gd name="connsiteX5" fmla="*/ 1550196 w 1572001"/>
                <a:gd name="connsiteY5" fmla="*/ 2278525 h 2377540"/>
                <a:gd name="connsiteX6" fmla="*/ 873689 w 1572001"/>
                <a:gd name="connsiteY6" fmla="*/ 2281932 h 2377540"/>
                <a:gd name="connsiteX7" fmla="*/ 899391 w 1572001"/>
                <a:gd name="connsiteY7" fmla="*/ 2377540 h 2377540"/>
                <a:gd name="connsiteX8" fmla="*/ 800552 w 1572001"/>
                <a:gd name="connsiteY8" fmla="*/ 2315960 h 2377540"/>
                <a:gd name="connsiteX9" fmla="*/ 781156 w 1572001"/>
                <a:gd name="connsiteY9" fmla="*/ 2222055 h 2377540"/>
                <a:gd name="connsiteX10" fmla="*/ 566572 w 1572001"/>
                <a:gd name="connsiteY10" fmla="*/ 2287374 h 2377540"/>
                <a:gd name="connsiteX11" fmla="*/ 562212 w 1572001"/>
                <a:gd name="connsiteY11" fmla="*/ 2166693 h 2377540"/>
                <a:gd name="connsiteX12" fmla="*/ 28287 w 1572001"/>
                <a:gd name="connsiteY12" fmla="*/ 2167708 h 2377540"/>
                <a:gd name="connsiteX13" fmla="*/ 33719 w 1572001"/>
                <a:gd name="connsiteY13" fmla="*/ 2042600 h 2377540"/>
                <a:gd name="connsiteX14" fmla="*/ 27534 w 1572001"/>
                <a:gd name="connsiteY14" fmla="*/ 1788205 h 2377540"/>
                <a:gd name="connsiteX15" fmla="*/ 22516 w 1572001"/>
                <a:gd name="connsiteY15" fmla="*/ 1139701 h 2377540"/>
                <a:gd name="connsiteX0" fmla="*/ 12159 w 1572001"/>
                <a:gd name="connsiteY0" fmla="*/ 1091680 h 2421514"/>
                <a:gd name="connsiteX1" fmla="*/ 17666 w 1572001"/>
                <a:gd name="connsiteY1" fmla="*/ 598995 h 2421514"/>
                <a:gd name="connsiteX2" fmla="*/ 0 w 1572001"/>
                <a:gd name="connsiteY2" fmla="*/ 557012 h 2421514"/>
                <a:gd name="connsiteX3" fmla="*/ 0 w 1572001"/>
                <a:gd name="connsiteY3" fmla="*/ 13277 h 2421514"/>
                <a:gd name="connsiteX4" fmla="*/ 1572001 w 1572001"/>
                <a:gd name="connsiteY4" fmla="*/ 0 h 2421514"/>
                <a:gd name="connsiteX5" fmla="*/ 1550196 w 1572001"/>
                <a:gd name="connsiteY5" fmla="*/ 2278525 h 2421514"/>
                <a:gd name="connsiteX6" fmla="*/ 873689 w 1572001"/>
                <a:gd name="connsiteY6" fmla="*/ 2281932 h 2421514"/>
                <a:gd name="connsiteX7" fmla="*/ 899391 w 1572001"/>
                <a:gd name="connsiteY7" fmla="*/ 2377540 h 2421514"/>
                <a:gd name="connsiteX8" fmla="*/ 784550 w 1572001"/>
                <a:gd name="connsiteY8" fmla="*/ 2421514 h 2421514"/>
                <a:gd name="connsiteX9" fmla="*/ 781156 w 1572001"/>
                <a:gd name="connsiteY9" fmla="*/ 2222055 h 2421514"/>
                <a:gd name="connsiteX10" fmla="*/ 566572 w 1572001"/>
                <a:gd name="connsiteY10" fmla="*/ 2287374 h 2421514"/>
                <a:gd name="connsiteX11" fmla="*/ 562212 w 1572001"/>
                <a:gd name="connsiteY11" fmla="*/ 2166693 h 2421514"/>
                <a:gd name="connsiteX12" fmla="*/ 28287 w 1572001"/>
                <a:gd name="connsiteY12" fmla="*/ 2167708 h 2421514"/>
                <a:gd name="connsiteX13" fmla="*/ 33719 w 1572001"/>
                <a:gd name="connsiteY13" fmla="*/ 2042600 h 2421514"/>
                <a:gd name="connsiteX14" fmla="*/ 27534 w 1572001"/>
                <a:gd name="connsiteY14" fmla="*/ 1788205 h 2421514"/>
                <a:gd name="connsiteX15" fmla="*/ 22516 w 1572001"/>
                <a:gd name="connsiteY15" fmla="*/ 1139701 h 2421514"/>
                <a:gd name="connsiteX0" fmla="*/ 12159 w 1572001"/>
                <a:gd name="connsiteY0" fmla="*/ 1091680 h 2421514"/>
                <a:gd name="connsiteX1" fmla="*/ 17666 w 1572001"/>
                <a:gd name="connsiteY1" fmla="*/ 598995 h 2421514"/>
                <a:gd name="connsiteX2" fmla="*/ 0 w 1572001"/>
                <a:gd name="connsiteY2" fmla="*/ 557012 h 2421514"/>
                <a:gd name="connsiteX3" fmla="*/ 0 w 1572001"/>
                <a:gd name="connsiteY3" fmla="*/ 13277 h 2421514"/>
                <a:gd name="connsiteX4" fmla="*/ 1572001 w 1572001"/>
                <a:gd name="connsiteY4" fmla="*/ 0 h 2421514"/>
                <a:gd name="connsiteX5" fmla="*/ 1550196 w 1572001"/>
                <a:gd name="connsiteY5" fmla="*/ 2278525 h 2421514"/>
                <a:gd name="connsiteX6" fmla="*/ 873689 w 1572001"/>
                <a:gd name="connsiteY6" fmla="*/ 2281932 h 2421514"/>
                <a:gd name="connsiteX7" fmla="*/ 899391 w 1572001"/>
                <a:gd name="connsiteY7" fmla="*/ 2377540 h 2421514"/>
                <a:gd name="connsiteX8" fmla="*/ 784550 w 1572001"/>
                <a:gd name="connsiteY8" fmla="*/ 2421514 h 2421514"/>
                <a:gd name="connsiteX9" fmla="*/ 797158 w 1572001"/>
                <a:gd name="connsiteY9" fmla="*/ 2295130 h 2421514"/>
                <a:gd name="connsiteX10" fmla="*/ 566572 w 1572001"/>
                <a:gd name="connsiteY10" fmla="*/ 2287374 h 2421514"/>
                <a:gd name="connsiteX11" fmla="*/ 562212 w 1572001"/>
                <a:gd name="connsiteY11" fmla="*/ 2166693 h 2421514"/>
                <a:gd name="connsiteX12" fmla="*/ 28287 w 1572001"/>
                <a:gd name="connsiteY12" fmla="*/ 2167708 h 2421514"/>
                <a:gd name="connsiteX13" fmla="*/ 33719 w 1572001"/>
                <a:gd name="connsiteY13" fmla="*/ 2042600 h 2421514"/>
                <a:gd name="connsiteX14" fmla="*/ 27534 w 1572001"/>
                <a:gd name="connsiteY14" fmla="*/ 1788205 h 2421514"/>
                <a:gd name="connsiteX15" fmla="*/ 22516 w 1572001"/>
                <a:gd name="connsiteY15" fmla="*/ 1139701 h 2421514"/>
                <a:gd name="connsiteX0" fmla="*/ 12159 w 1572001"/>
                <a:gd name="connsiteY0" fmla="*/ 1091680 h 2379303"/>
                <a:gd name="connsiteX1" fmla="*/ 17666 w 1572001"/>
                <a:gd name="connsiteY1" fmla="*/ 598995 h 2379303"/>
                <a:gd name="connsiteX2" fmla="*/ 0 w 1572001"/>
                <a:gd name="connsiteY2" fmla="*/ 557012 h 2379303"/>
                <a:gd name="connsiteX3" fmla="*/ 0 w 1572001"/>
                <a:gd name="connsiteY3" fmla="*/ 13277 h 2379303"/>
                <a:gd name="connsiteX4" fmla="*/ 1572001 w 1572001"/>
                <a:gd name="connsiteY4" fmla="*/ 0 h 2379303"/>
                <a:gd name="connsiteX5" fmla="*/ 1550196 w 1572001"/>
                <a:gd name="connsiteY5" fmla="*/ 2278525 h 2379303"/>
                <a:gd name="connsiteX6" fmla="*/ 873689 w 1572001"/>
                <a:gd name="connsiteY6" fmla="*/ 2281932 h 2379303"/>
                <a:gd name="connsiteX7" fmla="*/ 899391 w 1572001"/>
                <a:gd name="connsiteY7" fmla="*/ 2377540 h 2379303"/>
                <a:gd name="connsiteX8" fmla="*/ 804553 w 1572001"/>
                <a:gd name="connsiteY8" fmla="*/ 2352499 h 2379303"/>
                <a:gd name="connsiteX9" fmla="*/ 797158 w 1572001"/>
                <a:gd name="connsiteY9" fmla="*/ 2295130 h 2379303"/>
                <a:gd name="connsiteX10" fmla="*/ 566572 w 1572001"/>
                <a:gd name="connsiteY10" fmla="*/ 2287374 h 2379303"/>
                <a:gd name="connsiteX11" fmla="*/ 562212 w 1572001"/>
                <a:gd name="connsiteY11" fmla="*/ 2166693 h 2379303"/>
                <a:gd name="connsiteX12" fmla="*/ 28287 w 1572001"/>
                <a:gd name="connsiteY12" fmla="*/ 2167708 h 2379303"/>
                <a:gd name="connsiteX13" fmla="*/ 33719 w 1572001"/>
                <a:gd name="connsiteY13" fmla="*/ 2042600 h 2379303"/>
                <a:gd name="connsiteX14" fmla="*/ 27534 w 1572001"/>
                <a:gd name="connsiteY14" fmla="*/ 1788205 h 2379303"/>
                <a:gd name="connsiteX15" fmla="*/ 22516 w 1572001"/>
                <a:gd name="connsiteY15" fmla="*/ 1139701 h 2379303"/>
                <a:gd name="connsiteX0" fmla="*/ 12159 w 1572001"/>
                <a:gd name="connsiteY0" fmla="*/ 1091680 h 2352499"/>
                <a:gd name="connsiteX1" fmla="*/ 17666 w 1572001"/>
                <a:gd name="connsiteY1" fmla="*/ 598995 h 2352499"/>
                <a:gd name="connsiteX2" fmla="*/ 0 w 1572001"/>
                <a:gd name="connsiteY2" fmla="*/ 557012 h 2352499"/>
                <a:gd name="connsiteX3" fmla="*/ 0 w 1572001"/>
                <a:gd name="connsiteY3" fmla="*/ 13277 h 2352499"/>
                <a:gd name="connsiteX4" fmla="*/ 1572001 w 1572001"/>
                <a:gd name="connsiteY4" fmla="*/ 0 h 2352499"/>
                <a:gd name="connsiteX5" fmla="*/ 1550196 w 1572001"/>
                <a:gd name="connsiteY5" fmla="*/ 2278525 h 2352499"/>
                <a:gd name="connsiteX6" fmla="*/ 873689 w 1572001"/>
                <a:gd name="connsiteY6" fmla="*/ 2281932 h 2352499"/>
                <a:gd name="connsiteX7" fmla="*/ 851384 w 1572001"/>
                <a:gd name="connsiteY7" fmla="*/ 2312584 h 2352499"/>
                <a:gd name="connsiteX8" fmla="*/ 804553 w 1572001"/>
                <a:gd name="connsiteY8" fmla="*/ 2352499 h 2352499"/>
                <a:gd name="connsiteX9" fmla="*/ 797158 w 1572001"/>
                <a:gd name="connsiteY9" fmla="*/ 2295130 h 2352499"/>
                <a:gd name="connsiteX10" fmla="*/ 566572 w 1572001"/>
                <a:gd name="connsiteY10" fmla="*/ 2287374 h 2352499"/>
                <a:gd name="connsiteX11" fmla="*/ 562212 w 1572001"/>
                <a:gd name="connsiteY11" fmla="*/ 2166693 h 2352499"/>
                <a:gd name="connsiteX12" fmla="*/ 28287 w 1572001"/>
                <a:gd name="connsiteY12" fmla="*/ 2167708 h 2352499"/>
                <a:gd name="connsiteX13" fmla="*/ 33719 w 1572001"/>
                <a:gd name="connsiteY13" fmla="*/ 2042600 h 2352499"/>
                <a:gd name="connsiteX14" fmla="*/ 27534 w 1572001"/>
                <a:gd name="connsiteY14" fmla="*/ 1788205 h 2352499"/>
                <a:gd name="connsiteX15" fmla="*/ 22516 w 1572001"/>
                <a:gd name="connsiteY15" fmla="*/ 1139701 h 2352499"/>
                <a:gd name="connsiteX0" fmla="*/ 12159 w 1572001"/>
                <a:gd name="connsiteY0" fmla="*/ 1091680 h 2315962"/>
                <a:gd name="connsiteX1" fmla="*/ 17666 w 1572001"/>
                <a:gd name="connsiteY1" fmla="*/ 598995 h 2315962"/>
                <a:gd name="connsiteX2" fmla="*/ 0 w 1572001"/>
                <a:gd name="connsiteY2" fmla="*/ 557012 h 2315962"/>
                <a:gd name="connsiteX3" fmla="*/ 0 w 1572001"/>
                <a:gd name="connsiteY3" fmla="*/ 13277 h 2315962"/>
                <a:gd name="connsiteX4" fmla="*/ 1572001 w 1572001"/>
                <a:gd name="connsiteY4" fmla="*/ 0 h 2315962"/>
                <a:gd name="connsiteX5" fmla="*/ 1550196 w 1572001"/>
                <a:gd name="connsiteY5" fmla="*/ 2278525 h 2315962"/>
                <a:gd name="connsiteX6" fmla="*/ 873689 w 1572001"/>
                <a:gd name="connsiteY6" fmla="*/ 2281932 h 2315962"/>
                <a:gd name="connsiteX7" fmla="*/ 851384 w 1572001"/>
                <a:gd name="connsiteY7" fmla="*/ 2312584 h 2315962"/>
                <a:gd name="connsiteX8" fmla="*/ 828557 w 1572001"/>
                <a:gd name="connsiteY8" fmla="*/ 2315962 h 2315962"/>
                <a:gd name="connsiteX9" fmla="*/ 797158 w 1572001"/>
                <a:gd name="connsiteY9" fmla="*/ 2295130 h 2315962"/>
                <a:gd name="connsiteX10" fmla="*/ 566572 w 1572001"/>
                <a:gd name="connsiteY10" fmla="*/ 2287374 h 2315962"/>
                <a:gd name="connsiteX11" fmla="*/ 562212 w 1572001"/>
                <a:gd name="connsiteY11" fmla="*/ 2166693 h 2315962"/>
                <a:gd name="connsiteX12" fmla="*/ 28287 w 1572001"/>
                <a:gd name="connsiteY12" fmla="*/ 2167708 h 2315962"/>
                <a:gd name="connsiteX13" fmla="*/ 33719 w 1572001"/>
                <a:gd name="connsiteY13" fmla="*/ 2042600 h 2315962"/>
                <a:gd name="connsiteX14" fmla="*/ 27534 w 1572001"/>
                <a:gd name="connsiteY14" fmla="*/ 1788205 h 2315962"/>
                <a:gd name="connsiteX15" fmla="*/ 22516 w 1572001"/>
                <a:gd name="connsiteY15" fmla="*/ 1139701 h 2315962"/>
                <a:gd name="connsiteX0" fmla="*/ 12159 w 1582201"/>
                <a:gd name="connsiteY0" fmla="*/ 1091680 h 2315962"/>
                <a:gd name="connsiteX1" fmla="*/ 17666 w 1582201"/>
                <a:gd name="connsiteY1" fmla="*/ 598995 h 2315962"/>
                <a:gd name="connsiteX2" fmla="*/ 0 w 1582201"/>
                <a:gd name="connsiteY2" fmla="*/ 557012 h 2315962"/>
                <a:gd name="connsiteX3" fmla="*/ 0 w 1582201"/>
                <a:gd name="connsiteY3" fmla="*/ 13277 h 2315962"/>
                <a:gd name="connsiteX4" fmla="*/ 1572001 w 1582201"/>
                <a:gd name="connsiteY4" fmla="*/ 0 h 2315962"/>
                <a:gd name="connsiteX5" fmla="*/ 1582201 w 1582201"/>
                <a:gd name="connsiteY5" fmla="*/ 2278525 h 2315962"/>
                <a:gd name="connsiteX6" fmla="*/ 873689 w 1582201"/>
                <a:gd name="connsiteY6" fmla="*/ 2281932 h 2315962"/>
                <a:gd name="connsiteX7" fmla="*/ 851384 w 1582201"/>
                <a:gd name="connsiteY7" fmla="*/ 2312584 h 2315962"/>
                <a:gd name="connsiteX8" fmla="*/ 828557 w 1582201"/>
                <a:gd name="connsiteY8" fmla="*/ 2315962 h 2315962"/>
                <a:gd name="connsiteX9" fmla="*/ 797158 w 1582201"/>
                <a:gd name="connsiteY9" fmla="*/ 2295130 h 2315962"/>
                <a:gd name="connsiteX10" fmla="*/ 566572 w 1582201"/>
                <a:gd name="connsiteY10" fmla="*/ 2287374 h 2315962"/>
                <a:gd name="connsiteX11" fmla="*/ 562212 w 1582201"/>
                <a:gd name="connsiteY11" fmla="*/ 2166693 h 2315962"/>
                <a:gd name="connsiteX12" fmla="*/ 28287 w 1582201"/>
                <a:gd name="connsiteY12" fmla="*/ 2167708 h 2315962"/>
                <a:gd name="connsiteX13" fmla="*/ 33719 w 1582201"/>
                <a:gd name="connsiteY13" fmla="*/ 2042600 h 2315962"/>
                <a:gd name="connsiteX14" fmla="*/ 27534 w 1582201"/>
                <a:gd name="connsiteY14" fmla="*/ 1788205 h 2315962"/>
                <a:gd name="connsiteX15" fmla="*/ 22516 w 1582201"/>
                <a:gd name="connsiteY15" fmla="*/ 1139701 h 2315962"/>
                <a:gd name="connsiteX0" fmla="*/ 12159 w 1582201"/>
                <a:gd name="connsiteY0" fmla="*/ 1091680 h 2315962"/>
                <a:gd name="connsiteX1" fmla="*/ 17666 w 1582201"/>
                <a:gd name="connsiteY1" fmla="*/ 598995 h 2315962"/>
                <a:gd name="connsiteX2" fmla="*/ 0 w 1582201"/>
                <a:gd name="connsiteY2" fmla="*/ 557012 h 2315962"/>
                <a:gd name="connsiteX3" fmla="*/ 0 w 1582201"/>
                <a:gd name="connsiteY3" fmla="*/ 13277 h 2315962"/>
                <a:gd name="connsiteX4" fmla="*/ 1572001 w 1582201"/>
                <a:gd name="connsiteY4" fmla="*/ 0 h 2315962"/>
                <a:gd name="connsiteX5" fmla="*/ 1582201 w 1582201"/>
                <a:gd name="connsiteY5" fmla="*/ 2278525 h 2315962"/>
                <a:gd name="connsiteX6" fmla="*/ 873689 w 1582201"/>
                <a:gd name="connsiteY6" fmla="*/ 2281932 h 2315962"/>
                <a:gd name="connsiteX7" fmla="*/ 851384 w 1582201"/>
                <a:gd name="connsiteY7" fmla="*/ 2312584 h 2315962"/>
                <a:gd name="connsiteX8" fmla="*/ 828557 w 1582201"/>
                <a:gd name="connsiteY8" fmla="*/ 2315962 h 2315962"/>
                <a:gd name="connsiteX9" fmla="*/ 789157 w 1582201"/>
                <a:gd name="connsiteY9" fmla="*/ 2217996 h 2315962"/>
                <a:gd name="connsiteX10" fmla="*/ 566572 w 1582201"/>
                <a:gd name="connsiteY10" fmla="*/ 2287374 h 2315962"/>
                <a:gd name="connsiteX11" fmla="*/ 562212 w 1582201"/>
                <a:gd name="connsiteY11" fmla="*/ 2166693 h 2315962"/>
                <a:gd name="connsiteX12" fmla="*/ 28287 w 1582201"/>
                <a:gd name="connsiteY12" fmla="*/ 2167708 h 2315962"/>
                <a:gd name="connsiteX13" fmla="*/ 33719 w 1582201"/>
                <a:gd name="connsiteY13" fmla="*/ 2042600 h 2315962"/>
                <a:gd name="connsiteX14" fmla="*/ 27534 w 1582201"/>
                <a:gd name="connsiteY14" fmla="*/ 1788205 h 2315962"/>
                <a:gd name="connsiteX15" fmla="*/ 22516 w 1582201"/>
                <a:gd name="connsiteY15" fmla="*/ 1139701 h 2315962"/>
                <a:gd name="connsiteX0" fmla="*/ 12159 w 1582201"/>
                <a:gd name="connsiteY0" fmla="*/ 1091680 h 2319665"/>
                <a:gd name="connsiteX1" fmla="*/ 17666 w 1582201"/>
                <a:gd name="connsiteY1" fmla="*/ 598995 h 2319665"/>
                <a:gd name="connsiteX2" fmla="*/ 0 w 1582201"/>
                <a:gd name="connsiteY2" fmla="*/ 557012 h 2319665"/>
                <a:gd name="connsiteX3" fmla="*/ 0 w 1582201"/>
                <a:gd name="connsiteY3" fmla="*/ 13277 h 2319665"/>
                <a:gd name="connsiteX4" fmla="*/ 1572001 w 1582201"/>
                <a:gd name="connsiteY4" fmla="*/ 0 h 2319665"/>
                <a:gd name="connsiteX5" fmla="*/ 1582201 w 1582201"/>
                <a:gd name="connsiteY5" fmla="*/ 2278525 h 2319665"/>
                <a:gd name="connsiteX6" fmla="*/ 873689 w 1582201"/>
                <a:gd name="connsiteY6" fmla="*/ 2281932 h 2319665"/>
                <a:gd name="connsiteX7" fmla="*/ 851384 w 1582201"/>
                <a:gd name="connsiteY7" fmla="*/ 2312584 h 2319665"/>
                <a:gd name="connsiteX8" fmla="*/ 872563 w 1582201"/>
                <a:gd name="connsiteY8" fmla="*/ 2177930 h 2319665"/>
                <a:gd name="connsiteX9" fmla="*/ 789157 w 1582201"/>
                <a:gd name="connsiteY9" fmla="*/ 2217996 h 2319665"/>
                <a:gd name="connsiteX10" fmla="*/ 566572 w 1582201"/>
                <a:gd name="connsiteY10" fmla="*/ 2287374 h 2319665"/>
                <a:gd name="connsiteX11" fmla="*/ 562212 w 1582201"/>
                <a:gd name="connsiteY11" fmla="*/ 2166693 h 2319665"/>
                <a:gd name="connsiteX12" fmla="*/ 28287 w 1582201"/>
                <a:gd name="connsiteY12" fmla="*/ 2167708 h 2319665"/>
                <a:gd name="connsiteX13" fmla="*/ 33719 w 1582201"/>
                <a:gd name="connsiteY13" fmla="*/ 2042600 h 2319665"/>
                <a:gd name="connsiteX14" fmla="*/ 27534 w 1582201"/>
                <a:gd name="connsiteY14" fmla="*/ 1788205 h 2319665"/>
                <a:gd name="connsiteX15" fmla="*/ 22516 w 1582201"/>
                <a:gd name="connsiteY15" fmla="*/ 1139701 h 2319665"/>
                <a:gd name="connsiteX0" fmla="*/ 12159 w 1582201"/>
                <a:gd name="connsiteY0" fmla="*/ 1091680 h 2288990"/>
                <a:gd name="connsiteX1" fmla="*/ 17666 w 1582201"/>
                <a:gd name="connsiteY1" fmla="*/ 598995 h 2288990"/>
                <a:gd name="connsiteX2" fmla="*/ 0 w 1582201"/>
                <a:gd name="connsiteY2" fmla="*/ 557012 h 2288990"/>
                <a:gd name="connsiteX3" fmla="*/ 0 w 1582201"/>
                <a:gd name="connsiteY3" fmla="*/ 13277 h 2288990"/>
                <a:gd name="connsiteX4" fmla="*/ 1572001 w 1582201"/>
                <a:gd name="connsiteY4" fmla="*/ 0 h 2288990"/>
                <a:gd name="connsiteX5" fmla="*/ 1582201 w 1582201"/>
                <a:gd name="connsiteY5" fmla="*/ 2278525 h 2288990"/>
                <a:gd name="connsiteX6" fmla="*/ 873689 w 1582201"/>
                <a:gd name="connsiteY6" fmla="*/ 2281932 h 2288990"/>
                <a:gd name="connsiteX7" fmla="*/ 907393 w 1582201"/>
                <a:gd name="connsiteY7" fmla="*/ 2211090 h 2288990"/>
                <a:gd name="connsiteX8" fmla="*/ 872563 w 1582201"/>
                <a:gd name="connsiteY8" fmla="*/ 2177930 h 2288990"/>
                <a:gd name="connsiteX9" fmla="*/ 789157 w 1582201"/>
                <a:gd name="connsiteY9" fmla="*/ 2217996 h 2288990"/>
                <a:gd name="connsiteX10" fmla="*/ 566572 w 1582201"/>
                <a:gd name="connsiteY10" fmla="*/ 2287374 h 2288990"/>
                <a:gd name="connsiteX11" fmla="*/ 562212 w 1582201"/>
                <a:gd name="connsiteY11" fmla="*/ 2166693 h 2288990"/>
                <a:gd name="connsiteX12" fmla="*/ 28287 w 1582201"/>
                <a:gd name="connsiteY12" fmla="*/ 2167708 h 2288990"/>
                <a:gd name="connsiteX13" fmla="*/ 33719 w 1582201"/>
                <a:gd name="connsiteY13" fmla="*/ 2042600 h 2288990"/>
                <a:gd name="connsiteX14" fmla="*/ 27534 w 1582201"/>
                <a:gd name="connsiteY14" fmla="*/ 1788205 h 2288990"/>
                <a:gd name="connsiteX15" fmla="*/ 22516 w 1582201"/>
                <a:gd name="connsiteY15" fmla="*/ 1139701 h 2288990"/>
                <a:gd name="connsiteX0" fmla="*/ 12159 w 1582201"/>
                <a:gd name="connsiteY0" fmla="*/ 1091680 h 2288990"/>
                <a:gd name="connsiteX1" fmla="*/ 17666 w 1582201"/>
                <a:gd name="connsiteY1" fmla="*/ 598995 h 2288990"/>
                <a:gd name="connsiteX2" fmla="*/ 0 w 1582201"/>
                <a:gd name="connsiteY2" fmla="*/ 557012 h 2288990"/>
                <a:gd name="connsiteX3" fmla="*/ 0 w 1582201"/>
                <a:gd name="connsiteY3" fmla="*/ 13277 h 2288990"/>
                <a:gd name="connsiteX4" fmla="*/ 1572001 w 1582201"/>
                <a:gd name="connsiteY4" fmla="*/ 0 h 2288990"/>
                <a:gd name="connsiteX5" fmla="*/ 1582201 w 1582201"/>
                <a:gd name="connsiteY5" fmla="*/ 2278525 h 2288990"/>
                <a:gd name="connsiteX6" fmla="*/ 873689 w 1582201"/>
                <a:gd name="connsiteY6" fmla="*/ 2281932 h 2288990"/>
                <a:gd name="connsiteX7" fmla="*/ 907393 w 1582201"/>
                <a:gd name="connsiteY7" fmla="*/ 2211090 h 2288990"/>
                <a:gd name="connsiteX8" fmla="*/ 872563 w 1582201"/>
                <a:gd name="connsiteY8" fmla="*/ 2177930 h 2288990"/>
                <a:gd name="connsiteX9" fmla="*/ 781155 w 1582201"/>
                <a:gd name="connsiteY9" fmla="*/ 2266713 h 2288990"/>
                <a:gd name="connsiteX10" fmla="*/ 566572 w 1582201"/>
                <a:gd name="connsiteY10" fmla="*/ 2287374 h 2288990"/>
                <a:gd name="connsiteX11" fmla="*/ 562212 w 1582201"/>
                <a:gd name="connsiteY11" fmla="*/ 2166693 h 2288990"/>
                <a:gd name="connsiteX12" fmla="*/ 28287 w 1582201"/>
                <a:gd name="connsiteY12" fmla="*/ 2167708 h 2288990"/>
                <a:gd name="connsiteX13" fmla="*/ 33719 w 1582201"/>
                <a:gd name="connsiteY13" fmla="*/ 2042600 h 2288990"/>
                <a:gd name="connsiteX14" fmla="*/ 27534 w 1582201"/>
                <a:gd name="connsiteY14" fmla="*/ 1788205 h 2288990"/>
                <a:gd name="connsiteX15" fmla="*/ 22516 w 1582201"/>
                <a:gd name="connsiteY15" fmla="*/ 1139701 h 2288990"/>
                <a:gd name="connsiteX0" fmla="*/ 12159 w 1582201"/>
                <a:gd name="connsiteY0" fmla="*/ 1091680 h 2311902"/>
                <a:gd name="connsiteX1" fmla="*/ 17666 w 1582201"/>
                <a:gd name="connsiteY1" fmla="*/ 598995 h 2311902"/>
                <a:gd name="connsiteX2" fmla="*/ 0 w 1582201"/>
                <a:gd name="connsiteY2" fmla="*/ 557012 h 2311902"/>
                <a:gd name="connsiteX3" fmla="*/ 0 w 1582201"/>
                <a:gd name="connsiteY3" fmla="*/ 13277 h 2311902"/>
                <a:gd name="connsiteX4" fmla="*/ 1572001 w 1582201"/>
                <a:gd name="connsiteY4" fmla="*/ 0 h 2311902"/>
                <a:gd name="connsiteX5" fmla="*/ 1582201 w 1582201"/>
                <a:gd name="connsiteY5" fmla="*/ 2278525 h 2311902"/>
                <a:gd name="connsiteX6" fmla="*/ 873689 w 1582201"/>
                <a:gd name="connsiteY6" fmla="*/ 2281932 h 2311902"/>
                <a:gd name="connsiteX7" fmla="*/ 907393 w 1582201"/>
                <a:gd name="connsiteY7" fmla="*/ 2211090 h 2311902"/>
                <a:gd name="connsiteX8" fmla="*/ 804552 w 1582201"/>
                <a:gd name="connsiteY8" fmla="*/ 2311902 h 2311902"/>
                <a:gd name="connsiteX9" fmla="*/ 781155 w 1582201"/>
                <a:gd name="connsiteY9" fmla="*/ 2266713 h 2311902"/>
                <a:gd name="connsiteX10" fmla="*/ 566572 w 1582201"/>
                <a:gd name="connsiteY10" fmla="*/ 2287374 h 2311902"/>
                <a:gd name="connsiteX11" fmla="*/ 562212 w 1582201"/>
                <a:gd name="connsiteY11" fmla="*/ 2166693 h 2311902"/>
                <a:gd name="connsiteX12" fmla="*/ 28287 w 1582201"/>
                <a:gd name="connsiteY12" fmla="*/ 2167708 h 2311902"/>
                <a:gd name="connsiteX13" fmla="*/ 33719 w 1582201"/>
                <a:gd name="connsiteY13" fmla="*/ 2042600 h 2311902"/>
                <a:gd name="connsiteX14" fmla="*/ 27534 w 1582201"/>
                <a:gd name="connsiteY14" fmla="*/ 1788205 h 2311902"/>
                <a:gd name="connsiteX15" fmla="*/ 22516 w 1582201"/>
                <a:gd name="connsiteY15" fmla="*/ 1139701 h 2311902"/>
                <a:gd name="connsiteX0" fmla="*/ 12159 w 1582201"/>
                <a:gd name="connsiteY0" fmla="*/ 1091680 h 2313393"/>
                <a:gd name="connsiteX1" fmla="*/ 17666 w 1582201"/>
                <a:gd name="connsiteY1" fmla="*/ 598995 h 2313393"/>
                <a:gd name="connsiteX2" fmla="*/ 0 w 1582201"/>
                <a:gd name="connsiteY2" fmla="*/ 557012 h 2313393"/>
                <a:gd name="connsiteX3" fmla="*/ 0 w 1582201"/>
                <a:gd name="connsiteY3" fmla="*/ 13277 h 2313393"/>
                <a:gd name="connsiteX4" fmla="*/ 1572001 w 1582201"/>
                <a:gd name="connsiteY4" fmla="*/ 0 h 2313393"/>
                <a:gd name="connsiteX5" fmla="*/ 1582201 w 1582201"/>
                <a:gd name="connsiteY5" fmla="*/ 2278525 h 2313393"/>
                <a:gd name="connsiteX6" fmla="*/ 873689 w 1582201"/>
                <a:gd name="connsiteY6" fmla="*/ 2281932 h 2313393"/>
                <a:gd name="connsiteX7" fmla="*/ 851384 w 1582201"/>
                <a:gd name="connsiteY7" fmla="*/ 2312583 h 2313393"/>
                <a:gd name="connsiteX8" fmla="*/ 804552 w 1582201"/>
                <a:gd name="connsiteY8" fmla="*/ 2311902 h 2313393"/>
                <a:gd name="connsiteX9" fmla="*/ 781155 w 1582201"/>
                <a:gd name="connsiteY9" fmla="*/ 2266713 h 2313393"/>
                <a:gd name="connsiteX10" fmla="*/ 566572 w 1582201"/>
                <a:gd name="connsiteY10" fmla="*/ 2287374 h 2313393"/>
                <a:gd name="connsiteX11" fmla="*/ 562212 w 1582201"/>
                <a:gd name="connsiteY11" fmla="*/ 2166693 h 2313393"/>
                <a:gd name="connsiteX12" fmla="*/ 28287 w 1582201"/>
                <a:gd name="connsiteY12" fmla="*/ 2167708 h 2313393"/>
                <a:gd name="connsiteX13" fmla="*/ 33719 w 1582201"/>
                <a:gd name="connsiteY13" fmla="*/ 2042600 h 2313393"/>
                <a:gd name="connsiteX14" fmla="*/ 27534 w 1582201"/>
                <a:gd name="connsiteY14" fmla="*/ 1788205 h 2313393"/>
                <a:gd name="connsiteX15" fmla="*/ 22516 w 1582201"/>
                <a:gd name="connsiteY15" fmla="*/ 1139701 h 2313393"/>
                <a:gd name="connsiteX0" fmla="*/ 12159 w 1582201"/>
                <a:gd name="connsiteY0" fmla="*/ 1091680 h 2313393"/>
                <a:gd name="connsiteX1" fmla="*/ 17666 w 1582201"/>
                <a:gd name="connsiteY1" fmla="*/ 598995 h 2313393"/>
                <a:gd name="connsiteX2" fmla="*/ 0 w 1582201"/>
                <a:gd name="connsiteY2" fmla="*/ 557012 h 2313393"/>
                <a:gd name="connsiteX3" fmla="*/ 0 w 1582201"/>
                <a:gd name="connsiteY3" fmla="*/ 13277 h 2313393"/>
                <a:gd name="connsiteX4" fmla="*/ 1572001 w 1582201"/>
                <a:gd name="connsiteY4" fmla="*/ 0 h 2313393"/>
                <a:gd name="connsiteX5" fmla="*/ 1582201 w 1582201"/>
                <a:gd name="connsiteY5" fmla="*/ 2278525 h 2313393"/>
                <a:gd name="connsiteX6" fmla="*/ 873689 w 1582201"/>
                <a:gd name="connsiteY6" fmla="*/ 2281932 h 2313393"/>
                <a:gd name="connsiteX7" fmla="*/ 851384 w 1582201"/>
                <a:gd name="connsiteY7" fmla="*/ 2312583 h 2313393"/>
                <a:gd name="connsiteX8" fmla="*/ 804552 w 1582201"/>
                <a:gd name="connsiteY8" fmla="*/ 2311902 h 2313393"/>
                <a:gd name="connsiteX9" fmla="*/ 777155 w 1582201"/>
                <a:gd name="connsiteY9" fmla="*/ 2282952 h 2313393"/>
                <a:gd name="connsiteX10" fmla="*/ 566572 w 1582201"/>
                <a:gd name="connsiteY10" fmla="*/ 2287374 h 2313393"/>
                <a:gd name="connsiteX11" fmla="*/ 562212 w 1582201"/>
                <a:gd name="connsiteY11" fmla="*/ 2166693 h 2313393"/>
                <a:gd name="connsiteX12" fmla="*/ 28287 w 1582201"/>
                <a:gd name="connsiteY12" fmla="*/ 2167708 h 2313393"/>
                <a:gd name="connsiteX13" fmla="*/ 33719 w 1582201"/>
                <a:gd name="connsiteY13" fmla="*/ 2042600 h 2313393"/>
                <a:gd name="connsiteX14" fmla="*/ 27534 w 1582201"/>
                <a:gd name="connsiteY14" fmla="*/ 1788205 h 2313393"/>
                <a:gd name="connsiteX15" fmla="*/ 22516 w 1582201"/>
                <a:gd name="connsiteY15" fmla="*/ 1139701 h 2313393"/>
                <a:gd name="connsiteX0" fmla="*/ 12159 w 1582201"/>
                <a:gd name="connsiteY0" fmla="*/ 1091680 h 2313393"/>
                <a:gd name="connsiteX1" fmla="*/ 17666 w 1582201"/>
                <a:gd name="connsiteY1" fmla="*/ 598995 h 2313393"/>
                <a:gd name="connsiteX2" fmla="*/ 0 w 1582201"/>
                <a:gd name="connsiteY2" fmla="*/ 557012 h 2313393"/>
                <a:gd name="connsiteX3" fmla="*/ 0 w 1582201"/>
                <a:gd name="connsiteY3" fmla="*/ 13277 h 2313393"/>
                <a:gd name="connsiteX4" fmla="*/ 1572001 w 1582201"/>
                <a:gd name="connsiteY4" fmla="*/ 0 h 2313393"/>
                <a:gd name="connsiteX5" fmla="*/ 1582201 w 1582201"/>
                <a:gd name="connsiteY5" fmla="*/ 2278525 h 2313393"/>
                <a:gd name="connsiteX6" fmla="*/ 873689 w 1582201"/>
                <a:gd name="connsiteY6" fmla="*/ 2281932 h 2313393"/>
                <a:gd name="connsiteX7" fmla="*/ 851384 w 1582201"/>
                <a:gd name="connsiteY7" fmla="*/ 2312583 h 2313393"/>
                <a:gd name="connsiteX8" fmla="*/ 804552 w 1582201"/>
                <a:gd name="connsiteY8" fmla="*/ 2311902 h 2313393"/>
                <a:gd name="connsiteX9" fmla="*/ 777155 w 1582201"/>
                <a:gd name="connsiteY9" fmla="*/ 2282952 h 2313393"/>
                <a:gd name="connsiteX10" fmla="*/ 566572 w 1582201"/>
                <a:gd name="connsiteY10" fmla="*/ 2287374 h 2313393"/>
                <a:gd name="connsiteX11" fmla="*/ 562212 w 1582201"/>
                <a:gd name="connsiteY11" fmla="*/ 2166693 h 2313393"/>
                <a:gd name="connsiteX12" fmla="*/ 28287 w 1582201"/>
                <a:gd name="connsiteY12" fmla="*/ 2167708 h 2313393"/>
                <a:gd name="connsiteX13" fmla="*/ 33719 w 1582201"/>
                <a:gd name="connsiteY13" fmla="*/ 2042600 h 2313393"/>
                <a:gd name="connsiteX14" fmla="*/ 27534 w 1582201"/>
                <a:gd name="connsiteY14" fmla="*/ 1788205 h 2313393"/>
                <a:gd name="connsiteX15" fmla="*/ 22516 w 1582201"/>
                <a:gd name="connsiteY15" fmla="*/ 1139701 h 2313393"/>
                <a:gd name="connsiteX0" fmla="*/ 12159 w 1582201"/>
                <a:gd name="connsiteY0" fmla="*/ 1091680 h 2313393"/>
                <a:gd name="connsiteX1" fmla="*/ 17666 w 1582201"/>
                <a:gd name="connsiteY1" fmla="*/ 598995 h 2313393"/>
                <a:gd name="connsiteX2" fmla="*/ 0 w 1582201"/>
                <a:gd name="connsiteY2" fmla="*/ 557012 h 2313393"/>
                <a:gd name="connsiteX3" fmla="*/ 0 w 1582201"/>
                <a:gd name="connsiteY3" fmla="*/ 13277 h 2313393"/>
                <a:gd name="connsiteX4" fmla="*/ 1572001 w 1582201"/>
                <a:gd name="connsiteY4" fmla="*/ 0 h 2313393"/>
                <a:gd name="connsiteX5" fmla="*/ 1582201 w 1582201"/>
                <a:gd name="connsiteY5" fmla="*/ 2278525 h 2313393"/>
                <a:gd name="connsiteX6" fmla="*/ 873689 w 1582201"/>
                <a:gd name="connsiteY6" fmla="*/ 2281932 h 2313393"/>
                <a:gd name="connsiteX7" fmla="*/ 851384 w 1582201"/>
                <a:gd name="connsiteY7" fmla="*/ 2312583 h 2313393"/>
                <a:gd name="connsiteX8" fmla="*/ 804552 w 1582201"/>
                <a:gd name="connsiteY8" fmla="*/ 2311902 h 2313393"/>
                <a:gd name="connsiteX9" fmla="*/ 733148 w 1582201"/>
                <a:gd name="connsiteY9" fmla="*/ 2282953 h 2313393"/>
                <a:gd name="connsiteX10" fmla="*/ 566572 w 1582201"/>
                <a:gd name="connsiteY10" fmla="*/ 2287374 h 2313393"/>
                <a:gd name="connsiteX11" fmla="*/ 562212 w 1582201"/>
                <a:gd name="connsiteY11" fmla="*/ 2166693 h 2313393"/>
                <a:gd name="connsiteX12" fmla="*/ 28287 w 1582201"/>
                <a:gd name="connsiteY12" fmla="*/ 2167708 h 2313393"/>
                <a:gd name="connsiteX13" fmla="*/ 33719 w 1582201"/>
                <a:gd name="connsiteY13" fmla="*/ 2042600 h 2313393"/>
                <a:gd name="connsiteX14" fmla="*/ 27534 w 1582201"/>
                <a:gd name="connsiteY14" fmla="*/ 1788205 h 2313393"/>
                <a:gd name="connsiteX15" fmla="*/ 22516 w 1582201"/>
                <a:gd name="connsiteY15" fmla="*/ 1139701 h 2313393"/>
                <a:gd name="connsiteX0" fmla="*/ 12159 w 1582201"/>
                <a:gd name="connsiteY0" fmla="*/ 1091680 h 2331476"/>
                <a:gd name="connsiteX1" fmla="*/ 17666 w 1582201"/>
                <a:gd name="connsiteY1" fmla="*/ 598995 h 2331476"/>
                <a:gd name="connsiteX2" fmla="*/ 0 w 1582201"/>
                <a:gd name="connsiteY2" fmla="*/ 557012 h 2331476"/>
                <a:gd name="connsiteX3" fmla="*/ 0 w 1582201"/>
                <a:gd name="connsiteY3" fmla="*/ 13277 h 2331476"/>
                <a:gd name="connsiteX4" fmla="*/ 1572001 w 1582201"/>
                <a:gd name="connsiteY4" fmla="*/ 0 h 2331476"/>
                <a:gd name="connsiteX5" fmla="*/ 1582201 w 1582201"/>
                <a:gd name="connsiteY5" fmla="*/ 2278525 h 2331476"/>
                <a:gd name="connsiteX6" fmla="*/ 873689 w 1582201"/>
                <a:gd name="connsiteY6" fmla="*/ 2281932 h 2331476"/>
                <a:gd name="connsiteX7" fmla="*/ 851384 w 1582201"/>
                <a:gd name="connsiteY7" fmla="*/ 2312583 h 2331476"/>
                <a:gd name="connsiteX8" fmla="*/ 804552 w 1582201"/>
                <a:gd name="connsiteY8" fmla="*/ 2311902 h 2331476"/>
                <a:gd name="connsiteX9" fmla="*/ 733148 w 1582201"/>
                <a:gd name="connsiteY9" fmla="*/ 2282953 h 2331476"/>
                <a:gd name="connsiteX10" fmla="*/ 566572 w 1582201"/>
                <a:gd name="connsiteY10" fmla="*/ 2287374 h 2331476"/>
                <a:gd name="connsiteX11" fmla="*/ 562212 w 1582201"/>
                <a:gd name="connsiteY11" fmla="*/ 2166693 h 2331476"/>
                <a:gd name="connsiteX12" fmla="*/ 28287 w 1582201"/>
                <a:gd name="connsiteY12" fmla="*/ 2167708 h 2331476"/>
                <a:gd name="connsiteX13" fmla="*/ 33719 w 1582201"/>
                <a:gd name="connsiteY13" fmla="*/ 2042600 h 2331476"/>
                <a:gd name="connsiteX14" fmla="*/ 27534 w 1582201"/>
                <a:gd name="connsiteY14" fmla="*/ 1788205 h 2331476"/>
                <a:gd name="connsiteX15" fmla="*/ 22516 w 1582201"/>
                <a:gd name="connsiteY15" fmla="*/ 1139701 h 2331476"/>
                <a:gd name="connsiteX0" fmla="*/ 12159 w 1582201"/>
                <a:gd name="connsiteY0" fmla="*/ 1091680 h 2331476"/>
                <a:gd name="connsiteX1" fmla="*/ 17666 w 1582201"/>
                <a:gd name="connsiteY1" fmla="*/ 598995 h 2331476"/>
                <a:gd name="connsiteX2" fmla="*/ 0 w 1582201"/>
                <a:gd name="connsiteY2" fmla="*/ 557012 h 2331476"/>
                <a:gd name="connsiteX3" fmla="*/ 0 w 1582201"/>
                <a:gd name="connsiteY3" fmla="*/ 13277 h 2331476"/>
                <a:gd name="connsiteX4" fmla="*/ 1572001 w 1582201"/>
                <a:gd name="connsiteY4" fmla="*/ 0 h 2331476"/>
                <a:gd name="connsiteX5" fmla="*/ 1582201 w 1582201"/>
                <a:gd name="connsiteY5" fmla="*/ 2278525 h 2331476"/>
                <a:gd name="connsiteX6" fmla="*/ 873689 w 1582201"/>
                <a:gd name="connsiteY6" fmla="*/ 2281932 h 2331476"/>
                <a:gd name="connsiteX7" fmla="*/ 851384 w 1582201"/>
                <a:gd name="connsiteY7" fmla="*/ 2312583 h 2331476"/>
                <a:gd name="connsiteX8" fmla="*/ 804552 w 1582201"/>
                <a:gd name="connsiteY8" fmla="*/ 2311902 h 2331476"/>
                <a:gd name="connsiteX9" fmla="*/ 733148 w 1582201"/>
                <a:gd name="connsiteY9" fmla="*/ 2282953 h 2331476"/>
                <a:gd name="connsiteX10" fmla="*/ 566572 w 1582201"/>
                <a:gd name="connsiteY10" fmla="*/ 2287374 h 2331476"/>
                <a:gd name="connsiteX11" fmla="*/ 562212 w 1582201"/>
                <a:gd name="connsiteY11" fmla="*/ 2166693 h 2331476"/>
                <a:gd name="connsiteX12" fmla="*/ 28287 w 1582201"/>
                <a:gd name="connsiteY12" fmla="*/ 2167708 h 2331476"/>
                <a:gd name="connsiteX13" fmla="*/ 33719 w 1582201"/>
                <a:gd name="connsiteY13" fmla="*/ 2042600 h 2331476"/>
                <a:gd name="connsiteX14" fmla="*/ 27534 w 1582201"/>
                <a:gd name="connsiteY14" fmla="*/ 1788205 h 2331476"/>
                <a:gd name="connsiteX15" fmla="*/ 22516 w 1582201"/>
                <a:gd name="connsiteY15" fmla="*/ 1139701 h 2331476"/>
                <a:gd name="connsiteX0" fmla="*/ 12159 w 1582201"/>
                <a:gd name="connsiteY0" fmla="*/ 1091680 h 2380031"/>
                <a:gd name="connsiteX1" fmla="*/ 17666 w 1582201"/>
                <a:gd name="connsiteY1" fmla="*/ 598995 h 2380031"/>
                <a:gd name="connsiteX2" fmla="*/ 0 w 1582201"/>
                <a:gd name="connsiteY2" fmla="*/ 557012 h 2380031"/>
                <a:gd name="connsiteX3" fmla="*/ 0 w 1582201"/>
                <a:gd name="connsiteY3" fmla="*/ 13277 h 2380031"/>
                <a:gd name="connsiteX4" fmla="*/ 1572001 w 1582201"/>
                <a:gd name="connsiteY4" fmla="*/ 0 h 2380031"/>
                <a:gd name="connsiteX5" fmla="*/ 1582201 w 1582201"/>
                <a:gd name="connsiteY5" fmla="*/ 2278525 h 2380031"/>
                <a:gd name="connsiteX6" fmla="*/ 873689 w 1582201"/>
                <a:gd name="connsiteY6" fmla="*/ 2281932 h 2380031"/>
                <a:gd name="connsiteX7" fmla="*/ 851384 w 1582201"/>
                <a:gd name="connsiteY7" fmla="*/ 2312583 h 2380031"/>
                <a:gd name="connsiteX8" fmla="*/ 760545 w 1582201"/>
                <a:gd name="connsiteY8" fmla="*/ 2368739 h 2380031"/>
                <a:gd name="connsiteX9" fmla="*/ 733148 w 1582201"/>
                <a:gd name="connsiteY9" fmla="*/ 2282953 h 2380031"/>
                <a:gd name="connsiteX10" fmla="*/ 566572 w 1582201"/>
                <a:gd name="connsiteY10" fmla="*/ 2287374 h 2380031"/>
                <a:gd name="connsiteX11" fmla="*/ 562212 w 1582201"/>
                <a:gd name="connsiteY11" fmla="*/ 2166693 h 2380031"/>
                <a:gd name="connsiteX12" fmla="*/ 28287 w 1582201"/>
                <a:gd name="connsiteY12" fmla="*/ 2167708 h 2380031"/>
                <a:gd name="connsiteX13" fmla="*/ 33719 w 1582201"/>
                <a:gd name="connsiteY13" fmla="*/ 2042600 h 2380031"/>
                <a:gd name="connsiteX14" fmla="*/ 27534 w 1582201"/>
                <a:gd name="connsiteY14" fmla="*/ 1788205 h 2380031"/>
                <a:gd name="connsiteX15" fmla="*/ 22516 w 1582201"/>
                <a:gd name="connsiteY15" fmla="*/ 1139701 h 2380031"/>
                <a:gd name="connsiteX0" fmla="*/ 12159 w 1582201"/>
                <a:gd name="connsiteY0" fmla="*/ 1091680 h 2402217"/>
                <a:gd name="connsiteX1" fmla="*/ 17666 w 1582201"/>
                <a:gd name="connsiteY1" fmla="*/ 598995 h 2402217"/>
                <a:gd name="connsiteX2" fmla="*/ 0 w 1582201"/>
                <a:gd name="connsiteY2" fmla="*/ 557012 h 2402217"/>
                <a:gd name="connsiteX3" fmla="*/ 0 w 1582201"/>
                <a:gd name="connsiteY3" fmla="*/ 13277 h 2402217"/>
                <a:gd name="connsiteX4" fmla="*/ 1572001 w 1582201"/>
                <a:gd name="connsiteY4" fmla="*/ 0 h 2402217"/>
                <a:gd name="connsiteX5" fmla="*/ 1582201 w 1582201"/>
                <a:gd name="connsiteY5" fmla="*/ 2278525 h 2402217"/>
                <a:gd name="connsiteX6" fmla="*/ 873689 w 1582201"/>
                <a:gd name="connsiteY6" fmla="*/ 2281932 h 2402217"/>
                <a:gd name="connsiteX7" fmla="*/ 935397 w 1582201"/>
                <a:gd name="connsiteY7" fmla="*/ 2397838 h 2402217"/>
                <a:gd name="connsiteX8" fmla="*/ 760545 w 1582201"/>
                <a:gd name="connsiteY8" fmla="*/ 2368739 h 2402217"/>
                <a:gd name="connsiteX9" fmla="*/ 733148 w 1582201"/>
                <a:gd name="connsiteY9" fmla="*/ 2282953 h 2402217"/>
                <a:gd name="connsiteX10" fmla="*/ 566572 w 1582201"/>
                <a:gd name="connsiteY10" fmla="*/ 2287374 h 2402217"/>
                <a:gd name="connsiteX11" fmla="*/ 562212 w 1582201"/>
                <a:gd name="connsiteY11" fmla="*/ 2166693 h 2402217"/>
                <a:gd name="connsiteX12" fmla="*/ 28287 w 1582201"/>
                <a:gd name="connsiteY12" fmla="*/ 2167708 h 2402217"/>
                <a:gd name="connsiteX13" fmla="*/ 33719 w 1582201"/>
                <a:gd name="connsiteY13" fmla="*/ 2042600 h 2402217"/>
                <a:gd name="connsiteX14" fmla="*/ 27534 w 1582201"/>
                <a:gd name="connsiteY14" fmla="*/ 1788205 h 2402217"/>
                <a:gd name="connsiteX15" fmla="*/ 22516 w 1582201"/>
                <a:gd name="connsiteY15" fmla="*/ 1139701 h 2402217"/>
                <a:gd name="connsiteX0" fmla="*/ 12159 w 1582201"/>
                <a:gd name="connsiteY0" fmla="*/ 1091680 h 2402146"/>
                <a:gd name="connsiteX1" fmla="*/ 17666 w 1582201"/>
                <a:gd name="connsiteY1" fmla="*/ 598995 h 2402146"/>
                <a:gd name="connsiteX2" fmla="*/ 0 w 1582201"/>
                <a:gd name="connsiteY2" fmla="*/ 557012 h 2402146"/>
                <a:gd name="connsiteX3" fmla="*/ 0 w 1582201"/>
                <a:gd name="connsiteY3" fmla="*/ 13277 h 2402146"/>
                <a:gd name="connsiteX4" fmla="*/ 1572001 w 1582201"/>
                <a:gd name="connsiteY4" fmla="*/ 0 h 2402146"/>
                <a:gd name="connsiteX5" fmla="*/ 1582201 w 1582201"/>
                <a:gd name="connsiteY5" fmla="*/ 2278525 h 2402146"/>
                <a:gd name="connsiteX6" fmla="*/ 873689 w 1582201"/>
                <a:gd name="connsiteY6" fmla="*/ 2281932 h 2402146"/>
                <a:gd name="connsiteX7" fmla="*/ 935397 w 1582201"/>
                <a:gd name="connsiteY7" fmla="*/ 2397838 h 2402146"/>
                <a:gd name="connsiteX8" fmla="*/ 760545 w 1582201"/>
                <a:gd name="connsiteY8" fmla="*/ 2368739 h 2402146"/>
                <a:gd name="connsiteX9" fmla="*/ 785157 w 1582201"/>
                <a:gd name="connsiteY9" fmla="*/ 2287013 h 2402146"/>
                <a:gd name="connsiteX10" fmla="*/ 566572 w 1582201"/>
                <a:gd name="connsiteY10" fmla="*/ 2287374 h 2402146"/>
                <a:gd name="connsiteX11" fmla="*/ 562212 w 1582201"/>
                <a:gd name="connsiteY11" fmla="*/ 2166693 h 2402146"/>
                <a:gd name="connsiteX12" fmla="*/ 28287 w 1582201"/>
                <a:gd name="connsiteY12" fmla="*/ 2167708 h 2402146"/>
                <a:gd name="connsiteX13" fmla="*/ 33719 w 1582201"/>
                <a:gd name="connsiteY13" fmla="*/ 2042600 h 2402146"/>
                <a:gd name="connsiteX14" fmla="*/ 27534 w 1582201"/>
                <a:gd name="connsiteY14" fmla="*/ 1788205 h 2402146"/>
                <a:gd name="connsiteX15" fmla="*/ 22516 w 1582201"/>
                <a:gd name="connsiteY15" fmla="*/ 1139701 h 2402146"/>
                <a:gd name="connsiteX0" fmla="*/ 12159 w 1582201"/>
                <a:gd name="connsiteY0" fmla="*/ 1091680 h 2402217"/>
                <a:gd name="connsiteX1" fmla="*/ 17666 w 1582201"/>
                <a:gd name="connsiteY1" fmla="*/ 598995 h 2402217"/>
                <a:gd name="connsiteX2" fmla="*/ 0 w 1582201"/>
                <a:gd name="connsiteY2" fmla="*/ 557012 h 2402217"/>
                <a:gd name="connsiteX3" fmla="*/ 0 w 1582201"/>
                <a:gd name="connsiteY3" fmla="*/ 13277 h 2402217"/>
                <a:gd name="connsiteX4" fmla="*/ 1572001 w 1582201"/>
                <a:gd name="connsiteY4" fmla="*/ 0 h 2402217"/>
                <a:gd name="connsiteX5" fmla="*/ 1582201 w 1582201"/>
                <a:gd name="connsiteY5" fmla="*/ 2278525 h 2402217"/>
                <a:gd name="connsiteX6" fmla="*/ 873689 w 1582201"/>
                <a:gd name="connsiteY6" fmla="*/ 2281932 h 2402217"/>
                <a:gd name="connsiteX7" fmla="*/ 935397 w 1582201"/>
                <a:gd name="connsiteY7" fmla="*/ 2397838 h 2402217"/>
                <a:gd name="connsiteX8" fmla="*/ 760545 w 1582201"/>
                <a:gd name="connsiteY8" fmla="*/ 2368739 h 2402217"/>
                <a:gd name="connsiteX9" fmla="*/ 781156 w 1582201"/>
                <a:gd name="connsiteY9" fmla="*/ 2282954 h 2402217"/>
                <a:gd name="connsiteX10" fmla="*/ 566572 w 1582201"/>
                <a:gd name="connsiteY10" fmla="*/ 2287374 h 2402217"/>
                <a:gd name="connsiteX11" fmla="*/ 562212 w 1582201"/>
                <a:gd name="connsiteY11" fmla="*/ 2166693 h 2402217"/>
                <a:gd name="connsiteX12" fmla="*/ 28287 w 1582201"/>
                <a:gd name="connsiteY12" fmla="*/ 2167708 h 2402217"/>
                <a:gd name="connsiteX13" fmla="*/ 33719 w 1582201"/>
                <a:gd name="connsiteY13" fmla="*/ 2042600 h 2402217"/>
                <a:gd name="connsiteX14" fmla="*/ 27534 w 1582201"/>
                <a:gd name="connsiteY14" fmla="*/ 1788205 h 2402217"/>
                <a:gd name="connsiteX15" fmla="*/ 22516 w 1582201"/>
                <a:gd name="connsiteY15" fmla="*/ 1139701 h 2402217"/>
                <a:gd name="connsiteX0" fmla="*/ 12159 w 1582201"/>
                <a:gd name="connsiteY0" fmla="*/ 1091680 h 2402217"/>
                <a:gd name="connsiteX1" fmla="*/ 17666 w 1582201"/>
                <a:gd name="connsiteY1" fmla="*/ 598995 h 2402217"/>
                <a:gd name="connsiteX2" fmla="*/ 0 w 1582201"/>
                <a:gd name="connsiteY2" fmla="*/ 557012 h 2402217"/>
                <a:gd name="connsiteX3" fmla="*/ 0 w 1582201"/>
                <a:gd name="connsiteY3" fmla="*/ 13277 h 2402217"/>
                <a:gd name="connsiteX4" fmla="*/ 1572001 w 1582201"/>
                <a:gd name="connsiteY4" fmla="*/ 0 h 2402217"/>
                <a:gd name="connsiteX5" fmla="*/ 1582201 w 1582201"/>
                <a:gd name="connsiteY5" fmla="*/ 2278525 h 2402217"/>
                <a:gd name="connsiteX6" fmla="*/ 873689 w 1582201"/>
                <a:gd name="connsiteY6" fmla="*/ 2281932 h 2402217"/>
                <a:gd name="connsiteX7" fmla="*/ 935397 w 1582201"/>
                <a:gd name="connsiteY7" fmla="*/ 2397838 h 2402217"/>
                <a:gd name="connsiteX8" fmla="*/ 760545 w 1582201"/>
                <a:gd name="connsiteY8" fmla="*/ 2368739 h 2402217"/>
                <a:gd name="connsiteX9" fmla="*/ 781156 w 1582201"/>
                <a:gd name="connsiteY9" fmla="*/ 2282954 h 2402217"/>
                <a:gd name="connsiteX10" fmla="*/ 566572 w 1582201"/>
                <a:gd name="connsiteY10" fmla="*/ 2287374 h 2402217"/>
                <a:gd name="connsiteX11" fmla="*/ 562212 w 1582201"/>
                <a:gd name="connsiteY11" fmla="*/ 2166693 h 2402217"/>
                <a:gd name="connsiteX12" fmla="*/ 28287 w 1582201"/>
                <a:gd name="connsiteY12" fmla="*/ 2167708 h 2402217"/>
                <a:gd name="connsiteX13" fmla="*/ 33719 w 1582201"/>
                <a:gd name="connsiteY13" fmla="*/ 2042600 h 2402217"/>
                <a:gd name="connsiteX14" fmla="*/ 27534 w 1582201"/>
                <a:gd name="connsiteY14" fmla="*/ 1788205 h 2402217"/>
                <a:gd name="connsiteX15" fmla="*/ 22516 w 1582201"/>
                <a:gd name="connsiteY15" fmla="*/ 1139701 h 2402217"/>
                <a:gd name="connsiteX0" fmla="*/ 12159 w 1582201"/>
                <a:gd name="connsiteY0" fmla="*/ 1091680 h 2398272"/>
                <a:gd name="connsiteX1" fmla="*/ 17666 w 1582201"/>
                <a:gd name="connsiteY1" fmla="*/ 598995 h 2398272"/>
                <a:gd name="connsiteX2" fmla="*/ 0 w 1582201"/>
                <a:gd name="connsiteY2" fmla="*/ 557012 h 2398272"/>
                <a:gd name="connsiteX3" fmla="*/ 0 w 1582201"/>
                <a:gd name="connsiteY3" fmla="*/ 13277 h 2398272"/>
                <a:gd name="connsiteX4" fmla="*/ 1572001 w 1582201"/>
                <a:gd name="connsiteY4" fmla="*/ 0 h 2398272"/>
                <a:gd name="connsiteX5" fmla="*/ 1582201 w 1582201"/>
                <a:gd name="connsiteY5" fmla="*/ 2278525 h 2398272"/>
                <a:gd name="connsiteX6" fmla="*/ 873689 w 1582201"/>
                <a:gd name="connsiteY6" fmla="*/ 2281932 h 2398272"/>
                <a:gd name="connsiteX7" fmla="*/ 935397 w 1582201"/>
                <a:gd name="connsiteY7" fmla="*/ 2397838 h 2398272"/>
                <a:gd name="connsiteX8" fmla="*/ 796551 w 1582201"/>
                <a:gd name="connsiteY8" fmla="*/ 2320023 h 2398272"/>
                <a:gd name="connsiteX9" fmla="*/ 781156 w 1582201"/>
                <a:gd name="connsiteY9" fmla="*/ 2282954 h 2398272"/>
                <a:gd name="connsiteX10" fmla="*/ 566572 w 1582201"/>
                <a:gd name="connsiteY10" fmla="*/ 2287374 h 2398272"/>
                <a:gd name="connsiteX11" fmla="*/ 562212 w 1582201"/>
                <a:gd name="connsiteY11" fmla="*/ 2166693 h 2398272"/>
                <a:gd name="connsiteX12" fmla="*/ 28287 w 1582201"/>
                <a:gd name="connsiteY12" fmla="*/ 2167708 h 2398272"/>
                <a:gd name="connsiteX13" fmla="*/ 33719 w 1582201"/>
                <a:gd name="connsiteY13" fmla="*/ 2042600 h 2398272"/>
                <a:gd name="connsiteX14" fmla="*/ 27534 w 1582201"/>
                <a:gd name="connsiteY14" fmla="*/ 1788205 h 2398272"/>
                <a:gd name="connsiteX15" fmla="*/ 22516 w 1582201"/>
                <a:gd name="connsiteY15" fmla="*/ 1139701 h 2398272"/>
                <a:gd name="connsiteX0" fmla="*/ 12159 w 1582201"/>
                <a:gd name="connsiteY0" fmla="*/ 1091680 h 2325117"/>
                <a:gd name="connsiteX1" fmla="*/ 17666 w 1582201"/>
                <a:gd name="connsiteY1" fmla="*/ 598995 h 2325117"/>
                <a:gd name="connsiteX2" fmla="*/ 0 w 1582201"/>
                <a:gd name="connsiteY2" fmla="*/ 557012 h 2325117"/>
                <a:gd name="connsiteX3" fmla="*/ 0 w 1582201"/>
                <a:gd name="connsiteY3" fmla="*/ 13277 h 2325117"/>
                <a:gd name="connsiteX4" fmla="*/ 1572001 w 1582201"/>
                <a:gd name="connsiteY4" fmla="*/ 0 h 2325117"/>
                <a:gd name="connsiteX5" fmla="*/ 1582201 w 1582201"/>
                <a:gd name="connsiteY5" fmla="*/ 2278525 h 2325117"/>
                <a:gd name="connsiteX6" fmla="*/ 873689 w 1582201"/>
                <a:gd name="connsiteY6" fmla="*/ 2281932 h 2325117"/>
                <a:gd name="connsiteX7" fmla="*/ 855385 w 1582201"/>
                <a:gd name="connsiteY7" fmla="*/ 2320703 h 2325117"/>
                <a:gd name="connsiteX8" fmla="*/ 796551 w 1582201"/>
                <a:gd name="connsiteY8" fmla="*/ 2320023 h 2325117"/>
                <a:gd name="connsiteX9" fmla="*/ 781156 w 1582201"/>
                <a:gd name="connsiteY9" fmla="*/ 2282954 h 2325117"/>
                <a:gd name="connsiteX10" fmla="*/ 566572 w 1582201"/>
                <a:gd name="connsiteY10" fmla="*/ 2287374 h 2325117"/>
                <a:gd name="connsiteX11" fmla="*/ 562212 w 1582201"/>
                <a:gd name="connsiteY11" fmla="*/ 2166693 h 2325117"/>
                <a:gd name="connsiteX12" fmla="*/ 28287 w 1582201"/>
                <a:gd name="connsiteY12" fmla="*/ 2167708 h 2325117"/>
                <a:gd name="connsiteX13" fmla="*/ 33719 w 1582201"/>
                <a:gd name="connsiteY13" fmla="*/ 2042600 h 2325117"/>
                <a:gd name="connsiteX14" fmla="*/ 27534 w 1582201"/>
                <a:gd name="connsiteY14" fmla="*/ 1788205 h 2325117"/>
                <a:gd name="connsiteX15" fmla="*/ 22516 w 1582201"/>
                <a:gd name="connsiteY15" fmla="*/ 1139701 h 2325117"/>
                <a:gd name="connsiteX0" fmla="*/ 12159 w 1582201"/>
                <a:gd name="connsiteY0" fmla="*/ 1091680 h 2320703"/>
                <a:gd name="connsiteX1" fmla="*/ 17666 w 1582201"/>
                <a:gd name="connsiteY1" fmla="*/ 598995 h 2320703"/>
                <a:gd name="connsiteX2" fmla="*/ 0 w 1582201"/>
                <a:gd name="connsiteY2" fmla="*/ 557012 h 2320703"/>
                <a:gd name="connsiteX3" fmla="*/ 0 w 1582201"/>
                <a:gd name="connsiteY3" fmla="*/ 13277 h 2320703"/>
                <a:gd name="connsiteX4" fmla="*/ 1572001 w 1582201"/>
                <a:gd name="connsiteY4" fmla="*/ 0 h 2320703"/>
                <a:gd name="connsiteX5" fmla="*/ 1582201 w 1582201"/>
                <a:gd name="connsiteY5" fmla="*/ 2278525 h 2320703"/>
                <a:gd name="connsiteX6" fmla="*/ 873689 w 1582201"/>
                <a:gd name="connsiteY6" fmla="*/ 2281932 h 2320703"/>
                <a:gd name="connsiteX7" fmla="*/ 855385 w 1582201"/>
                <a:gd name="connsiteY7" fmla="*/ 2320703 h 2320703"/>
                <a:gd name="connsiteX8" fmla="*/ 796551 w 1582201"/>
                <a:gd name="connsiteY8" fmla="*/ 2320023 h 2320703"/>
                <a:gd name="connsiteX9" fmla="*/ 781156 w 1582201"/>
                <a:gd name="connsiteY9" fmla="*/ 2282954 h 2320703"/>
                <a:gd name="connsiteX10" fmla="*/ 566572 w 1582201"/>
                <a:gd name="connsiteY10" fmla="*/ 2287374 h 2320703"/>
                <a:gd name="connsiteX11" fmla="*/ 562212 w 1582201"/>
                <a:gd name="connsiteY11" fmla="*/ 2166693 h 2320703"/>
                <a:gd name="connsiteX12" fmla="*/ 28287 w 1582201"/>
                <a:gd name="connsiteY12" fmla="*/ 2167708 h 2320703"/>
                <a:gd name="connsiteX13" fmla="*/ 33719 w 1582201"/>
                <a:gd name="connsiteY13" fmla="*/ 2042600 h 2320703"/>
                <a:gd name="connsiteX14" fmla="*/ 27534 w 1582201"/>
                <a:gd name="connsiteY14" fmla="*/ 1788205 h 2320703"/>
                <a:gd name="connsiteX15" fmla="*/ 22516 w 1582201"/>
                <a:gd name="connsiteY15" fmla="*/ 1139701 h 2320703"/>
                <a:gd name="connsiteX0" fmla="*/ 12159 w 1582201"/>
                <a:gd name="connsiteY0" fmla="*/ 1091680 h 2320703"/>
                <a:gd name="connsiteX1" fmla="*/ 17666 w 1582201"/>
                <a:gd name="connsiteY1" fmla="*/ 598995 h 2320703"/>
                <a:gd name="connsiteX2" fmla="*/ 0 w 1582201"/>
                <a:gd name="connsiteY2" fmla="*/ 557012 h 2320703"/>
                <a:gd name="connsiteX3" fmla="*/ 0 w 1582201"/>
                <a:gd name="connsiteY3" fmla="*/ 13277 h 2320703"/>
                <a:gd name="connsiteX4" fmla="*/ 1572001 w 1582201"/>
                <a:gd name="connsiteY4" fmla="*/ 0 h 2320703"/>
                <a:gd name="connsiteX5" fmla="*/ 1582201 w 1582201"/>
                <a:gd name="connsiteY5" fmla="*/ 2278525 h 2320703"/>
                <a:gd name="connsiteX6" fmla="*/ 873689 w 1582201"/>
                <a:gd name="connsiteY6" fmla="*/ 2281932 h 2320703"/>
                <a:gd name="connsiteX7" fmla="*/ 855385 w 1582201"/>
                <a:gd name="connsiteY7" fmla="*/ 2320703 h 2320703"/>
                <a:gd name="connsiteX8" fmla="*/ 796551 w 1582201"/>
                <a:gd name="connsiteY8" fmla="*/ 2320023 h 2320703"/>
                <a:gd name="connsiteX9" fmla="*/ 781156 w 1582201"/>
                <a:gd name="connsiteY9" fmla="*/ 2282954 h 2320703"/>
                <a:gd name="connsiteX10" fmla="*/ 566572 w 1582201"/>
                <a:gd name="connsiteY10" fmla="*/ 2287374 h 2320703"/>
                <a:gd name="connsiteX11" fmla="*/ 562212 w 1582201"/>
                <a:gd name="connsiteY11" fmla="*/ 2166693 h 2320703"/>
                <a:gd name="connsiteX12" fmla="*/ 28287 w 1582201"/>
                <a:gd name="connsiteY12" fmla="*/ 2167708 h 2320703"/>
                <a:gd name="connsiteX13" fmla="*/ 33719 w 1582201"/>
                <a:gd name="connsiteY13" fmla="*/ 2042600 h 2320703"/>
                <a:gd name="connsiteX14" fmla="*/ 27534 w 1582201"/>
                <a:gd name="connsiteY14" fmla="*/ 1788205 h 2320703"/>
                <a:gd name="connsiteX15" fmla="*/ 22516 w 1582201"/>
                <a:gd name="connsiteY15" fmla="*/ 1139701 h 2320703"/>
                <a:gd name="connsiteX0" fmla="*/ 12159 w 1582201"/>
                <a:gd name="connsiteY0" fmla="*/ 1091680 h 2322951"/>
                <a:gd name="connsiteX1" fmla="*/ 17666 w 1582201"/>
                <a:gd name="connsiteY1" fmla="*/ 598995 h 2322951"/>
                <a:gd name="connsiteX2" fmla="*/ 0 w 1582201"/>
                <a:gd name="connsiteY2" fmla="*/ 557012 h 2322951"/>
                <a:gd name="connsiteX3" fmla="*/ 0 w 1582201"/>
                <a:gd name="connsiteY3" fmla="*/ 13277 h 2322951"/>
                <a:gd name="connsiteX4" fmla="*/ 1572001 w 1582201"/>
                <a:gd name="connsiteY4" fmla="*/ 0 h 2322951"/>
                <a:gd name="connsiteX5" fmla="*/ 1582201 w 1582201"/>
                <a:gd name="connsiteY5" fmla="*/ 2278525 h 2322951"/>
                <a:gd name="connsiteX6" fmla="*/ 873689 w 1582201"/>
                <a:gd name="connsiteY6" fmla="*/ 2281932 h 2322951"/>
                <a:gd name="connsiteX7" fmla="*/ 855385 w 1582201"/>
                <a:gd name="connsiteY7" fmla="*/ 2320703 h 2322951"/>
                <a:gd name="connsiteX8" fmla="*/ 796551 w 1582201"/>
                <a:gd name="connsiteY8" fmla="*/ 2320023 h 2322951"/>
                <a:gd name="connsiteX9" fmla="*/ 766596 w 1582201"/>
                <a:gd name="connsiteY9" fmla="*/ 2282954 h 2322951"/>
                <a:gd name="connsiteX10" fmla="*/ 566572 w 1582201"/>
                <a:gd name="connsiteY10" fmla="*/ 2287374 h 2322951"/>
                <a:gd name="connsiteX11" fmla="*/ 562212 w 1582201"/>
                <a:gd name="connsiteY11" fmla="*/ 2166693 h 2322951"/>
                <a:gd name="connsiteX12" fmla="*/ 28287 w 1582201"/>
                <a:gd name="connsiteY12" fmla="*/ 2167708 h 2322951"/>
                <a:gd name="connsiteX13" fmla="*/ 33719 w 1582201"/>
                <a:gd name="connsiteY13" fmla="*/ 2042600 h 2322951"/>
                <a:gd name="connsiteX14" fmla="*/ 27534 w 1582201"/>
                <a:gd name="connsiteY14" fmla="*/ 1788205 h 2322951"/>
                <a:gd name="connsiteX15" fmla="*/ 22516 w 1582201"/>
                <a:gd name="connsiteY15" fmla="*/ 1139701 h 2322951"/>
                <a:gd name="connsiteX0" fmla="*/ 12159 w 1582201"/>
                <a:gd name="connsiteY0" fmla="*/ 1091680 h 2322951"/>
                <a:gd name="connsiteX1" fmla="*/ 17666 w 1582201"/>
                <a:gd name="connsiteY1" fmla="*/ 598995 h 2322951"/>
                <a:gd name="connsiteX2" fmla="*/ 0 w 1582201"/>
                <a:gd name="connsiteY2" fmla="*/ 557012 h 2322951"/>
                <a:gd name="connsiteX3" fmla="*/ 0 w 1582201"/>
                <a:gd name="connsiteY3" fmla="*/ 13277 h 2322951"/>
                <a:gd name="connsiteX4" fmla="*/ 1572001 w 1582201"/>
                <a:gd name="connsiteY4" fmla="*/ 0 h 2322951"/>
                <a:gd name="connsiteX5" fmla="*/ 1582201 w 1582201"/>
                <a:gd name="connsiteY5" fmla="*/ 2278525 h 2322951"/>
                <a:gd name="connsiteX6" fmla="*/ 873689 w 1582201"/>
                <a:gd name="connsiteY6" fmla="*/ 2281932 h 2322951"/>
                <a:gd name="connsiteX7" fmla="*/ 855385 w 1582201"/>
                <a:gd name="connsiteY7" fmla="*/ 2320703 h 2322951"/>
                <a:gd name="connsiteX8" fmla="*/ 796551 w 1582201"/>
                <a:gd name="connsiteY8" fmla="*/ 2320023 h 2322951"/>
                <a:gd name="connsiteX9" fmla="*/ 766596 w 1582201"/>
                <a:gd name="connsiteY9" fmla="*/ 2282954 h 2322951"/>
                <a:gd name="connsiteX10" fmla="*/ 566572 w 1582201"/>
                <a:gd name="connsiteY10" fmla="*/ 2287374 h 2322951"/>
                <a:gd name="connsiteX11" fmla="*/ 562212 w 1582201"/>
                <a:gd name="connsiteY11" fmla="*/ 2166693 h 2322951"/>
                <a:gd name="connsiteX12" fmla="*/ 28287 w 1582201"/>
                <a:gd name="connsiteY12" fmla="*/ 2167708 h 2322951"/>
                <a:gd name="connsiteX13" fmla="*/ 33719 w 1582201"/>
                <a:gd name="connsiteY13" fmla="*/ 2042600 h 2322951"/>
                <a:gd name="connsiteX14" fmla="*/ 27534 w 1582201"/>
                <a:gd name="connsiteY14" fmla="*/ 1788205 h 2322951"/>
                <a:gd name="connsiteX15" fmla="*/ 22516 w 1582201"/>
                <a:gd name="connsiteY15" fmla="*/ 1139701 h 2322951"/>
                <a:gd name="connsiteX0" fmla="*/ 12159 w 1582201"/>
                <a:gd name="connsiteY0" fmla="*/ 1091680 h 2322951"/>
                <a:gd name="connsiteX1" fmla="*/ 17666 w 1582201"/>
                <a:gd name="connsiteY1" fmla="*/ 598995 h 2322951"/>
                <a:gd name="connsiteX2" fmla="*/ 0 w 1582201"/>
                <a:gd name="connsiteY2" fmla="*/ 557012 h 2322951"/>
                <a:gd name="connsiteX3" fmla="*/ 0 w 1582201"/>
                <a:gd name="connsiteY3" fmla="*/ 13277 h 2322951"/>
                <a:gd name="connsiteX4" fmla="*/ 1572001 w 1582201"/>
                <a:gd name="connsiteY4" fmla="*/ 0 h 2322951"/>
                <a:gd name="connsiteX5" fmla="*/ 1582201 w 1582201"/>
                <a:gd name="connsiteY5" fmla="*/ 2278525 h 2322951"/>
                <a:gd name="connsiteX6" fmla="*/ 873689 w 1582201"/>
                <a:gd name="connsiteY6" fmla="*/ 2281932 h 2322951"/>
                <a:gd name="connsiteX7" fmla="*/ 855385 w 1582201"/>
                <a:gd name="connsiteY7" fmla="*/ 2320703 h 2322951"/>
                <a:gd name="connsiteX8" fmla="*/ 796551 w 1582201"/>
                <a:gd name="connsiteY8" fmla="*/ 2320023 h 2322951"/>
                <a:gd name="connsiteX9" fmla="*/ 766596 w 1582201"/>
                <a:gd name="connsiteY9" fmla="*/ 2282954 h 2322951"/>
                <a:gd name="connsiteX10" fmla="*/ 566572 w 1582201"/>
                <a:gd name="connsiteY10" fmla="*/ 2287374 h 2322951"/>
                <a:gd name="connsiteX11" fmla="*/ 562212 w 1582201"/>
                <a:gd name="connsiteY11" fmla="*/ 2166693 h 2322951"/>
                <a:gd name="connsiteX12" fmla="*/ 28287 w 1582201"/>
                <a:gd name="connsiteY12" fmla="*/ 2167708 h 2322951"/>
                <a:gd name="connsiteX13" fmla="*/ 33719 w 1582201"/>
                <a:gd name="connsiteY13" fmla="*/ 2042600 h 2322951"/>
                <a:gd name="connsiteX14" fmla="*/ 27534 w 1582201"/>
                <a:gd name="connsiteY14" fmla="*/ 1788205 h 2322951"/>
                <a:gd name="connsiteX15" fmla="*/ 22516 w 1582201"/>
                <a:gd name="connsiteY15" fmla="*/ 1139701 h 2322951"/>
                <a:gd name="connsiteX0" fmla="*/ 17982 w 1582201"/>
                <a:gd name="connsiteY0" fmla="*/ 1109410 h 2322951"/>
                <a:gd name="connsiteX1" fmla="*/ 17666 w 1582201"/>
                <a:gd name="connsiteY1" fmla="*/ 598995 h 2322951"/>
                <a:gd name="connsiteX2" fmla="*/ 0 w 1582201"/>
                <a:gd name="connsiteY2" fmla="*/ 557012 h 2322951"/>
                <a:gd name="connsiteX3" fmla="*/ 0 w 1582201"/>
                <a:gd name="connsiteY3" fmla="*/ 13277 h 2322951"/>
                <a:gd name="connsiteX4" fmla="*/ 1572001 w 1582201"/>
                <a:gd name="connsiteY4" fmla="*/ 0 h 2322951"/>
                <a:gd name="connsiteX5" fmla="*/ 1582201 w 1582201"/>
                <a:gd name="connsiteY5" fmla="*/ 2278525 h 2322951"/>
                <a:gd name="connsiteX6" fmla="*/ 873689 w 1582201"/>
                <a:gd name="connsiteY6" fmla="*/ 2281932 h 2322951"/>
                <a:gd name="connsiteX7" fmla="*/ 855385 w 1582201"/>
                <a:gd name="connsiteY7" fmla="*/ 2320703 h 2322951"/>
                <a:gd name="connsiteX8" fmla="*/ 796551 w 1582201"/>
                <a:gd name="connsiteY8" fmla="*/ 2320023 h 2322951"/>
                <a:gd name="connsiteX9" fmla="*/ 766596 w 1582201"/>
                <a:gd name="connsiteY9" fmla="*/ 2282954 h 2322951"/>
                <a:gd name="connsiteX10" fmla="*/ 566572 w 1582201"/>
                <a:gd name="connsiteY10" fmla="*/ 2287374 h 2322951"/>
                <a:gd name="connsiteX11" fmla="*/ 562212 w 1582201"/>
                <a:gd name="connsiteY11" fmla="*/ 2166693 h 2322951"/>
                <a:gd name="connsiteX12" fmla="*/ 28287 w 1582201"/>
                <a:gd name="connsiteY12" fmla="*/ 2167708 h 2322951"/>
                <a:gd name="connsiteX13" fmla="*/ 33719 w 1582201"/>
                <a:gd name="connsiteY13" fmla="*/ 2042600 h 2322951"/>
                <a:gd name="connsiteX14" fmla="*/ 27534 w 1582201"/>
                <a:gd name="connsiteY14" fmla="*/ 1788205 h 2322951"/>
                <a:gd name="connsiteX15" fmla="*/ 22516 w 1582201"/>
                <a:gd name="connsiteY15" fmla="*/ 1139701 h 2322951"/>
                <a:gd name="connsiteX0" fmla="*/ 17982 w 1582201"/>
                <a:gd name="connsiteY0" fmla="*/ 1109410 h 2322951"/>
                <a:gd name="connsiteX1" fmla="*/ 17666 w 1582201"/>
                <a:gd name="connsiteY1" fmla="*/ 598995 h 2322951"/>
                <a:gd name="connsiteX2" fmla="*/ 0 w 1582201"/>
                <a:gd name="connsiteY2" fmla="*/ 557012 h 2322951"/>
                <a:gd name="connsiteX3" fmla="*/ 0 w 1582201"/>
                <a:gd name="connsiteY3" fmla="*/ 13277 h 2322951"/>
                <a:gd name="connsiteX4" fmla="*/ 1572001 w 1582201"/>
                <a:gd name="connsiteY4" fmla="*/ 0 h 2322951"/>
                <a:gd name="connsiteX5" fmla="*/ 1582201 w 1582201"/>
                <a:gd name="connsiteY5" fmla="*/ 2278525 h 2322951"/>
                <a:gd name="connsiteX6" fmla="*/ 873689 w 1582201"/>
                <a:gd name="connsiteY6" fmla="*/ 2281932 h 2322951"/>
                <a:gd name="connsiteX7" fmla="*/ 855385 w 1582201"/>
                <a:gd name="connsiteY7" fmla="*/ 2320703 h 2322951"/>
                <a:gd name="connsiteX8" fmla="*/ 796551 w 1582201"/>
                <a:gd name="connsiteY8" fmla="*/ 2320023 h 2322951"/>
                <a:gd name="connsiteX9" fmla="*/ 766596 w 1582201"/>
                <a:gd name="connsiteY9" fmla="*/ 2282954 h 2322951"/>
                <a:gd name="connsiteX10" fmla="*/ 566572 w 1582201"/>
                <a:gd name="connsiteY10" fmla="*/ 2287374 h 2322951"/>
                <a:gd name="connsiteX11" fmla="*/ 562212 w 1582201"/>
                <a:gd name="connsiteY11" fmla="*/ 2166693 h 2322951"/>
                <a:gd name="connsiteX12" fmla="*/ 28287 w 1582201"/>
                <a:gd name="connsiteY12" fmla="*/ 2167708 h 2322951"/>
                <a:gd name="connsiteX13" fmla="*/ 33719 w 1582201"/>
                <a:gd name="connsiteY13" fmla="*/ 2042600 h 2322951"/>
                <a:gd name="connsiteX14" fmla="*/ 27534 w 1582201"/>
                <a:gd name="connsiteY14" fmla="*/ 1788205 h 2322951"/>
                <a:gd name="connsiteX15" fmla="*/ 19604 w 1582201"/>
                <a:gd name="connsiteY15" fmla="*/ 1119017 h 2322951"/>
                <a:gd name="connsiteX0" fmla="*/ 17982 w 1582201"/>
                <a:gd name="connsiteY0" fmla="*/ 1109410 h 2322951"/>
                <a:gd name="connsiteX1" fmla="*/ 17666 w 1582201"/>
                <a:gd name="connsiteY1" fmla="*/ 598995 h 2322951"/>
                <a:gd name="connsiteX2" fmla="*/ 0 w 1582201"/>
                <a:gd name="connsiteY2" fmla="*/ 557012 h 2322951"/>
                <a:gd name="connsiteX3" fmla="*/ 0 w 1582201"/>
                <a:gd name="connsiteY3" fmla="*/ 13277 h 2322951"/>
                <a:gd name="connsiteX4" fmla="*/ 1572001 w 1582201"/>
                <a:gd name="connsiteY4" fmla="*/ 0 h 2322951"/>
                <a:gd name="connsiteX5" fmla="*/ 1582201 w 1582201"/>
                <a:gd name="connsiteY5" fmla="*/ 2278525 h 2322951"/>
                <a:gd name="connsiteX6" fmla="*/ 873689 w 1582201"/>
                <a:gd name="connsiteY6" fmla="*/ 2281932 h 2322951"/>
                <a:gd name="connsiteX7" fmla="*/ 855385 w 1582201"/>
                <a:gd name="connsiteY7" fmla="*/ 2320703 h 2322951"/>
                <a:gd name="connsiteX8" fmla="*/ 796551 w 1582201"/>
                <a:gd name="connsiteY8" fmla="*/ 2320023 h 2322951"/>
                <a:gd name="connsiteX9" fmla="*/ 766596 w 1582201"/>
                <a:gd name="connsiteY9" fmla="*/ 2282954 h 2322951"/>
                <a:gd name="connsiteX10" fmla="*/ 566572 w 1582201"/>
                <a:gd name="connsiteY10" fmla="*/ 2287374 h 2322951"/>
                <a:gd name="connsiteX11" fmla="*/ 562212 w 1582201"/>
                <a:gd name="connsiteY11" fmla="*/ 2166693 h 2322951"/>
                <a:gd name="connsiteX12" fmla="*/ 28287 w 1582201"/>
                <a:gd name="connsiteY12" fmla="*/ 2167708 h 2322951"/>
                <a:gd name="connsiteX13" fmla="*/ 33719 w 1582201"/>
                <a:gd name="connsiteY13" fmla="*/ 2042600 h 2322951"/>
                <a:gd name="connsiteX14" fmla="*/ 27534 w 1582201"/>
                <a:gd name="connsiteY14" fmla="*/ 1788205 h 2322951"/>
                <a:gd name="connsiteX15" fmla="*/ 28340 w 1582201"/>
                <a:gd name="connsiteY15" fmla="*/ 1101287 h 2322951"/>
                <a:gd name="connsiteX0" fmla="*/ 17982 w 1582201"/>
                <a:gd name="connsiteY0" fmla="*/ 1109410 h 2322951"/>
                <a:gd name="connsiteX1" fmla="*/ 17666 w 1582201"/>
                <a:gd name="connsiteY1" fmla="*/ 598995 h 2322951"/>
                <a:gd name="connsiteX2" fmla="*/ 0 w 1582201"/>
                <a:gd name="connsiteY2" fmla="*/ 557012 h 2322951"/>
                <a:gd name="connsiteX3" fmla="*/ 0 w 1582201"/>
                <a:gd name="connsiteY3" fmla="*/ 13277 h 2322951"/>
                <a:gd name="connsiteX4" fmla="*/ 1572001 w 1582201"/>
                <a:gd name="connsiteY4" fmla="*/ 0 h 2322951"/>
                <a:gd name="connsiteX5" fmla="*/ 1582201 w 1582201"/>
                <a:gd name="connsiteY5" fmla="*/ 2278525 h 2322951"/>
                <a:gd name="connsiteX6" fmla="*/ 873689 w 1582201"/>
                <a:gd name="connsiteY6" fmla="*/ 2281932 h 2322951"/>
                <a:gd name="connsiteX7" fmla="*/ 855385 w 1582201"/>
                <a:gd name="connsiteY7" fmla="*/ 2320703 h 2322951"/>
                <a:gd name="connsiteX8" fmla="*/ 796551 w 1582201"/>
                <a:gd name="connsiteY8" fmla="*/ 2320023 h 2322951"/>
                <a:gd name="connsiteX9" fmla="*/ 766596 w 1582201"/>
                <a:gd name="connsiteY9" fmla="*/ 2282954 h 2322951"/>
                <a:gd name="connsiteX10" fmla="*/ 566572 w 1582201"/>
                <a:gd name="connsiteY10" fmla="*/ 2287374 h 2322951"/>
                <a:gd name="connsiteX11" fmla="*/ 562212 w 1582201"/>
                <a:gd name="connsiteY11" fmla="*/ 2166693 h 2322951"/>
                <a:gd name="connsiteX12" fmla="*/ 28287 w 1582201"/>
                <a:gd name="connsiteY12" fmla="*/ 2167708 h 2322951"/>
                <a:gd name="connsiteX13" fmla="*/ 33719 w 1582201"/>
                <a:gd name="connsiteY13" fmla="*/ 2042600 h 2322951"/>
                <a:gd name="connsiteX14" fmla="*/ 27534 w 1582201"/>
                <a:gd name="connsiteY14" fmla="*/ 1788205 h 2322951"/>
                <a:gd name="connsiteX15" fmla="*/ 19604 w 1582201"/>
                <a:gd name="connsiteY15" fmla="*/ 1098333 h 2322951"/>
                <a:gd name="connsiteX0" fmla="*/ 17982 w 1582201"/>
                <a:gd name="connsiteY0" fmla="*/ 1109410 h 2322951"/>
                <a:gd name="connsiteX1" fmla="*/ 17666 w 1582201"/>
                <a:gd name="connsiteY1" fmla="*/ 598995 h 2322951"/>
                <a:gd name="connsiteX2" fmla="*/ 0 w 1582201"/>
                <a:gd name="connsiteY2" fmla="*/ 557012 h 2322951"/>
                <a:gd name="connsiteX3" fmla="*/ 0 w 1582201"/>
                <a:gd name="connsiteY3" fmla="*/ 13277 h 2322951"/>
                <a:gd name="connsiteX4" fmla="*/ 1572001 w 1582201"/>
                <a:gd name="connsiteY4" fmla="*/ 0 h 2322951"/>
                <a:gd name="connsiteX5" fmla="*/ 1582201 w 1582201"/>
                <a:gd name="connsiteY5" fmla="*/ 2278525 h 2322951"/>
                <a:gd name="connsiteX6" fmla="*/ 873689 w 1582201"/>
                <a:gd name="connsiteY6" fmla="*/ 2281932 h 2322951"/>
                <a:gd name="connsiteX7" fmla="*/ 855385 w 1582201"/>
                <a:gd name="connsiteY7" fmla="*/ 2320703 h 2322951"/>
                <a:gd name="connsiteX8" fmla="*/ 796551 w 1582201"/>
                <a:gd name="connsiteY8" fmla="*/ 2320023 h 2322951"/>
                <a:gd name="connsiteX9" fmla="*/ 766596 w 1582201"/>
                <a:gd name="connsiteY9" fmla="*/ 2282954 h 2322951"/>
                <a:gd name="connsiteX10" fmla="*/ 566572 w 1582201"/>
                <a:gd name="connsiteY10" fmla="*/ 2287374 h 2322951"/>
                <a:gd name="connsiteX11" fmla="*/ 562212 w 1582201"/>
                <a:gd name="connsiteY11" fmla="*/ 2166693 h 2322951"/>
                <a:gd name="connsiteX12" fmla="*/ 28287 w 1582201"/>
                <a:gd name="connsiteY12" fmla="*/ 2167708 h 2322951"/>
                <a:gd name="connsiteX13" fmla="*/ 24984 w 1582201"/>
                <a:gd name="connsiteY13" fmla="*/ 2042600 h 2322951"/>
                <a:gd name="connsiteX14" fmla="*/ 27534 w 1582201"/>
                <a:gd name="connsiteY14" fmla="*/ 1788205 h 2322951"/>
                <a:gd name="connsiteX15" fmla="*/ 19604 w 1582201"/>
                <a:gd name="connsiteY15" fmla="*/ 1098333 h 2322951"/>
                <a:gd name="connsiteX0" fmla="*/ 17982 w 1582201"/>
                <a:gd name="connsiteY0" fmla="*/ 1109410 h 2322951"/>
                <a:gd name="connsiteX1" fmla="*/ 17666 w 1582201"/>
                <a:gd name="connsiteY1" fmla="*/ 598995 h 2322951"/>
                <a:gd name="connsiteX2" fmla="*/ 0 w 1582201"/>
                <a:gd name="connsiteY2" fmla="*/ 557012 h 2322951"/>
                <a:gd name="connsiteX3" fmla="*/ 0 w 1582201"/>
                <a:gd name="connsiteY3" fmla="*/ 13277 h 2322951"/>
                <a:gd name="connsiteX4" fmla="*/ 1572001 w 1582201"/>
                <a:gd name="connsiteY4" fmla="*/ 0 h 2322951"/>
                <a:gd name="connsiteX5" fmla="*/ 1582201 w 1582201"/>
                <a:gd name="connsiteY5" fmla="*/ 2278525 h 2322951"/>
                <a:gd name="connsiteX6" fmla="*/ 873689 w 1582201"/>
                <a:gd name="connsiteY6" fmla="*/ 2281932 h 2322951"/>
                <a:gd name="connsiteX7" fmla="*/ 855385 w 1582201"/>
                <a:gd name="connsiteY7" fmla="*/ 2320703 h 2322951"/>
                <a:gd name="connsiteX8" fmla="*/ 796551 w 1582201"/>
                <a:gd name="connsiteY8" fmla="*/ 2320023 h 2322951"/>
                <a:gd name="connsiteX9" fmla="*/ 766596 w 1582201"/>
                <a:gd name="connsiteY9" fmla="*/ 2282954 h 2322951"/>
                <a:gd name="connsiteX10" fmla="*/ 566572 w 1582201"/>
                <a:gd name="connsiteY10" fmla="*/ 2287374 h 2322951"/>
                <a:gd name="connsiteX11" fmla="*/ 562212 w 1582201"/>
                <a:gd name="connsiteY11" fmla="*/ 2166693 h 2322951"/>
                <a:gd name="connsiteX12" fmla="*/ 28287 w 1582201"/>
                <a:gd name="connsiteY12" fmla="*/ 2167708 h 2322951"/>
                <a:gd name="connsiteX13" fmla="*/ 24984 w 1582201"/>
                <a:gd name="connsiteY13" fmla="*/ 2042600 h 2322951"/>
                <a:gd name="connsiteX14" fmla="*/ 18798 w 1582201"/>
                <a:gd name="connsiteY14" fmla="*/ 1785250 h 2322951"/>
                <a:gd name="connsiteX15" fmla="*/ 19604 w 1582201"/>
                <a:gd name="connsiteY15" fmla="*/ 1098333 h 2322951"/>
                <a:gd name="connsiteX0" fmla="*/ 17982 w 2136898"/>
                <a:gd name="connsiteY0" fmla="*/ 1096133 h 2309674"/>
                <a:gd name="connsiteX1" fmla="*/ 17666 w 2136898"/>
                <a:gd name="connsiteY1" fmla="*/ 585718 h 2309674"/>
                <a:gd name="connsiteX2" fmla="*/ 0 w 2136898"/>
                <a:gd name="connsiteY2" fmla="*/ 543735 h 2309674"/>
                <a:gd name="connsiteX3" fmla="*/ 0 w 2136898"/>
                <a:gd name="connsiteY3" fmla="*/ 0 h 2309674"/>
                <a:gd name="connsiteX4" fmla="*/ 2136898 w 2136898"/>
                <a:gd name="connsiteY4" fmla="*/ 7407 h 2309674"/>
                <a:gd name="connsiteX5" fmla="*/ 1582201 w 2136898"/>
                <a:gd name="connsiteY5" fmla="*/ 2265248 h 2309674"/>
                <a:gd name="connsiteX6" fmla="*/ 873689 w 2136898"/>
                <a:gd name="connsiteY6" fmla="*/ 2268655 h 2309674"/>
                <a:gd name="connsiteX7" fmla="*/ 855385 w 2136898"/>
                <a:gd name="connsiteY7" fmla="*/ 2307426 h 2309674"/>
                <a:gd name="connsiteX8" fmla="*/ 796551 w 2136898"/>
                <a:gd name="connsiteY8" fmla="*/ 2306746 h 2309674"/>
                <a:gd name="connsiteX9" fmla="*/ 766596 w 2136898"/>
                <a:gd name="connsiteY9" fmla="*/ 2269677 h 2309674"/>
                <a:gd name="connsiteX10" fmla="*/ 566572 w 2136898"/>
                <a:gd name="connsiteY10" fmla="*/ 2274097 h 2309674"/>
                <a:gd name="connsiteX11" fmla="*/ 562212 w 2136898"/>
                <a:gd name="connsiteY11" fmla="*/ 2153416 h 2309674"/>
                <a:gd name="connsiteX12" fmla="*/ 28287 w 2136898"/>
                <a:gd name="connsiteY12" fmla="*/ 2154431 h 2309674"/>
                <a:gd name="connsiteX13" fmla="*/ 24984 w 2136898"/>
                <a:gd name="connsiteY13" fmla="*/ 2029323 h 2309674"/>
                <a:gd name="connsiteX14" fmla="*/ 18798 w 2136898"/>
                <a:gd name="connsiteY14" fmla="*/ 1771973 h 2309674"/>
                <a:gd name="connsiteX15" fmla="*/ 19604 w 2136898"/>
                <a:gd name="connsiteY15" fmla="*/ 1085056 h 2309674"/>
                <a:gd name="connsiteX0" fmla="*/ 17982 w 2136898"/>
                <a:gd name="connsiteY0" fmla="*/ 1096133 h 2309674"/>
                <a:gd name="connsiteX1" fmla="*/ 17666 w 2136898"/>
                <a:gd name="connsiteY1" fmla="*/ 585718 h 2309674"/>
                <a:gd name="connsiteX2" fmla="*/ 0 w 2136898"/>
                <a:gd name="connsiteY2" fmla="*/ 543735 h 2309674"/>
                <a:gd name="connsiteX3" fmla="*/ 0 w 2136898"/>
                <a:gd name="connsiteY3" fmla="*/ 0 h 2309674"/>
                <a:gd name="connsiteX4" fmla="*/ 2136898 w 2136898"/>
                <a:gd name="connsiteY4" fmla="*/ 7407 h 2309674"/>
                <a:gd name="connsiteX5" fmla="*/ 1582201 w 2136898"/>
                <a:gd name="connsiteY5" fmla="*/ 2265248 h 2309674"/>
                <a:gd name="connsiteX6" fmla="*/ 873689 w 2136898"/>
                <a:gd name="connsiteY6" fmla="*/ 2268655 h 2309674"/>
                <a:gd name="connsiteX7" fmla="*/ 855385 w 2136898"/>
                <a:gd name="connsiteY7" fmla="*/ 2307426 h 2309674"/>
                <a:gd name="connsiteX8" fmla="*/ 796551 w 2136898"/>
                <a:gd name="connsiteY8" fmla="*/ 2306746 h 2309674"/>
                <a:gd name="connsiteX9" fmla="*/ 766596 w 2136898"/>
                <a:gd name="connsiteY9" fmla="*/ 2269677 h 2309674"/>
                <a:gd name="connsiteX10" fmla="*/ 566572 w 2136898"/>
                <a:gd name="connsiteY10" fmla="*/ 2274097 h 2309674"/>
                <a:gd name="connsiteX11" fmla="*/ 562212 w 2136898"/>
                <a:gd name="connsiteY11" fmla="*/ 2153416 h 2309674"/>
                <a:gd name="connsiteX12" fmla="*/ 28287 w 2136898"/>
                <a:gd name="connsiteY12" fmla="*/ 2154431 h 2309674"/>
                <a:gd name="connsiteX13" fmla="*/ 24984 w 2136898"/>
                <a:gd name="connsiteY13" fmla="*/ 2029323 h 2309674"/>
                <a:gd name="connsiteX14" fmla="*/ 18798 w 2136898"/>
                <a:gd name="connsiteY14" fmla="*/ 1771973 h 2309674"/>
                <a:gd name="connsiteX15" fmla="*/ 19604 w 2136898"/>
                <a:gd name="connsiteY15" fmla="*/ 1085056 h 2309674"/>
                <a:gd name="connsiteX0" fmla="*/ 17982 w 2288033"/>
                <a:gd name="connsiteY0" fmla="*/ 1096133 h 2309674"/>
                <a:gd name="connsiteX1" fmla="*/ 17666 w 2288033"/>
                <a:gd name="connsiteY1" fmla="*/ 585718 h 2309674"/>
                <a:gd name="connsiteX2" fmla="*/ 0 w 2288033"/>
                <a:gd name="connsiteY2" fmla="*/ 543735 h 2309674"/>
                <a:gd name="connsiteX3" fmla="*/ 0 w 2288033"/>
                <a:gd name="connsiteY3" fmla="*/ 0 h 2309674"/>
                <a:gd name="connsiteX4" fmla="*/ 2136898 w 2288033"/>
                <a:gd name="connsiteY4" fmla="*/ 7407 h 2309674"/>
                <a:gd name="connsiteX5" fmla="*/ 2053570 w 2288033"/>
                <a:gd name="connsiteY5" fmla="*/ 545364 h 2309674"/>
                <a:gd name="connsiteX6" fmla="*/ 1582201 w 2288033"/>
                <a:gd name="connsiteY6" fmla="*/ 2265248 h 2309674"/>
                <a:gd name="connsiteX7" fmla="*/ 873689 w 2288033"/>
                <a:gd name="connsiteY7" fmla="*/ 2268655 h 2309674"/>
                <a:gd name="connsiteX8" fmla="*/ 855385 w 2288033"/>
                <a:gd name="connsiteY8" fmla="*/ 2307426 h 2309674"/>
                <a:gd name="connsiteX9" fmla="*/ 796551 w 2288033"/>
                <a:gd name="connsiteY9" fmla="*/ 2306746 h 2309674"/>
                <a:gd name="connsiteX10" fmla="*/ 766596 w 2288033"/>
                <a:gd name="connsiteY10" fmla="*/ 2269677 h 2309674"/>
                <a:gd name="connsiteX11" fmla="*/ 566572 w 2288033"/>
                <a:gd name="connsiteY11" fmla="*/ 2274097 h 2309674"/>
                <a:gd name="connsiteX12" fmla="*/ 562212 w 2288033"/>
                <a:gd name="connsiteY12" fmla="*/ 2153416 h 2309674"/>
                <a:gd name="connsiteX13" fmla="*/ 28287 w 2288033"/>
                <a:gd name="connsiteY13" fmla="*/ 2154431 h 2309674"/>
                <a:gd name="connsiteX14" fmla="*/ 24984 w 2288033"/>
                <a:gd name="connsiteY14" fmla="*/ 2029323 h 2309674"/>
                <a:gd name="connsiteX15" fmla="*/ 18798 w 2288033"/>
                <a:gd name="connsiteY15" fmla="*/ 1771973 h 2309674"/>
                <a:gd name="connsiteX16" fmla="*/ 19604 w 2288033"/>
                <a:gd name="connsiteY16" fmla="*/ 1085056 h 2309674"/>
                <a:gd name="connsiteX0" fmla="*/ 17982 w 2307446"/>
                <a:gd name="connsiteY0" fmla="*/ 1096133 h 2309674"/>
                <a:gd name="connsiteX1" fmla="*/ 17666 w 2307446"/>
                <a:gd name="connsiteY1" fmla="*/ 585718 h 2309674"/>
                <a:gd name="connsiteX2" fmla="*/ 0 w 2307446"/>
                <a:gd name="connsiteY2" fmla="*/ 543735 h 2309674"/>
                <a:gd name="connsiteX3" fmla="*/ 0 w 2307446"/>
                <a:gd name="connsiteY3" fmla="*/ 0 h 2309674"/>
                <a:gd name="connsiteX4" fmla="*/ 2136898 w 2307446"/>
                <a:gd name="connsiteY4" fmla="*/ 7407 h 2309674"/>
                <a:gd name="connsiteX5" fmla="*/ 2123454 w 2307446"/>
                <a:gd name="connsiteY5" fmla="*/ 545364 h 2309674"/>
                <a:gd name="connsiteX6" fmla="*/ 1582201 w 2307446"/>
                <a:gd name="connsiteY6" fmla="*/ 2265248 h 2309674"/>
                <a:gd name="connsiteX7" fmla="*/ 873689 w 2307446"/>
                <a:gd name="connsiteY7" fmla="*/ 2268655 h 2309674"/>
                <a:gd name="connsiteX8" fmla="*/ 855385 w 2307446"/>
                <a:gd name="connsiteY8" fmla="*/ 2307426 h 2309674"/>
                <a:gd name="connsiteX9" fmla="*/ 796551 w 2307446"/>
                <a:gd name="connsiteY9" fmla="*/ 2306746 h 2309674"/>
                <a:gd name="connsiteX10" fmla="*/ 766596 w 2307446"/>
                <a:gd name="connsiteY10" fmla="*/ 2269677 h 2309674"/>
                <a:gd name="connsiteX11" fmla="*/ 566572 w 2307446"/>
                <a:gd name="connsiteY11" fmla="*/ 2274097 h 2309674"/>
                <a:gd name="connsiteX12" fmla="*/ 562212 w 2307446"/>
                <a:gd name="connsiteY12" fmla="*/ 2153416 h 2309674"/>
                <a:gd name="connsiteX13" fmla="*/ 28287 w 2307446"/>
                <a:gd name="connsiteY13" fmla="*/ 2154431 h 2309674"/>
                <a:gd name="connsiteX14" fmla="*/ 24984 w 2307446"/>
                <a:gd name="connsiteY14" fmla="*/ 2029323 h 2309674"/>
                <a:gd name="connsiteX15" fmla="*/ 18798 w 2307446"/>
                <a:gd name="connsiteY15" fmla="*/ 1771973 h 2309674"/>
                <a:gd name="connsiteX16" fmla="*/ 19604 w 2307446"/>
                <a:gd name="connsiteY16" fmla="*/ 1085056 h 2309674"/>
                <a:gd name="connsiteX0" fmla="*/ 17982 w 2312577"/>
                <a:gd name="connsiteY0" fmla="*/ 1096133 h 2309674"/>
                <a:gd name="connsiteX1" fmla="*/ 17666 w 2312577"/>
                <a:gd name="connsiteY1" fmla="*/ 585718 h 2309674"/>
                <a:gd name="connsiteX2" fmla="*/ 0 w 2312577"/>
                <a:gd name="connsiteY2" fmla="*/ 543735 h 2309674"/>
                <a:gd name="connsiteX3" fmla="*/ 0 w 2312577"/>
                <a:gd name="connsiteY3" fmla="*/ 0 h 2309674"/>
                <a:gd name="connsiteX4" fmla="*/ 2136898 w 2312577"/>
                <a:gd name="connsiteY4" fmla="*/ 7407 h 2309674"/>
                <a:gd name="connsiteX5" fmla="*/ 2123454 w 2312577"/>
                <a:gd name="connsiteY5" fmla="*/ 545364 h 2309674"/>
                <a:gd name="connsiteX6" fmla="*/ 1582201 w 2312577"/>
                <a:gd name="connsiteY6" fmla="*/ 2265248 h 2309674"/>
                <a:gd name="connsiteX7" fmla="*/ 873689 w 2312577"/>
                <a:gd name="connsiteY7" fmla="*/ 2268655 h 2309674"/>
                <a:gd name="connsiteX8" fmla="*/ 855385 w 2312577"/>
                <a:gd name="connsiteY8" fmla="*/ 2307426 h 2309674"/>
                <a:gd name="connsiteX9" fmla="*/ 796551 w 2312577"/>
                <a:gd name="connsiteY9" fmla="*/ 2306746 h 2309674"/>
                <a:gd name="connsiteX10" fmla="*/ 766596 w 2312577"/>
                <a:gd name="connsiteY10" fmla="*/ 2269677 h 2309674"/>
                <a:gd name="connsiteX11" fmla="*/ 566572 w 2312577"/>
                <a:gd name="connsiteY11" fmla="*/ 2274097 h 2309674"/>
                <a:gd name="connsiteX12" fmla="*/ 562212 w 2312577"/>
                <a:gd name="connsiteY12" fmla="*/ 2153416 h 2309674"/>
                <a:gd name="connsiteX13" fmla="*/ 28287 w 2312577"/>
                <a:gd name="connsiteY13" fmla="*/ 2154431 h 2309674"/>
                <a:gd name="connsiteX14" fmla="*/ 24984 w 2312577"/>
                <a:gd name="connsiteY14" fmla="*/ 2029323 h 2309674"/>
                <a:gd name="connsiteX15" fmla="*/ 18798 w 2312577"/>
                <a:gd name="connsiteY15" fmla="*/ 1771973 h 2309674"/>
                <a:gd name="connsiteX16" fmla="*/ 19604 w 2312577"/>
                <a:gd name="connsiteY16" fmla="*/ 1085056 h 2309674"/>
                <a:gd name="connsiteX0" fmla="*/ 17982 w 2136898"/>
                <a:gd name="connsiteY0" fmla="*/ 1096133 h 2309674"/>
                <a:gd name="connsiteX1" fmla="*/ 17666 w 2136898"/>
                <a:gd name="connsiteY1" fmla="*/ 585718 h 2309674"/>
                <a:gd name="connsiteX2" fmla="*/ 0 w 2136898"/>
                <a:gd name="connsiteY2" fmla="*/ 543735 h 2309674"/>
                <a:gd name="connsiteX3" fmla="*/ 0 w 2136898"/>
                <a:gd name="connsiteY3" fmla="*/ 0 h 2309674"/>
                <a:gd name="connsiteX4" fmla="*/ 2136898 w 2136898"/>
                <a:gd name="connsiteY4" fmla="*/ 7407 h 2309674"/>
                <a:gd name="connsiteX5" fmla="*/ 2123454 w 2136898"/>
                <a:gd name="connsiteY5" fmla="*/ 545364 h 2309674"/>
                <a:gd name="connsiteX6" fmla="*/ 1582201 w 2136898"/>
                <a:gd name="connsiteY6" fmla="*/ 2265248 h 2309674"/>
                <a:gd name="connsiteX7" fmla="*/ 873689 w 2136898"/>
                <a:gd name="connsiteY7" fmla="*/ 2268655 h 2309674"/>
                <a:gd name="connsiteX8" fmla="*/ 855385 w 2136898"/>
                <a:gd name="connsiteY8" fmla="*/ 2307426 h 2309674"/>
                <a:gd name="connsiteX9" fmla="*/ 796551 w 2136898"/>
                <a:gd name="connsiteY9" fmla="*/ 2306746 h 2309674"/>
                <a:gd name="connsiteX10" fmla="*/ 766596 w 2136898"/>
                <a:gd name="connsiteY10" fmla="*/ 2269677 h 2309674"/>
                <a:gd name="connsiteX11" fmla="*/ 566572 w 2136898"/>
                <a:gd name="connsiteY11" fmla="*/ 2274097 h 2309674"/>
                <a:gd name="connsiteX12" fmla="*/ 562212 w 2136898"/>
                <a:gd name="connsiteY12" fmla="*/ 2153416 h 2309674"/>
                <a:gd name="connsiteX13" fmla="*/ 28287 w 2136898"/>
                <a:gd name="connsiteY13" fmla="*/ 2154431 h 2309674"/>
                <a:gd name="connsiteX14" fmla="*/ 24984 w 2136898"/>
                <a:gd name="connsiteY14" fmla="*/ 2029323 h 2309674"/>
                <a:gd name="connsiteX15" fmla="*/ 18798 w 2136898"/>
                <a:gd name="connsiteY15" fmla="*/ 1771973 h 2309674"/>
                <a:gd name="connsiteX16" fmla="*/ 19604 w 2136898"/>
                <a:gd name="connsiteY16" fmla="*/ 1085056 h 2309674"/>
                <a:gd name="connsiteX0" fmla="*/ 17982 w 2136898"/>
                <a:gd name="connsiteY0" fmla="*/ 1096133 h 2309674"/>
                <a:gd name="connsiteX1" fmla="*/ 17666 w 2136898"/>
                <a:gd name="connsiteY1" fmla="*/ 585718 h 2309674"/>
                <a:gd name="connsiteX2" fmla="*/ 0 w 2136898"/>
                <a:gd name="connsiteY2" fmla="*/ 543735 h 2309674"/>
                <a:gd name="connsiteX3" fmla="*/ 0 w 2136898"/>
                <a:gd name="connsiteY3" fmla="*/ 0 h 2309674"/>
                <a:gd name="connsiteX4" fmla="*/ 2136898 w 2136898"/>
                <a:gd name="connsiteY4" fmla="*/ 7407 h 2309674"/>
                <a:gd name="connsiteX5" fmla="*/ 2123454 w 2136898"/>
                <a:gd name="connsiteY5" fmla="*/ 545364 h 2309674"/>
                <a:gd name="connsiteX6" fmla="*/ 2073953 w 2136898"/>
                <a:gd name="connsiteY6" fmla="*/ 752205 h 2309674"/>
                <a:gd name="connsiteX7" fmla="*/ 1582201 w 2136898"/>
                <a:gd name="connsiteY7" fmla="*/ 2265248 h 2309674"/>
                <a:gd name="connsiteX8" fmla="*/ 873689 w 2136898"/>
                <a:gd name="connsiteY8" fmla="*/ 2268655 h 2309674"/>
                <a:gd name="connsiteX9" fmla="*/ 855385 w 2136898"/>
                <a:gd name="connsiteY9" fmla="*/ 2307426 h 2309674"/>
                <a:gd name="connsiteX10" fmla="*/ 796551 w 2136898"/>
                <a:gd name="connsiteY10" fmla="*/ 2306746 h 2309674"/>
                <a:gd name="connsiteX11" fmla="*/ 766596 w 2136898"/>
                <a:gd name="connsiteY11" fmla="*/ 2269677 h 2309674"/>
                <a:gd name="connsiteX12" fmla="*/ 566572 w 2136898"/>
                <a:gd name="connsiteY12" fmla="*/ 2274097 h 2309674"/>
                <a:gd name="connsiteX13" fmla="*/ 562212 w 2136898"/>
                <a:gd name="connsiteY13" fmla="*/ 2153416 h 2309674"/>
                <a:gd name="connsiteX14" fmla="*/ 28287 w 2136898"/>
                <a:gd name="connsiteY14" fmla="*/ 2154431 h 2309674"/>
                <a:gd name="connsiteX15" fmla="*/ 24984 w 2136898"/>
                <a:gd name="connsiteY15" fmla="*/ 2029323 h 2309674"/>
                <a:gd name="connsiteX16" fmla="*/ 18798 w 2136898"/>
                <a:gd name="connsiteY16" fmla="*/ 1771973 h 2309674"/>
                <a:gd name="connsiteX17" fmla="*/ 19604 w 2136898"/>
                <a:gd name="connsiteY17" fmla="*/ 1085056 h 2309674"/>
                <a:gd name="connsiteX0" fmla="*/ 17982 w 2362730"/>
                <a:gd name="connsiteY0" fmla="*/ 1096133 h 2309674"/>
                <a:gd name="connsiteX1" fmla="*/ 17666 w 2362730"/>
                <a:gd name="connsiteY1" fmla="*/ 585718 h 2309674"/>
                <a:gd name="connsiteX2" fmla="*/ 0 w 2362730"/>
                <a:gd name="connsiteY2" fmla="*/ 543735 h 2309674"/>
                <a:gd name="connsiteX3" fmla="*/ 0 w 2362730"/>
                <a:gd name="connsiteY3" fmla="*/ 0 h 2309674"/>
                <a:gd name="connsiteX4" fmla="*/ 2136898 w 2362730"/>
                <a:gd name="connsiteY4" fmla="*/ 7407 h 2309674"/>
                <a:gd name="connsiteX5" fmla="*/ 2123454 w 2362730"/>
                <a:gd name="connsiteY5" fmla="*/ 545364 h 2309674"/>
                <a:gd name="connsiteX6" fmla="*/ 2344754 w 2362730"/>
                <a:gd name="connsiteY6" fmla="*/ 569002 h 2309674"/>
                <a:gd name="connsiteX7" fmla="*/ 1582201 w 2362730"/>
                <a:gd name="connsiteY7" fmla="*/ 2265248 h 2309674"/>
                <a:gd name="connsiteX8" fmla="*/ 873689 w 2362730"/>
                <a:gd name="connsiteY8" fmla="*/ 2268655 h 2309674"/>
                <a:gd name="connsiteX9" fmla="*/ 855385 w 2362730"/>
                <a:gd name="connsiteY9" fmla="*/ 2307426 h 2309674"/>
                <a:gd name="connsiteX10" fmla="*/ 796551 w 2362730"/>
                <a:gd name="connsiteY10" fmla="*/ 2306746 h 2309674"/>
                <a:gd name="connsiteX11" fmla="*/ 766596 w 2362730"/>
                <a:gd name="connsiteY11" fmla="*/ 2269677 h 2309674"/>
                <a:gd name="connsiteX12" fmla="*/ 566572 w 2362730"/>
                <a:gd name="connsiteY12" fmla="*/ 2274097 h 2309674"/>
                <a:gd name="connsiteX13" fmla="*/ 562212 w 2362730"/>
                <a:gd name="connsiteY13" fmla="*/ 2153416 h 2309674"/>
                <a:gd name="connsiteX14" fmla="*/ 28287 w 2362730"/>
                <a:gd name="connsiteY14" fmla="*/ 2154431 h 2309674"/>
                <a:gd name="connsiteX15" fmla="*/ 24984 w 2362730"/>
                <a:gd name="connsiteY15" fmla="*/ 2029323 h 2309674"/>
                <a:gd name="connsiteX16" fmla="*/ 18798 w 2362730"/>
                <a:gd name="connsiteY16" fmla="*/ 1771973 h 2309674"/>
                <a:gd name="connsiteX17" fmla="*/ 19604 w 2362730"/>
                <a:gd name="connsiteY17" fmla="*/ 1085056 h 2309674"/>
                <a:gd name="connsiteX0" fmla="*/ 17982 w 2344754"/>
                <a:gd name="connsiteY0" fmla="*/ 1096133 h 2309674"/>
                <a:gd name="connsiteX1" fmla="*/ 17666 w 2344754"/>
                <a:gd name="connsiteY1" fmla="*/ 585718 h 2309674"/>
                <a:gd name="connsiteX2" fmla="*/ 0 w 2344754"/>
                <a:gd name="connsiteY2" fmla="*/ 543735 h 2309674"/>
                <a:gd name="connsiteX3" fmla="*/ 0 w 2344754"/>
                <a:gd name="connsiteY3" fmla="*/ 0 h 2309674"/>
                <a:gd name="connsiteX4" fmla="*/ 2136898 w 2344754"/>
                <a:gd name="connsiteY4" fmla="*/ 7407 h 2309674"/>
                <a:gd name="connsiteX5" fmla="*/ 2123454 w 2344754"/>
                <a:gd name="connsiteY5" fmla="*/ 545364 h 2309674"/>
                <a:gd name="connsiteX6" fmla="*/ 2344754 w 2344754"/>
                <a:gd name="connsiteY6" fmla="*/ 569002 h 2309674"/>
                <a:gd name="connsiteX7" fmla="*/ 1582201 w 2344754"/>
                <a:gd name="connsiteY7" fmla="*/ 2265248 h 2309674"/>
                <a:gd name="connsiteX8" fmla="*/ 873689 w 2344754"/>
                <a:gd name="connsiteY8" fmla="*/ 2268655 h 2309674"/>
                <a:gd name="connsiteX9" fmla="*/ 855385 w 2344754"/>
                <a:gd name="connsiteY9" fmla="*/ 2307426 h 2309674"/>
                <a:gd name="connsiteX10" fmla="*/ 796551 w 2344754"/>
                <a:gd name="connsiteY10" fmla="*/ 2306746 h 2309674"/>
                <a:gd name="connsiteX11" fmla="*/ 766596 w 2344754"/>
                <a:gd name="connsiteY11" fmla="*/ 2269677 h 2309674"/>
                <a:gd name="connsiteX12" fmla="*/ 566572 w 2344754"/>
                <a:gd name="connsiteY12" fmla="*/ 2274097 h 2309674"/>
                <a:gd name="connsiteX13" fmla="*/ 562212 w 2344754"/>
                <a:gd name="connsiteY13" fmla="*/ 2153416 h 2309674"/>
                <a:gd name="connsiteX14" fmla="*/ 28287 w 2344754"/>
                <a:gd name="connsiteY14" fmla="*/ 2154431 h 2309674"/>
                <a:gd name="connsiteX15" fmla="*/ 24984 w 2344754"/>
                <a:gd name="connsiteY15" fmla="*/ 2029323 h 2309674"/>
                <a:gd name="connsiteX16" fmla="*/ 18798 w 2344754"/>
                <a:gd name="connsiteY16" fmla="*/ 1771973 h 2309674"/>
                <a:gd name="connsiteX17" fmla="*/ 19604 w 2344754"/>
                <a:gd name="connsiteY17" fmla="*/ 1085056 h 2309674"/>
                <a:gd name="connsiteX0" fmla="*/ 17982 w 2338931"/>
                <a:gd name="connsiteY0" fmla="*/ 1096133 h 2309674"/>
                <a:gd name="connsiteX1" fmla="*/ 17666 w 2338931"/>
                <a:gd name="connsiteY1" fmla="*/ 585718 h 2309674"/>
                <a:gd name="connsiteX2" fmla="*/ 0 w 2338931"/>
                <a:gd name="connsiteY2" fmla="*/ 543735 h 2309674"/>
                <a:gd name="connsiteX3" fmla="*/ 0 w 2338931"/>
                <a:gd name="connsiteY3" fmla="*/ 0 h 2309674"/>
                <a:gd name="connsiteX4" fmla="*/ 2136898 w 2338931"/>
                <a:gd name="connsiteY4" fmla="*/ 7407 h 2309674"/>
                <a:gd name="connsiteX5" fmla="*/ 2123454 w 2338931"/>
                <a:gd name="connsiteY5" fmla="*/ 545364 h 2309674"/>
                <a:gd name="connsiteX6" fmla="*/ 2338931 w 2338931"/>
                <a:gd name="connsiteY6" fmla="*/ 557183 h 2309674"/>
                <a:gd name="connsiteX7" fmla="*/ 1582201 w 2338931"/>
                <a:gd name="connsiteY7" fmla="*/ 2265248 h 2309674"/>
                <a:gd name="connsiteX8" fmla="*/ 873689 w 2338931"/>
                <a:gd name="connsiteY8" fmla="*/ 2268655 h 2309674"/>
                <a:gd name="connsiteX9" fmla="*/ 855385 w 2338931"/>
                <a:gd name="connsiteY9" fmla="*/ 2307426 h 2309674"/>
                <a:gd name="connsiteX10" fmla="*/ 796551 w 2338931"/>
                <a:gd name="connsiteY10" fmla="*/ 2306746 h 2309674"/>
                <a:gd name="connsiteX11" fmla="*/ 766596 w 2338931"/>
                <a:gd name="connsiteY11" fmla="*/ 2269677 h 2309674"/>
                <a:gd name="connsiteX12" fmla="*/ 566572 w 2338931"/>
                <a:gd name="connsiteY12" fmla="*/ 2274097 h 2309674"/>
                <a:gd name="connsiteX13" fmla="*/ 562212 w 2338931"/>
                <a:gd name="connsiteY13" fmla="*/ 2153416 h 2309674"/>
                <a:gd name="connsiteX14" fmla="*/ 28287 w 2338931"/>
                <a:gd name="connsiteY14" fmla="*/ 2154431 h 2309674"/>
                <a:gd name="connsiteX15" fmla="*/ 24984 w 2338931"/>
                <a:gd name="connsiteY15" fmla="*/ 2029323 h 2309674"/>
                <a:gd name="connsiteX16" fmla="*/ 18798 w 2338931"/>
                <a:gd name="connsiteY16" fmla="*/ 1771973 h 2309674"/>
                <a:gd name="connsiteX17" fmla="*/ 19604 w 2338931"/>
                <a:gd name="connsiteY17" fmla="*/ 1085056 h 2309674"/>
                <a:gd name="connsiteX0" fmla="*/ 17982 w 2338931"/>
                <a:gd name="connsiteY0" fmla="*/ 1096133 h 2309674"/>
                <a:gd name="connsiteX1" fmla="*/ 17666 w 2338931"/>
                <a:gd name="connsiteY1" fmla="*/ 585718 h 2309674"/>
                <a:gd name="connsiteX2" fmla="*/ 0 w 2338931"/>
                <a:gd name="connsiteY2" fmla="*/ 543735 h 2309674"/>
                <a:gd name="connsiteX3" fmla="*/ 0 w 2338931"/>
                <a:gd name="connsiteY3" fmla="*/ 0 h 2309674"/>
                <a:gd name="connsiteX4" fmla="*/ 2136898 w 2338931"/>
                <a:gd name="connsiteY4" fmla="*/ 7407 h 2309674"/>
                <a:gd name="connsiteX5" fmla="*/ 2123454 w 2338931"/>
                <a:gd name="connsiteY5" fmla="*/ 545364 h 2309674"/>
                <a:gd name="connsiteX6" fmla="*/ 2338931 w 2338931"/>
                <a:gd name="connsiteY6" fmla="*/ 557183 h 2309674"/>
                <a:gd name="connsiteX7" fmla="*/ 1582201 w 2338931"/>
                <a:gd name="connsiteY7" fmla="*/ 2265248 h 2309674"/>
                <a:gd name="connsiteX8" fmla="*/ 873689 w 2338931"/>
                <a:gd name="connsiteY8" fmla="*/ 2268655 h 2309674"/>
                <a:gd name="connsiteX9" fmla="*/ 855385 w 2338931"/>
                <a:gd name="connsiteY9" fmla="*/ 2307426 h 2309674"/>
                <a:gd name="connsiteX10" fmla="*/ 796551 w 2338931"/>
                <a:gd name="connsiteY10" fmla="*/ 2306746 h 2309674"/>
                <a:gd name="connsiteX11" fmla="*/ 766596 w 2338931"/>
                <a:gd name="connsiteY11" fmla="*/ 2269677 h 2309674"/>
                <a:gd name="connsiteX12" fmla="*/ 566572 w 2338931"/>
                <a:gd name="connsiteY12" fmla="*/ 2274097 h 2309674"/>
                <a:gd name="connsiteX13" fmla="*/ 562212 w 2338931"/>
                <a:gd name="connsiteY13" fmla="*/ 2153416 h 2309674"/>
                <a:gd name="connsiteX14" fmla="*/ 28287 w 2338931"/>
                <a:gd name="connsiteY14" fmla="*/ 2154431 h 2309674"/>
                <a:gd name="connsiteX15" fmla="*/ 24984 w 2338931"/>
                <a:gd name="connsiteY15" fmla="*/ 2029323 h 2309674"/>
                <a:gd name="connsiteX16" fmla="*/ 18798 w 2338931"/>
                <a:gd name="connsiteY16" fmla="*/ 1771973 h 2309674"/>
                <a:gd name="connsiteX17" fmla="*/ 19604 w 2338931"/>
                <a:gd name="connsiteY17" fmla="*/ 1085056 h 2309674"/>
                <a:gd name="connsiteX0" fmla="*/ 17982 w 2338931"/>
                <a:gd name="connsiteY0" fmla="*/ 1096133 h 2309674"/>
                <a:gd name="connsiteX1" fmla="*/ 17666 w 2338931"/>
                <a:gd name="connsiteY1" fmla="*/ 585718 h 2309674"/>
                <a:gd name="connsiteX2" fmla="*/ 0 w 2338931"/>
                <a:gd name="connsiteY2" fmla="*/ 543735 h 2309674"/>
                <a:gd name="connsiteX3" fmla="*/ 0 w 2338931"/>
                <a:gd name="connsiteY3" fmla="*/ 0 h 2309674"/>
                <a:gd name="connsiteX4" fmla="*/ 2136898 w 2338931"/>
                <a:gd name="connsiteY4" fmla="*/ 7407 h 2309674"/>
                <a:gd name="connsiteX5" fmla="*/ 2123454 w 2338931"/>
                <a:gd name="connsiteY5" fmla="*/ 545364 h 2309674"/>
                <a:gd name="connsiteX6" fmla="*/ 2338931 w 2338931"/>
                <a:gd name="connsiteY6" fmla="*/ 557183 h 2309674"/>
                <a:gd name="connsiteX7" fmla="*/ 1582201 w 2338931"/>
                <a:gd name="connsiteY7" fmla="*/ 2265248 h 2309674"/>
                <a:gd name="connsiteX8" fmla="*/ 873689 w 2338931"/>
                <a:gd name="connsiteY8" fmla="*/ 2268655 h 2309674"/>
                <a:gd name="connsiteX9" fmla="*/ 855385 w 2338931"/>
                <a:gd name="connsiteY9" fmla="*/ 2307426 h 2309674"/>
                <a:gd name="connsiteX10" fmla="*/ 796551 w 2338931"/>
                <a:gd name="connsiteY10" fmla="*/ 2306746 h 2309674"/>
                <a:gd name="connsiteX11" fmla="*/ 766596 w 2338931"/>
                <a:gd name="connsiteY11" fmla="*/ 2269677 h 2309674"/>
                <a:gd name="connsiteX12" fmla="*/ 566572 w 2338931"/>
                <a:gd name="connsiteY12" fmla="*/ 2274097 h 2309674"/>
                <a:gd name="connsiteX13" fmla="*/ 562212 w 2338931"/>
                <a:gd name="connsiteY13" fmla="*/ 2153416 h 2309674"/>
                <a:gd name="connsiteX14" fmla="*/ 28287 w 2338931"/>
                <a:gd name="connsiteY14" fmla="*/ 2154431 h 2309674"/>
                <a:gd name="connsiteX15" fmla="*/ 24984 w 2338931"/>
                <a:gd name="connsiteY15" fmla="*/ 2029323 h 2309674"/>
                <a:gd name="connsiteX16" fmla="*/ 18798 w 2338931"/>
                <a:gd name="connsiteY16" fmla="*/ 1771973 h 2309674"/>
                <a:gd name="connsiteX17" fmla="*/ 19604 w 2338931"/>
                <a:gd name="connsiteY17" fmla="*/ 1085056 h 2309674"/>
                <a:gd name="connsiteX0" fmla="*/ 17982 w 2338931"/>
                <a:gd name="connsiteY0" fmla="*/ 1096133 h 2309674"/>
                <a:gd name="connsiteX1" fmla="*/ 17666 w 2338931"/>
                <a:gd name="connsiteY1" fmla="*/ 585718 h 2309674"/>
                <a:gd name="connsiteX2" fmla="*/ 0 w 2338931"/>
                <a:gd name="connsiteY2" fmla="*/ 543735 h 2309674"/>
                <a:gd name="connsiteX3" fmla="*/ 0 w 2338931"/>
                <a:gd name="connsiteY3" fmla="*/ 0 h 2309674"/>
                <a:gd name="connsiteX4" fmla="*/ 2136898 w 2338931"/>
                <a:gd name="connsiteY4" fmla="*/ 7407 h 2309674"/>
                <a:gd name="connsiteX5" fmla="*/ 2120542 w 2338931"/>
                <a:gd name="connsiteY5" fmla="*/ 569002 h 2309674"/>
                <a:gd name="connsiteX6" fmla="*/ 2338931 w 2338931"/>
                <a:gd name="connsiteY6" fmla="*/ 557183 h 2309674"/>
                <a:gd name="connsiteX7" fmla="*/ 1582201 w 2338931"/>
                <a:gd name="connsiteY7" fmla="*/ 2265248 h 2309674"/>
                <a:gd name="connsiteX8" fmla="*/ 873689 w 2338931"/>
                <a:gd name="connsiteY8" fmla="*/ 2268655 h 2309674"/>
                <a:gd name="connsiteX9" fmla="*/ 855385 w 2338931"/>
                <a:gd name="connsiteY9" fmla="*/ 2307426 h 2309674"/>
                <a:gd name="connsiteX10" fmla="*/ 796551 w 2338931"/>
                <a:gd name="connsiteY10" fmla="*/ 2306746 h 2309674"/>
                <a:gd name="connsiteX11" fmla="*/ 766596 w 2338931"/>
                <a:gd name="connsiteY11" fmla="*/ 2269677 h 2309674"/>
                <a:gd name="connsiteX12" fmla="*/ 566572 w 2338931"/>
                <a:gd name="connsiteY12" fmla="*/ 2274097 h 2309674"/>
                <a:gd name="connsiteX13" fmla="*/ 562212 w 2338931"/>
                <a:gd name="connsiteY13" fmla="*/ 2153416 h 2309674"/>
                <a:gd name="connsiteX14" fmla="*/ 28287 w 2338931"/>
                <a:gd name="connsiteY14" fmla="*/ 2154431 h 2309674"/>
                <a:gd name="connsiteX15" fmla="*/ 24984 w 2338931"/>
                <a:gd name="connsiteY15" fmla="*/ 2029323 h 2309674"/>
                <a:gd name="connsiteX16" fmla="*/ 18798 w 2338931"/>
                <a:gd name="connsiteY16" fmla="*/ 1771973 h 2309674"/>
                <a:gd name="connsiteX17" fmla="*/ 19604 w 2338931"/>
                <a:gd name="connsiteY17" fmla="*/ 1085056 h 2309674"/>
                <a:gd name="connsiteX0" fmla="*/ 17982 w 2315636"/>
                <a:gd name="connsiteY0" fmla="*/ 1096133 h 2309674"/>
                <a:gd name="connsiteX1" fmla="*/ 17666 w 2315636"/>
                <a:gd name="connsiteY1" fmla="*/ 585718 h 2309674"/>
                <a:gd name="connsiteX2" fmla="*/ 0 w 2315636"/>
                <a:gd name="connsiteY2" fmla="*/ 543735 h 2309674"/>
                <a:gd name="connsiteX3" fmla="*/ 0 w 2315636"/>
                <a:gd name="connsiteY3" fmla="*/ 0 h 2309674"/>
                <a:gd name="connsiteX4" fmla="*/ 2136898 w 2315636"/>
                <a:gd name="connsiteY4" fmla="*/ 7407 h 2309674"/>
                <a:gd name="connsiteX5" fmla="*/ 2120542 w 2315636"/>
                <a:gd name="connsiteY5" fmla="*/ 569002 h 2309674"/>
                <a:gd name="connsiteX6" fmla="*/ 2315636 w 2315636"/>
                <a:gd name="connsiteY6" fmla="*/ 566047 h 2309674"/>
                <a:gd name="connsiteX7" fmla="*/ 1582201 w 2315636"/>
                <a:gd name="connsiteY7" fmla="*/ 2265248 h 2309674"/>
                <a:gd name="connsiteX8" fmla="*/ 873689 w 2315636"/>
                <a:gd name="connsiteY8" fmla="*/ 2268655 h 2309674"/>
                <a:gd name="connsiteX9" fmla="*/ 855385 w 2315636"/>
                <a:gd name="connsiteY9" fmla="*/ 2307426 h 2309674"/>
                <a:gd name="connsiteX10" fmla="*/ 796551 w 2315636"/>
                <a:gd name="connsiteY10" fmla="*/ 2306746 h 2309674"/>
                <a:gd name="connsiteX11" fmla="*/ 766596 w 2315636"/>
                <a:gd name="connsiteY11" fmla="*/ 2269677 h 2309674"/>
                <a:gd name="connsiteX12" fmla="*/ 566572 w 2315636"/>
                <a:gd name="connsiteY12" fmla="*/ 2274097 h 2309674"/>
                <a:gd name="connsiteX13" fmla="*/ 562212 w 2315636"/>
                <a:gd name="connsiteY13" fmla="*/ 2153416 h 2309674"/>
                <a:gd name="connsiteX14" fmla="*/ 28287 w 2315636"/>
                <a:gd name="connsiteY14" fmla="*/ 2154431 h 2309674"/>
                <a:gd name="connsiteX15" fmla="*/ 24984 w 2315636"/>
                <a:gd name="connsiteY15" fmla="*/ 2029323 h 2309674"/>
                <a:gd name="connsiteX16" fmla="*/ 18798 w 2315636"/>
                <a:gd name="connsiteY16" fmla="*/ 1771973 h 2309674"/>
                <a:gd name="connsiteX17" fmla="*/ 19604 w 2315636"/>
                <a:gd name="connsiteY17" fmla="*/ 1085056 h 2309674"/>
                <a:gd name="connsiteX0" fmla="*/ 17982 w 2315636"/>
                <a:gd name="connsiteY0" fmla="*/ 1096133 h 2309674"/>
                <a:gd name="connsiteX1" fmla="*/ 17666 w 2315636"/>
                <a:gd name="connsiteY1" fmla="*/ 585718 h 2309674"/>
                <a:gd name="connsiteX2" fmla="*/ 0 w 2315636"/>
                <a:gd name="connsiteY2" fmla="*/ 543735 h 2309674"/>
                <a:gd name="connsiteX3" fmla="*/ 0 w 2315636"/>
                <a:gd name="connsiteY3" fmla="*/ 0 h 2309674"/>
                <a:gd name="connsiteX4" fmla="*/ 2136898 w 2315636"/>
                <a:gd name="connsiteY4" fmla="*/ 7407 h 2309674"/>
                <a:gd name="connsiteX5" fmla="*/ 2120542 w 2315636"/>
                <a:gd name="connsiteY5" fmla="*/ 569002 h 2309674"/>
                <a:gd name="connsiteX6" fmla="*/ 2315636 w 2315636"/>
                <a:gd name="connsiteY6" fmla="*/ 566047 h 2309674"/>
                <a:gd name="connsiteX7" fmla="*/ 1582201 w 2315636"/>
                <a:gd name="connsiteY7" fmla="*/ 2265248 h 2309674"/>
                <a:gd name="connsiteX8" fmla="*/ 873689 w 2315636"/>
                <a:gd name="connsiteY8" fmla="*/ 2268655 h 2309674"/>
                <a:gd name="connsiteX9" fmla="*/ 855385 w 2315636"/>
                <a:gd name="connsiteY9" fmla="*/ 2307426 h 2309674"/>
                <a:gd name="connsiteX10" fmla="*/ 796551 w 2315636"/>
                <a:gd name="connsiteY10" fmla="*/ 2306746 h 2309674"/>
                <a:gd name="connsiteX11" fmla="*/ 766596 w 2315636"/>
                <a:gd name="connsiteY11" fmla="*/ 2269677 h 2309674"/>
                <a:gd name="connsiteX12" fmla="*/ 566572 w 2315636"/>
                <a:gd name="connsiteY12" fmla="*/ 2274097 h 2309674"/>
                <a:gd name="connsiteX13" fmla="*/ 562212 w 2315636"/>
                <a:gd name="connsiteY13" fmla="*/ 2153416 h 2309674"/>
                <a:gd name="connsiteX14" fmla="*/ 28287 w 2315636"/>
                <a:gd name="connsiteY14" fmla="*/ 2154431 h 2309674"/>
                <a:gd name="connsiteX15" fmla="*/ 24984 w 2315636"/>
                <a:gd name="connsiteY15" fmla="*/ 2029323 h 2309674"/>
                <a:gd name="connsiteX16" fmla="*/ 18798 w 2315636"/>
                <a:gd name="connsiteY16" fmla="*/ 1771973 h 2309674"/>
                <a:gd name="connsiteX17" fmla="*/ 19604 w 2315636"/>
                <a:gd name="connsiteY17" fmla="*/ 1085056 h 2309674"/>
                <a:gd name="connsiteX0" fmla="*/ 17982 w 2315636"/>
                <a:gd name="connsiteY0" fmla="*/ 1096133 h 2309674"/>
                <a:gd name="connsiteX1" fmla="*/ 17666 w 2315636"/>
                <a:gd name="connsiteY1" fmla="*/ 585718 h 2309674"/>
                <a:gd name="connsiteX2" fmla="*/ 0 w 2315636"/>
                <a:gd name="connsiteY2" fmla="*/ 543735 h 2309674"/>
                <a:gd name="connsiteX3" fmla="*/ 0 w 2315636"/>
                <a:gd name="connsiteY3" fmla="*/ 0 h 2309674"/>
                <a:gd name="connsiteX4" fmla="*/ 2122339 w 2315636"/>
                <a:gd name="connsiteY4" fmla="*/ 7407 h 2309674"/>
                <a:gd name="connsiteX5" fmla="*/ 2120542 w 2315636"/>
                <a:gd name="connsiteY5" fmla="*/ 569002 h 2309674"/>
                <a:gd name="connsiteX6" fmla="*/ 2315636 w 2315636"/>
                <a:gd name="connsiteY6" fmla="*/ 566047 h 2309674"/>
                <a:gd name="connsiteX7" fmla="*/ 1582201 w 2315636"/>
                <a:gd name="connsiteY7" fmla="*/ 2265248 h 2309674"/>
                <a:gd name="connsiteX8" fmla="*/ 873689 w 2315636"/>
                <a:gd name="connsiteY8" fmla="*/ 2268655 h 2309674"/>
                <a:gd name="connsiteX9" fmla="*/ 855385 w 2315636"/>
                <a:gd name="connsiteY9" fmla="*/ 2307426 h 2309674"/>
                <a:gd name="connsiteX10" fmla="*/ 796551 w 2315636"/>
                <a:gd name="connsiteY10" fmla="*/ 2306746 h 2309674"/>
                <a:gd name="connsiteX11" fmla="*/ 766596 w 2315636"/>
                <a:gd name="connsiteY11" fmla="*/ 2269677 h 2309674"/>
                <a:gd name="connsiteX12" fmla="*/ 566572 w 2315636"/>
                <a:gd name="connsiteY12" fmla="*/ 2274097 h 2309674"/>
                <a:gd name="connsiteX13" fmla="*/ 562212 w 2315636"/>
                <a:gd name="connsiteY13" fmla="*/ 2153416 h 2309674"/>
                <a:gd name="connsiteX14" fmla="*/ 28287 w 2315636"/>
                <a:gd name="connsiteY14" fmla="*/ 2154431 h 2309674"/>
                <a:gd name="connsiteX15" fmla="*/ 24984 w 2315636"/>
                <a:gd name="connsiteY15" fmla="*/ 2029323 h 2309674"/>
                <a:gd name="connsiteX16" fmla="*/ 18798 w 2315636"/>
                <a:gd name="connsiteY16" fmla="*/ 1771973 h 2309674"/>
                <a:gd name="connsiteX17" fmla="*/ 19604 w 2315636"/>
                <a:gd name="connsiteY17" fmla="*/ 1085056 h 2309674"/>
                <a:gd name="connsiteX0" fmla="*/ 17982 w 2315636"/>
                <a:gd name="connsiteY0" fmla="*/ 1096133 h 2309674"/>
                <a:gd name="connsiteX1" fmla="*/ 17666 w 2315636"/>
                <a:gd name="connsiteY1" fmla="*/ 585718 h 2309674"/>
                <a:gd name="connsiteX2" fmla="*/ 0 w 2315636"/>
                <a:gd name="connsiteY2" fmla="*/ 543735 h 2309674"/>
                <a:gd name="connsiteX3" fmla="*/ 0 w 2315636"/>
                <a:gd name="connsiteY3" fmla="*/ 0 h 2309674"/>
                <a:gd name="connsiteX4" fmla="*/ 2122339 w 2315636"/>
                <a:gd name="connsiteY4" fmla="*/ 7407 h 2309674"/>
                <a:gd name="connsiteX5" fmla="*/ 2120542 w 2315636"/>
                <a:gd name="connsiteY5" fmla="*/ 569002 h 2309674"/>
                <a:gd name="connsiteX6" fmla="*/ 2315636 w 2315636"/>
                <a:gd name="connsiteY6" fmla="*/ 566047 h 2309674"/>
                <a:gd name="connsiteX7" fmla="*/ 1582201 w 2315636"/>
                <a:gd name="connsiteY7" fmla="*/ 2265248 h 2309674"/>
                <a:gd name="connsiteX8" fmla="*/ 873689 w 2315636"/>
                <a:gd name="connsiteY8" fmla="*/ 2268655 h 2309674"/>
                <a:gd name="connsiteX9" fmla="*/ 855385 w 2315636"/>
                <a:gd name="connsiteY9" fmla="*/ 2307426 h 2309674"/>
                <a:gd name="connsiteX10" fmla="*/ 796551 w 2315636"/>
                <a:gd name="connsiteY10" fmla="*/ 2306746 h 2309674"/>
                <a:gd name="connsiteX11" fmla="*/ 766596 w 2315636"/>
                <a:gd name="connsiteY11" fmla="*/ 2269677 h 2309674"/>
                <a:gd name="connsiteX12" fmla="*/ 566572 w 2315636"/>
                <a:gd name="connsiteY12" fmla="*/ 2274097 h 2309674"/>
                <a:gd name="connsiteX13" fmla="*/ 562212 w 2315636"/>
                <a:gd name="connsiteY13" fmla="*/ 2153416 h 2309674"/>
                <a:gd name="connsiteX14" fmla="*/ 28287 w 2315636"/>
                <a:gd name="connsiteY14" fmla="*/ 2154431 h 2309674"/>
                <a:gd name="connsiteX15" fmla="*/ 24984 w 2315636"/>
                <a:gd name="connsiteY15" fmla="*/ 2029323 h 2309674"/>
                <a:gd name="connsiteX16" fmla="*/ 18798 w 2315636"/>
                <a:gd name="connsiteY16" fmla="*/ 1771973 h 2309674"/>
                <a:gd name="connsiteX17" fmla="*/ 19604 w 2315636"/>
                <a:gd name="connsiteY17" fmla="*/ 1085056 h 2309674"/>
                <a:gd name="connsiteX0" fmla="*/ 17982 w 2315636"/>
                <a:gd name="connsiteY0" fmla="*/ 1096133 h 2309674"/>
                <a:gd name="connsiteX1" fmla="*/ 17666 w 2315636"/>
                <a:gd name="connsiteY1" fmla="*/ 585718 h 2309674"/>
                <a:gd name="connsiteX2" fmla="*/ 0 w 2315636"/>
                <a:gd name="connsiteY2" fmla="*/ 543735 h 2309674"/>
                <a:gd name="connsiteX3" fmla="*/ 0 w 2315636"/>
                <a:gd name="connsiteY3" fmla="*/ 0 h 2309674"/>
                <a:gd name="connsiteX4" fmla="*/ 2122339 w 2315636"/>
                <a:gd name="connsiteY4" fmla="*/ 7407 h 2309674"/>
                <a:gd name="connsiteX5" fmla="*/ 2120542 w 2315636"/>
                <a:gd name="connsiteY5" fmla="*/ 569002 h 2309674"/>
                <a:gd name="connsiteX6" fmla="*/ 2315636 w 2315636"/>
                <a:gd name="connsiteY6" fmla="*/ 566047 h 2309674"/>
                <a:gd name="connsiteX7" fmla="*/ 1582201 w 2315636"/>
                <a:gd name="connsiteY7" fmla="*/ 2265248 h 2309674"/>
                <a:gd name="connsiteX8" fmla="*/ 873689 w 2315636"/>
                <a:gd name="connsiteY8" fmla="*/ 2268655 h 2309674"/>
                <a:gd name="connsiteX9" fmla="*/ 855385 w 2315636"/>
                <a:gd name="connsiteY9" fmla="*/ 2307426 h 2309674"/>
                <a:gd name="connsiteX10" fmla="*/ 796551 w 2315636"/>
                <a:gd name="connsiteY10" fmla="*/ 2306746 h 2309674"/>
                <a:gd name="connsiteX11" fmla="*/ 766596 w 2315636"/>
                <a:gd name="connsiteY11" fmla="*/ 2269677 h 2309674"/>
                <a:gd name="connsiteX12" fmla="*/ 566572 w 2315636"/>
                <a:gd name="connsiteY12" fmla="*/ 2274097 h 2309674"/>
                <a:gd name="connsiteX13" fmla="*/ 562212 w 2315636"/>
                <a:gd name="connsiteY13" fmla="*/ 2153416 h 2309674"/>
                <a:gd name="connsiteX14" fmla="*/ 28287 w 2315636"/>
                <a:gd name="connsiteY14" fmla="*/ 2154431 h 2309674"/>
                <a:gd name="connsiteX15" fmla="*/ 24984 w 2315636"/>
                <a:gd name="connsiteY15" fmla="*/ 2029323 h 2309674"/>
                <a:gd name="connsiteX16" fmla="*/ 18798 w 2315636"/>
                <a:gd name="connsiteY16" fmla="*/ 1771973 h 2309674"/>
                <a:gd name="connsiteX17" fmla="*/ 19604 w 2315636"/>
                <a:gd name="connsiteY17" fmla="*/ 1085056 h 2309674"/>
                <a:gd name="connsiteX0" fmla="*/ 17982 w 2375317"/>
                <a:gd name="connsiteY0" fmla="*/ 1096133 h 2309674"/>
                <a:gd name="connsiteX1" fmla="*/ 17666 w 2375317"/>
                <a:gd name="connsiteY1" fmla="*/ 585718 h 2309674"/>
                <a:gd name="connsiteX2" fmla="*/ 0 w 2375317"/>
                <a:gd name="connsiteY2" fmla="*/ 543735 h 2309674"/>
                <a:gd name="connsiteX3" fmla="*/ 0 w 2375317"/>
                <a:gd name="connsiteY3" fmla="*/ 0 h 2309674"/>
                <a:gd name="connsiteX4" fmla="*/ 2122339 w 2375317"/>
                <a:gd name="connsiteY4" fmla="*/ 7407 h 2309674"/>
                <a:gd name="connsiteX5" fmla="*/ 2120542 w 2375317"/>
                <a:gd name="connsiteY5" fmla="*/ 569002 h 2309674"/>
                <a:gd name="connsiteX6" fmla="*/ 2315636 w 2375317"/>
                <a:gd name="connsiteY6" fmla="*/ 566047 h 2309674"/>
                <a:gd name="connsiteX7" fmla="*/ 2312725 w 2375317"/>
                <a:gd name="connsiteY7" fmla="*/ 607416 h 2309674"/>
                <a:gd name="connsiteX8" fmla="*/ 1582201 w 2375317"/>
                <a:gd name="connsiteY8" fmla="*/ 2265248 h 2309674"/>
                <a:gd name="connsiteX9" fmla="*/ 873689 w 2375317"/>
                <a:gd name="connsiteY9" fmla="*/ 2268655 h 2309674"/>
                <a:gd name="connsiteX10" fmla="*/ 855385 w 2375317"/>
                <a:gd name="connsiteY10" fmla="*/ 2307426 h 2309674"/>
                <a:gd name="connsiteX11" fmla="*/ 796551 w 2375317"/>
                <a:gd name="connsiteY11" fmla="*/ 2306746 h 2309674"/>
                <a:gd name="connsiteX12" fmla="*/ 766596 w 2375317"/>
                <a:gd name="connsiteY12" fmla="*/ 2269677 h 2309674"/>
                <a:gd name="connsiteX13" fmla="*/ 566572 w 2375317"/>
                <a:gd name="connsiteY13" fmla="*/ 2274097 h 2309674"/>
                <a:gd name="connsiteX14" fmla="*/ 562212 w 2375317"/>
                <a:gd name="connsiteY14" fmla="*/ 2153416 h 2309674"/>
                <a:gd name="connsiteX15" fmla="*/ 28287 w 2375317"/>
                <a:gd name="connsiteY15" fmla="*/ 2154431 h 2309674"/>
                <a:gd name="connsiteX16" fmla="*/ 24984 w 2375317"/>
                <a:gd name="connsiteY16" fmla="*/ 2029323 h 2309674"/>
                <a:gd name="connsiteX17" fmla="*/ 18798 w 2375317"/>
                <a:gd name="connsiteY17" fmla="*/ 1771973 h 2309674"/>
                <a:gd name="connsiteX18" fmla="*/ 19604 w 2375317"/>
                <a:gd name="connsiteY18" fmla="*/ 1085056 h 2309674"/>
                <a:gd name="connsiteX0" fmla="*/ 17982 w 2315636"/>
                <a:gd name="connsiteY0" fmla="*/ 1096133 h 2309674"/>
                <a:gd name="connsiteX1" fmla="*/ 17666 w 2315636"/>
                <a:gd name="connsiteY1" fmla="*/ 585718 h 2309674"/>
                <a:gd name="connsiteX2" fmla="*/ 0 w 2315636"/>
                <a:gd name="connsiteY2" fmla="*/ 543735 h 2309674"/>
                <a:gd name="connsiteX3" fmla="*/ 0 w 2315636"/>
                <a:gd name="connsiteY3" fmla="*/ 0 h 2309674"/>
                <a:gd name="connsiteX4" fmla="*/ 2122339 w 2315636"/>
                <a:gd name="connsiteY4" fmla="*/ 7407 h 2309674"/>
                <a:gd name="connsiteX5" fmla="*/ 2120542 w 2315636"/>
                <a:gd name="connsiteY5" fmla="*/ 569002 h 2309674"/>
                <a:gd name="connsiteX6" fmla="*/ 2315636 w 2315636"/>
                <a:gd name="connsiteY6" fmla="*/ 566047 h 2309674"/>
                <a:gd name="connsiteX7" fmla="*/ 2312725 w 2315636"/>
                <a:gd name="connsiteY7" fmla="*/ 607416 h 2309674"/>
                <a:gd name="connsiteX8" fmla="*/ 1582201 w 2315636"/>
                <a:gd name="connsiteY8" fmla="*/ 2265248 h 2309674"/>
                <a:gd name="connsiteX9" fmla="*/ 873689 w 2315636"/>
                <a:gd name="connsiteY9" fmla="*/ 2268655 h 2309674"/>
                <a:gd name="connsiteX10" fmla="*/ 855385 w 2315636"/>
                <a:gd name="connsiteY10" fmla="*/ 2307426 h 2309674"/>
                <a:gd name="connsiteX11" fmla="*/ 796551 w 2315636"/>
                <a:gd name="connsiteY11" fmla="*/ 2306746 h 2309674"/>
                <a:gd name="connsiteX12" fmla="*/ 766596 w 2315636"/>
                <a:gd name="connsiteY12" fmla="*/ 2269677 h 2309674"/>
                <a:gd name="connsiteX13" fmla="*/ 566572 w 2315636"/>
                <a:gd name="connsiteY13" fmla="*/ 2274097 h 2309674"/>
                <a:gd name="connsiteX14" fmla="*/ 562212 w 2315636"/>
                <a:gd name="connsiteY14" fmla="*/ 2153416 h 2309674"/>
                <a:gd name="connsiteX15" fmla="*/ 28287 w 2315636"/>
                <a:gd name="connsiteY15" fmla="*/ 2154431 h 2309674"/>
                <a:gd name="connsiteX16" fmla="*/ 24984 w 2315636"/>
                <a:gd name="connsiteY16" fmla="*/ 2029323 h 2309674"/>
                <a:gd name="connsiteX17" fmla="*/ 18798 w 2315636"/>
                <a:gd name="connsiteY17" fmla="*/ 1771973 h 2309674"/>
                <a:gd name="connsiteX18" fmla="*/ 19604 w 2315636"/>
                <a:gd name="connsiteY18" fmla="*/ 1085056 h 2309674"/>
                <a:gd name="connsiteX0" fmla="*/ 17982 w 2338930"/>
                <a:gd name="connsiteY0" fmla="*/ 1096133 h 2309674"/>
                <a:gd name="connsiteX1" fmla="*/ 17666 w 2338930"/>
                <a:gd name="connsiteY1" fmla="*/ 585718 h 2309674"/>
                <a:gd name="connsiteX2" fmla="*/ 0 w 2338930"/>
                <a:gd name="connsiteY2" fmla="*/ 543735 h 2309674"/>
                <a:gd name="connsiteX3" fmla="*/ 0 w 2338930"/>
                <a:gd name="connsiteY3" fmla="*/ 0 h 2309674"/>
                <a:gd name="connsiteX4" fmla="*/ 2122339 w 2338930"/>
                <a:gd name="connsiteY4" fmla="*/ 7407 h 2309674"/>
                <a:gd name="connsiteX5" fmla="*/ 2120542 w 2338930"/>
                <a:gd name="connsiteY5" fmla="*/ 569002 h 2309674"/>
                <a:gd name="connsiteX6" fmla="*/ 2338930 w 2338930"/>
                <a:gd name="connsiteY6" fmla="*/ 566047 h 2309674"/>
                <a:gd name="connsiteX7" fmla="*/ 2312725 w 2338930"/>
                <a:gd name="connsiteY7" fmla="*/ 607416 h 2309674"/>
                <a:gd name="connsiteX8" fmla="*/ 1582201 w 2338930"/>
                <a:gd name="connsiteY8" fmla="*/ 2265248 h 2309674"/>
                <a:gd name="connsiteX9" fmla="*/ 873689 w 2338930"/>
                <a:gd name="connsiteY9" fmla="*/ 2268655 h 2309674"/>
                <a:gd name="connsiteX10" fmla="*/ 855385 w 2338930"/>
                <a:gd name="connsiteY10" fmla="*/ 2307426 h 2309674"/>
                <a:gd name="connsiteX11" fmla="*/ 796551 w 2338930"/>
                <a:gd name="connsiteY11" fmla="*/ 2306746 h 2309674"/>
                <a:gd name="connsiteX12" fmla="*/ 766596 w 2338930"/>
                <a:gd name="connsiteY12" fmla="*/ 2269677 h 2309674"/>
                <a:gd name="connsiteX13" fmla="*/ 566572 w 2338930"/>
                <a:gd name="connsiteY13" fmla="*/ 2274097 h 2309674"/>
                <a:gd name="connsiteX14" fmla="*/ 562212 w 2338930"/>
                <a:gd name="connsiteY14" fmla="*/ 2153416 h 2309674"/>
                <a:gd name="connsiteX15" fmla="*/ 28287 w 2338930"/>
                <a:gd name="connsiteY15" fmla="*/ 2154431 h 2309674"/>
                <a:gd name="connsiteX16" fmla="*/ 24984 w 2338930"/>
                <a:gd name="connsiteY16" fmla="*/ 2029323 h 2309674"/>
                <a:gd name="connsiteX17" fmla="*/ 18798 w 2338930"/>
                <a:gd name="connsiteY17" fmla="*/ 1771973 h 2309674"/>
                <a:gd name="connsiteX18" fmla="*/ 19604 w 2338930"/>
                <a:gd name="connsiteY18" fmla="*/ 1085056 h 2309674"/>
                <a:gd name="connsiteX0" fmla="*/ 17982 w 2338930"/>
                <a:gd name="connsiteY0" fmla="*/ 1096133 h 2309674"/>
                <a:gd name="connsiteX1" fmla="*/ 17666 w 2338930"/>
                <a:gd name="connsiteY1" fmla="*/ 585718 h 2309674"/>
                <a:gd name="connsiteX2" fmla="*/ 0 w 2338930"/>
                <a:gd name="connsiteY2" fmla="*/ 543735 h 2309674"/>
                <a:gd name="connsiteX3" fmla="*/ 0 w 2338930"/>
                <a:gd name="connsiteY3" fmla="*/ 0 h 2309674"/>
                <a:gd name="connsiteX4" fmla="*/ 2122339 w 2338930"/>
                <a:gd name="connsiteY4" fmla="*/ 7407 h 2309674"/>
                <a:gd name="connsiteX5" fmla="*/ 2120542 w 2338930"/>
                <a:gd name="connsiteY5" fmla="*/ 569002 h 2309674"/>
                <a:gd name="connsiteX6" fmla="*/ 2338930 w 2338930"/>
                <a:gd name="connsiteY6" fmla="*/ 566047 h 2309674"/>
                <a:gd name="connsiteX7" fmla="*/ 2312725 w 2338930"/>
                <a:gd name="connsiteY7" fmla="*/ 607416 h 2309674"/>
                <a:gd name="connsiteX8" fmla="*/ 1582201 w 2338930"/>
                <a:gd name="connsiteY8" fmla="*/ 2265248 h 2309674"/>
                <a:gd name="connsiteX9" fmla="*/ 873689 w 2338930"/>
                <a:gd name="connsiteY9" fmla="*/ 2268655 h 2309674"/>
                <a:gd name="connsiteX10" fmla="*/ 855385 w 2338930"/>
                <a:gd name="connsiteY10" fmla="*/ 2307426 h 2309674"/>
                <a:gd name="connsiteX11" fmla="*/ 796551 w 2338930"/>
                <a:gd name="connsiteY11" fmla="*/ 2306746 h 2309674"/>
                <a:gd name="connsiteX12" fmla="*/ 766596 w 2338930"/>
                <a:gd name="connsiteY12" fmla="*/ 2269677 h 2309674"/>
                <a:gd name="connsiteX13" fmla="*/ 566572 w 2338930"/>
                <a:gd name="connsiteY13" fmla="*/ 2274097 h 2309674"/>
                <a:gd name="connsiteX14" fmla="*/ 562212 w 2338930"/>
                <a:gd name="connsiteY14" fmla="*/ 2153416 h 2309674"/>
                <a:gd name="connsiteX15" fmla="*/ 28287 w 2338930"/>
                <a:gd name="connsiteY15" fmla="*/ 2154431 h 2309674"/>
                <a:gd name="connsiteX16" fmla="*/ 24984 w 2338930"/>
                <a:gd name="connsiteY16" fmla="*/ 2029323 h 2309674"/>
                <a:gd name="connsiteX17" fmla="*/ 18798 w 2338930"/>
                <a:gd name="connsiteY17" fmla="*/ 1771973 h 2309674"/>
                <a:gd name="connsiteX18" fmla="*/ 19604 w 2338930"/>
                <a:gd name="connsiteY18" fmla="*/ 1085056 h 2309674"/>
                <a:gd name="connsiteX0" fmla="*/ 17982 w 2338930"/>
                <a:gd name="connsiteY0" fmla="*/ 1096133 h 2309674"/>
                <a:gd name="connsiteX1" fmla="*/ 17666 w 2338930"/>
                <a:gd name="connsiteY1" fmla="*/ 585718 h 2309674"/>
                <a:gd name="connsiteX2" fmla="*/ 0 w 2338930"/>
                <a:gd name="connsiteY2" fmla="*/ 543735 h 2309674"/>
                <a:gd name="connsiteX3" fmla="*/ 0 w 2338930"/>
                <a:gd name="connsiteY3" fmla="*/ 0 h 2309674"/>
                <a:gd name="connsiteX4" fmla="*/ 2122339 w 2338930"/>
                <a:gd name="connsiteY4" fmla="*/ 7407 h 2309674"/>
                <a:gd name="connsiteX5" fmla="*/ 2120542 w 2338930"/>
                <a:gd name="connsiteY5" fmla="*/ 569002 h 2309674"/>
                <a:gd name="connsiteX6" fmla="*/ 2338930 w 2338930"/>
                <a:gd name="connsiteY6" fmla="*/ 566047 h 2309674"/>
                <a:gd name="connsiteX7" fmla="*/ 2312725 w 2338930"/>
                <a:gd name="connsiteY7" fmla="*/ 607416 h 2309674"/>
                <a:gd name="connsiteX8" fmla="*/ 1582201 w 2338930"/>
                <a:gd name="connsiteY8" fmla="*/ 2265248 h 2309674"/>
                <a:gd name="connsiteX9" fmla="*/ 873689 w 2338930"/>
                <a:gd name="connsiteY9" fmla="*/ 2268655 h 2309674"/>
                <a:gd name="connsiteX10" fmla="*/ 855385 w 2338930"/>
                <a:gd name="connsiteY10" fmla="*/ 2307426 h 2309674"/>
                <a:gd name="connsiteX11" fmla="*/ 796551 w 2338930"/>
                <a:gd name="connsiteY11" fmla="*/ 2306746 h 2309674"/>
                <a:gd name="connsiteX12" fmla="*/ 766596 w 2338930"/>
                <a:gd name="connsiteY12" fmla="*/ 2269677 h 2309674"/>
                <a:gd name="connsiteX13" fmla="*/ 566572 w 2338930"/>
                <a:gd name="connsiteY13" fmla="*/ 2274097 h 2309674"/>
                <a:gd name="connsiteX14" fmla="*/ 562212 w 2338930"/>
                <a:gd name="connsiteY14" fmla="*/ 2153416 h 2309674"/>
                <a:gd name="connsiteX15" fmla="*/ 28287 w 2338930"/>
                <a:gd name="connsiteY15" fmla="*/ 2154431 h 2309674"/>
                <a:gd name="connsiteX16" fmla="*/ 24984 w 2338930"/>
                <a:gd name="connsiteY16" fmla="*/ 2029323 h 2309674"/>
                <a:gd name="connsiteX17" fmla="*/ 18798 w 2338930"/>
                <a:gd name="connsiteY17" fmla="*/ 1771973 h 2309674"/>
                <a:gd name="connsiteX18" fmla="*/ 19604 w 2338930"/>
                <a:gd name="connsiteY18" fmla="*/ 1085056 h 2309674"/>
                <a:gd name="connsiteX0" fmla="*/ 17982 w 2354658"/>
                <a:gd name="connsiteY0" fmla="*/ 1096133 h 2309674"/>
                <a:gd name="connsiteX1" fmla="*/ 17666 w 2354658"/>
                <a:gd name="connsiteY1" fmla="*/ 585718 h 2309674"/>
                <a:gd name="connsiteX2" fmla="*/ 0 w 2354658"/>
                <a:gd name="connsiteY2" fmla="*/ 543735 h 2309674"/>
                <a:gd name="connsiteX3" fmla="*/ 0 w 2354658"/>
                <a:gd name="connsiteY3" fmla="*/ 0 h 2309674"/>
                <a:gd name="connsiteX4" fmla="*/ 2122339 w 2354658"/>
                <a:gd name="connsiteY4" fmla="*/ 7407 h 2309674"/>
                <a:gd name="connsiteX5" fmla="*/ 2120542 w 2354658"/>
                <a:gd name="connsiteY5" fmla="*/ 569002 h 2309674"/>
                <a:gd name="connsiteX6" fmla="*/ 2338930 w 2354658"/>
                <a:gd name="connsiteY6" fmla="*/ 566047 h 2309674"/>
                <a:gd name="connsiteX7" fmla="*/ 2312725 w 2354658"/>
                <a:gd name="connsiteY7" fmla="*/ 607416 h 2309674"/>
                <a:gd name="connsiteX8" fmla="*/ 2298165 w 2354658"/>
                <a:gd name="connsiteY8" fmla="*/ 636964 h 2309674"/>
                <a:gd name="connsiteX9" fmla="*/ 1582201 w 2354658"/>
                <a:gd name="connsiteY9" fmla="*/ 2265248 h 2309674"/>
                <a:gd name="connsiteX10" fmla="*/ 873689 w 2354658"/>
                <a:gd name="connsiteY10" fmla="*/ 2268655 h 2309674"/>
                <a:gd name="connsiteX11" fmla="*/ 855385 w 2354658"/>
                <a:gd name="connsiteY11" fmla="*/ 2307426 h 2309674"/>
                <a:gd name="connsiteX12" fmla="*/ 796551 w 2354658"/>
                <a:gd name="connsiteY12" fmla="*/ 2306746 h 2309674"/>
                <a:gd name="connsiteX13" fmla="*/ 766596 w 2354658"/>
                <a:gd name="connsiteY13" fmla="*/ 2269677 h 2309674"/>
                <a:gd name="connsiteX14" fmla="*/ 566572 w 2354658"/>
                <a:gd name="connsiteY14" fmla="*/ 2274097 h 2309674"/>
                <a:gd name="connsiteX15" fmla="*/ 562212 w 2354658"/>
                <a:gd name="connsiteY15" fmla="*/ 2153416 h 2309674"/>
                <a:gd name="connsiteX16" fmla="*/ 28287 w 2354658"/>
                <a:gd name="connsiteY16" fmla="*/ 2154431 h 2309674"/>
                <a:gd name="connsiteX17" fmla="*/ 24984 w 2354658"/>
                <a:gd name="connsiteY17" fmla="*/ 2029323 h 2309674"/>
                <a:gd name="connsiteX18" fmla="*/ 18798 w 2354658"/>
                <a:gd name="connsiteY18" fmla="*/ 1771973 h 2309674"/>
                <a:gd name="connsiteX19" fmla="*/ 19604 w 2354658"/>
                <a:gd name="connsiteY19" fmla="*/ 1085056 h 2309674"/>
                <a:gd name="connsiteX0" fmla="*/ 17982 w 2346526"/>
                <a:gd name="connsiteY0" fmla="*/ 1096133 h 2309674"/>
                <a:gd name="connsiteX1" fmla="*/ 17666 w 2346526"/>
                <a:gd name="connsiteY1" fmla="*/ 585718 h 2309674"/>
                <a:gd name="connsiteX2" fmla="*/ 0 w 2346526"/>
                <a:gd name="connsiteY2" fmla="*/ 543735 h 2309674"/>
                <a:gd name="connsiteX3" fmla="*/ 0 w 2346526"/>
                <a:gd name="connsiteY3" fmla="*/ 0 h 2309674"/>
                <a:gd name="connsiteX4" fmla="*/ 2122339 w 2346526"/>
                <a:gd name="connsiteY4" fmla="*/ 7407 h 2309674"/>
                <a:gd name="connsiteX5" fmla="*/ 2120542 w 2346526"/>
                <a:gd name="connsiteY5" fmla="*/ 569002 h 2309674"/>
                <a:gd name="connsiteX6" fmla="*/ 2338930 w 2346526"/>
                <a:gd name="connsiteY6" fmla="*/ 566047 h 2309674"/>
                <a:gd name="connsiteX7" fmla="*/ 2312725 w 2346526"/>
                <a:gd name="connsiteY7" fmla="*/ 607416 h 2309674"/>
                <a:gd name="connsiteX8" fmla="*/ 2286518 w 2346526"/>
                <a:gd name="connsiteY8" fmla="*/ 625144 h 2309674"/>
                <a:gd name="connsiteX9" fmla="*/ 1582201 w 2346526"/>
                <a:gd name="connsiteY9" fmla="*/ 2265248 h 2309674"/>
                <a:gd name="connsiteX10" fmla="*/ 873689 w 2346526"/>
                <a:gd name="connsiteY10" fmla="*/ 2268655 h 2309674"/>
                <a:gd name="connsiteX11" fmla="*/ 855385 w 2346526"/>
                <a:gd name="connsiteY11" fmla="*/ 2307426 h 2309674"/>
                <a:gd name="connsiteX12" fmla="*/ 796551 w 2346526"/>
                <a:gd name="connsiteY12" fmla="*/ 2306746 h 2309674"/>
                <a:gd name="connsiteX13" fmla="*/ 766596 w 2346526"/>
                <a:gd name="connsiteY13" fmla="*/ 2269677 h 2309674"/>
                <a:gd name="connsiteX14" fmla="*/ 566572 w 2346526"/>
                <a:gd name="connsiteY14" fmla="*/ 2274097 h 2309674"/>
                <a:gd name="connsiteX15" fmla="*/ 562212 w 2346526"/>
                <a:gd name="connsiteY15" fmla="*/ 2153416 h 2309674"/>
                <a:gd name="connsiteX16" fmla="*/ 28287 w 2346526"/>
                <a:gd name="connsiteY16" fmla="*/ 2154431 h 2309674"/>
                <a:gd name="connsiteX17" fmla="*/ 24984 w 2346526"/>
                <a:gd name="connsiteY17" fmla="*/ 2029323 h 2309674"/>
                <a:gd name="connsiteX18" fmla="*/ 18798 w 2346526"/>
                <a:gd name="connsiteY18" fmla="*/ 1771973 h 2309674"/>
                <a:gd name="connsiteX19" fmla="*/ 19604 w 2346526"/>
                <a:gd name="connsiteY19" fmla="*/ 1085056 h 2309674"/>
                <a:gd name="connsiteX0" fmla="*/ 17982 w 2338930"/>
                <a:gd name="connsiteY0" fmla="*/ 1096133 h 2309674"/>
                <a:gd name="connsiteX1" fmla="*/ 17666 w 2338930"/>
                <a:gd name="connsiteY1" fmla="*/ 585718 h 2309674"/>
                <a:gd name="connsiteX2" fmla="*/ 0 w 2338930"/>
                <a:gd name="connsiteY2" fmla="*/ 543735 h 2309674"/>
                <a:gd name="connsiteX3" fmla="*/ 0 w 2338930"/>
                <a:gd name="connsiteY3" fmla="*/ 0 h 2309674"/>
                <a:gd name="connsiteX4" fmla="*/ 2122339 w 2338930"/>
                <a:gd name="connsiteY4" fmla="*/ 7407 h 2309674"/>
                <a:gd name="connsiteX5" fmla="*/ 2120542 w 2338930"/>
                <a:gd name="connsiteY5" fmla="*/ 569002 h 2309674"/>
                <a:gd name="connsiteX6" fmla="*/ 2338930 w 2338930"/>
                <a:gd name="connsiteY6" fmla="*/ 566047 h 2309674"/>
                <a:gd name="connsiteX7" fmla="*/ 2286518 w 2338930"/>
                <a:gd name="connsiteY7" fmla="*/ 625144 h 2309674"/>
                <a:gd name="connsiteX8" fmla="*/ 1582201 w 2338930"/>
                <a:gd name="connsiteY8" fmla="*/ 2265248 h 2309674"/>
                <a:gd name="connsiteX9" fmla="*/ 873689 w 2338930"/>
                <a:gd name="connsiteY9" fmla="*/ 2268655 h 2309674"/>
                <a:gd name="connsiteX10" fmla="*/ 855385 w 2338930"/>
                <a:gd name="connsiteY10" fmla="*/ 2307426 h 2309674"/>
                <a:gd name="connsiteX11" fmla="*/ 796551 w 2338930"/>
                <a:gd name="connsiteY11" fmla="*/ 2306746 h 2309674"/>
                <a:gd name="connsiteX12" fmla="*/ 766596 w 2338930"/>
                <a:gd name="connsiteY12" fmla="*/ 2269677 h 2309674"/>
                <a:gd name="connsiteX13" fmla="*/ 566572 w 2338930"/>
                <a:gd name="connsiteY13" fmla="*/ 2274097 h 2309674"/>
                <a:gd name="connsiteX14" fmla="*/ 562212 w 2338930"/>
                <a:gd name="connsiteY14" fmla="*/ 2153416 h 2309674"/>
                <a:gd name="connsiteX15" fmla="*/ 28287 w 2338930"/>
                <a:gd name="connsiteY15" fmla="*/ 2154431 h 2309674"/>
                <a:gd name="connsiteX16" fmla="*/ 24984 w 2338930"/>
                <a:gd name="connsiteY16" fmla="*/ 2029323 h 2309674"/>
                <a:gd name="connsiteX17" fmla="*/ 18798 w 2338930"/>
                <a:gd name="connsiteY17" fmla="*/ 1771973 h 2309674"/>
                <a:gd name="connsiteX18" fmla="*/ 19604 w 2338930"/>
                <a:gd name="connsiteY18" fmla="*/ 1085056 h 2309674"/>
                <a:gd name="connsiteX0" fmla="*/ 17982 w 2338930"/>
                <a:gd name="connsiteY0" fmla="*/ 1096133 h 2309674"/>
                <a:gd name="connsiteX1" fmla="*/ 17666 w 2338930"/>
                <a:gd name="connsiteY1" fmla="*/ 585718 h 2309674"/>
                <a:gd name="connsiteX2" fmla="*/ 0 w 2338930"/>
                <a:gd name="connsiteY2" fmla="*/ 543735 h 2309674"/>
                <a:gd name="connsiteX3" fmla="*/ 0 w 2338930"/>
                <a:gd name="connsiteY3" fmla="*/ 0 h 2309674"/>
                <a:gd name="connsiteX4" fmla="*/ 2122339 w 2338930"/>
                <a:gd name="connsiteY4" fmla="*/ 7407 h 2309674"/>
                <a:gd name="connsiteX5" fmla="*/ 2120542 w 2338930"/>
                <a:gd name="connsiteY5" fmla="*/ 569002 h 2309674"/>
                <a:gd name="connsiteX6" fmla="*/ 2338930 w 2338930"/>
                <a:gd name="connsiteY6" fmla="*/ 566047 h 2309674"/>
                <a:gd name="connsiteX7" fmla="*/ 2309812 w 2338930"/>
                <a:gd name="connsiteY7" fmla="*/ 592641 h 2309674"/>
                <a:gd name="connsiteX8" fmla="*/ 2286518 w 2338930"/>
                <a:gd name="connsiteY8" fmla="*/ 625144 h 2309674"/>
                <a:gd name="connsiteX9" fmla="*/ 1582201 w 2338930"/>
                <a:gd name="connsiteY9" fmla="*/ 2265248 h 2309674"/>
                <a:gd name="connsiteX10" fmla="*/ 873689 w 2338930"/>
                <a:gd name="connsiteY10" fmla="*/ 2268655 h 2309674"/>
                <a:gd name="connsiteX11" fmla="*/ 855385 w 2338930"/>
                <a:gd name="connsiteY11" fmla="*/ 2307426 h 2309674"/>
                <a:gd name="connsiteX12" fmla="*/ 796551 w 2338930"/>
                <a:gd name="connsiteY12" fmla="*/ 2306746 h 2309674"/>
                <a:gd name="connsiteX13" fmla="*/ 766596 w 2338930"/>
                <a:gd name="connsiteY13" fmla="*/ 2269677 h 2309674"/>
                <a:gd name="connsiteX14" fmla="*/ 566572 w 2338930"/>
                <a:gd name="connsiteY14" fmla="*/ 2274097 h 2309674"/>
                <a:gd name="connsiteX15" fmla="*/ 562212 w 2338930"/>
                <a:gd name="connsiteY15" fmla="*/ 2153416 h 2309674"/>
                <a:gd name="connsiteX16" fmla="*/ 28287 w 2338930"/>
                <a:gd name="connsiteY16" fmla="*/ 2154431 h 2309674"/>
                <a:gd name="connsiteX17" fmla="*/ 24984 w 2338930"/>
                <a:gd name="connsiteY17" fmla="*/ 2029323 h 2309674"/>
                <a:gd name="connsiteX18" fmla="*/ 18798 w 2338930"/>
                <a:gd name="connsiteY18" fmla="*/ 1771973 h 2309674"/>
                <a:gd name="connsiteX19" fmla="*/ 19604 w 2338930"/>
                <a:gd name="connsiteY19" fmla="*/ 1085056 h 2309674"/>
                <a:gd name="connsiteX0" fmla="*/ 17982 w 2338930"/>
                <a:gd name="connsiteY0" fmla="*/ 1096133 h 2309674"/>
                <a:gd name="connsiteX1" fmla="*/ 17666 w 2338930"/>
                <a:gd name="connsiteY1" fmla="*/ 585718 h 2309674"/>
                <a:gd name="connsiteX2" fmla="*/ 0 w 2338930"/>
                <a:gd name="connsiteY2" fmla="*/ 543735 h 2309674"/>
                <a:gd name="connsiteX3" fmla="*/ 0 w 2338930"/>
                <a:gd name="connsiteY3" fmla="*/ 0 h 2309674"/>
                <a:gd name="connsiteX4" fmla="*/ 2122339 w 2338930"/>
                <a:gd name="connsiteY4" fmla="*/ 7407 h 2309674"/>
                <a:gd name="connsiteX5" fmla="*/ 2120542 w 2338930"/>
                <a:gd name="connsiteY5" fmla="*/ 569002 h 2309674"/>
                <a:gd name="connsiteX6" fmla="*/ 2338930 w 2338930"/>
                <a:gd name="connsiteY6" fmla="*/ 566047 h 2309674"/>
                <a:gd name="connsiteX7" fmla="*/ 2309812 w 2338930"/>
                <a:gd name="connsiteY7" fmla="*/ 592641 h 2309674"/>
                <a:gd name="connsiteX8" fmla="*/ 2286518 w 2338930"/>
                <a:gd name="connsiteY8" fmla="*/ 625144 h 2309674"/>
                <a:gd name="connsiteX9" fmla="*/ 2260311 w 2338930"/>
                <a:gd name="connsiteY9" fmla="*/ 657649 h 2309674"/>
                <a:gd name="connsiteX10" fmla="*/ 1582201 w 2338930"/>
                <a:gd name="connsiteY10" fmla="*/ 2265248 h 2309674"/>
                <a:gd name="connsiteX11" fmla="*/ 873689 w 2338930"/>
                <a:gd name="connsiteY11" fmla="*/ 2268655 h 2309674"/>
                <a:gd name="connsiteX12" fmla="*/ 855385 w 2338930"/>
                <a:gd name="connsiteY12" fmla="*/ 2307426 h 2309674"/>
                <a:gd name="connsiteX13" fmla="*/ 796551 w 2338930"/>
                <a:gd name="connsiteY13" fmla="*/ 2306746 h 2309674"/>
                <a:gd name="connsiteX14" fmla="*/ 766596 w 2338930"/>
                <a:gd name="connsiteY14" fmla="*/ 2269677 h 2309674"/>
                <a:gd name="connsiteX15" fmla="*/ 566572 w 2338930"/>
                <a:gd name="connsiteY15" fmla="*/ 2274097 h 2309674"/>
                <a:gd name="connsiteX16" fmla="*/ 562212 w 2338930"/>
                <a:gd name="connsiteY16" fmla="*/ 2153416 h 2309674"/>
                <a:gd name="connsiteX17" fmla="*/ 28287 w 2338930"/>
                <a:gd name="connsiteY17" fmla="*/ 2154431 h 2309674"/>
                <a:gd name="connsiteX18" fmla="*/ 24984 w 2338930"/>
                <a:gd name="connsiteY18" fmla="*/ 2029323 h 2309674"/>
                <a:gd name="connsiteX19" fmla="*/ 18798 w 2338930"/>
                <a:gd name="connsiteY19" fmla="*/ 1771973 h 2309674"/>
                <a:gd name="connsiteX20" fmla="*/ 19604 w 2338930"/>
                <a:gd name="connsiteY20" fmla="*/ 1085056 h 2309674"/>
                <a:gd name="connsiteX0" fmla="*/ 17982 w 2338930"/>
                <a:gd name="connsiteY0" fmla="*/ 1096133 h 2309674"/>
                <a:gd name="connsiteX1" fmla="*/ 17666 w 2338930"/>
                <a:gd name="connsiteY1" fmla="*/ 585718 h 2309674"/>
                <a:gd name="connsiteX2" fmla="*/ 0 w 2338930"/>
                <a:gd name="connsiteY2" fmla="*/ 543735 h 2309674"/>
                <a:gd name="connsiteX3" fmla="*/ 0 w 2338930"/>
                <a:gd name="connsiteY3" fmla="*/ 0 h 2309674"/>
                <a:gd name="connsiteX4" fmla="*/ 2122339 w 2338930"/>
                <a:gd name="connsiteY4" fmla="*/ 7407 h 2309674"/>
                <a:gd name="connsiteX5" fmla="*/ 2120542 w 2338930"/>
                <a:gd name="connsiteY5" fmla="*/ 569002 h 2309674"/>
                <a:gd name="connsiteX6" fmla="*/ 2338930 w 2338930"/>
                <a:gd name="connsiteY6" fmla="*/ 566047 h 2309674"/>
                <a:gd name="connsiteX7" fmla="*/ 2309812 w 2338930"/>
                <a:gd name="connsiteY7" fmla="*/ 592641 h 2309674"/>
                <a:gd name="connsiteX8" fmla="*/ 2286518 w 2338930"/>
                <a:gd name="connsiteY8" fmla="*/ 625144 h 2309674"/>
                <a:gd name="connsiteX9" fmla="*/ 2260311 w 2338930"/>
                <a:gd name="connsiteY9" fmla="*/ 657649 h 2309674"/>
                <a:gd name="connsiteX10" fmla="*/ 2231193 w 2338930"/>
                <a:gd name="connsiteY10" fmla="*/ 687198 h 2309674"/>
                <a:gd name="connsiteX11" fmla="*/ 1582201 w 2338930"/>
                <a:gd name="connsiteY11" fmla="*/ 2265248 h 2309674"/>
                <a:gd name="connsiteX12" fmla="*/ 873689 w 2338930"/>
                <a:gd name="connsiteY12" fmla="*/ 2268655 h 2309674"/>
                <a:gd name="connsiteX13" fmla="*/ 855385 w 2338930"/>
                <a:gd name="connsiteY13" fmla="*/ 2307426 h 2309674"/>
                <a:gd name="connsiteX14" fmla="*/ 796551 w 2338930"/>
                <a:gd name="connsiteY14" fmla="*/ 2306746 h 2309674"/>
                <a:gd name="connsiteX15" fmla="*/ 766596 w 2338930"/>
                <a:gd name="connsiteY15" fmla="*/ 2269677 h 2309674"/>
                <a:gd name="connsiteX16" fmla="*/ 566572 w 2338930"/>
                <a:gd name="connsiteY16" fmla="*/ 2274097 h 2309674"/>
                <a:gd name="connsiteX17" fmla="*/ 562212 w 2338930"/>
                <a:gd name="connsiteY17" fmla="*/ 2153416 h 2309674"/>
                <a:gd name="connsiteX18" fmla="*/ 28287 w 2338930"/>
                <a:gd name="connsiteY18" fmla="*/ 2154431 h 2309674"/>
                <a:gd name="connsiteX19" fmla="*/ 24984 w 2338930"/>
                <a:gd name="connsiteY19" fmla="*/ 2029323 h 2309674"/>
                <a:gd name="connsiteX20" fmla="*/ 18798 w 2338930"/>
                <a:gd name="connsiteY20" fmla="*/ 1771973 h 2309674"/>
                <a:gd name="connsiteX21" fmla="*/ 19604 w 2338930"/>
                <a:gd name="connsiteY21" fmla="*/ 1085056 h 2309674"/>
                <a:gd name="connsiteX0" fmla="*/ 17982 w 2338930"/>
                <a:gd name="connsiteY0" fmla="*/ 1096133 h 2309674"/>
                <a:gd name="connsiteX1" fmla="*/ 17666 w 2338930"/>
                <a:gd name="connsiteY1" fmla="*/ 585718 h 2309674"/>
                <a:gd name="connsiteX2" fmla="*/ 0 w 2338930"/>
                <a:gd name="connsiteY2" fmla="*/ 543735 h 2309674"/>
                <a:gd name="connsiteX3" fmla="*/ 0 w 2338930"/>
                <a:gd name="connsiteY3" fmla="*/ 0 h 2309674"/>
                <a:gd name="connsiteX4" fmla="*/ 2122339 w 2338930"/>
                <a:gd name="connsiteY4" fmla="*/ 7407 h 2309674"/>
                <a:gd name="connsiteX5" fmla="*/ 2120542 w 2338930"/>
                <a:gd name="connsiteY5" fmla="*/ 569002 h 2309674"/>
                <a:gd name="connsiteX6" fmla="*/ 2338930 w 2338930"/>
                <a:gd name="connsiteY6" fmla="*/ 566047 h 2309674"/>
                <a:gd name="connsiteX7" fmla="*/ 2309812 w 2338930"/>
                <a:gd name="connsiteY7" fmla="*/ 592641 h 2309674"/>
                <a:gd name="connsiteX8" fmla="*/ 2286518 w 2338930"/>
                <a:gd name="connsiteY8" fmla="*/ 625144 h 2309674"/>
                <a:gd name="connsiteX9" fmla="*/ 2260311 w 2338930"/>
                <a:gd name="connsiteY9" fmla="*/ 657649 h 2309674"/>
                <a:gd name="connsiteX10" fmla="*/ 2231193 w 2338930"/>
                <a:gd name="connsiteY10" fmla="*/ 687198 h 2309674"/>
                <a:gd name="connsiteX11" fmla="*/ 2196251 w 2338930"/>
                <a:gd name="connsiteY11" fmla="*/ 716747 h 2309674"/>
                <a:gd name="connsiteX12" fmla="*/ 1582201 w 2338930"/>
                <a:gd name="connsiteY12" fmla="*/ 2265248 h 2309674"/>
                <a:gd name="connsiteX13" fmla="*/ 873689 w 2338930"/>
                <a:gd name="connsiteY13" fmla="*/ 2268655 h 2309674"/>
                <a:gd name="connsiteX14" fmla="*/ 855385 w 2338930"/>
                <a:gd name="connsiteY14" fmla="*/ 2307426 h 2309674"/>
                <a:gd name="connsiteX15" fmla="*/ 796551 w 2338930"/>
                <a:gd name="connsiteY15" fmla="*/ 2306746 h 2309674"/>
                <a:gd name="connsiteX16" fmla="*/ 766596 w 2338930"/>
                <a:gd name="connsiteY16" fmla="*/ 2269677 h 2309674"/>
                <a:gd name="connsiteX17" fmla="*/ 566572 w 2338930"/>
                <a:gd name="connsiteY17" fmla="*/ 2274097 h 2309674"/>
                <a:gd name="connsiteX18" fmla="*/ 562212 w 2338930"/>
                <a:gd name="connsiteY18" fmla="*/ 2153416 h 2309674"/>
                <a:gd name="connsiteX19" fmla="*/ 28287 w 2338930"/>
                <a:gd name="connsiteY19" fmla="*/ 2154431 h 2309674"/>
                <a:gd name="connsiteX20" fmla="*/ 24984 w 2338930"/>
                <a:gd name="connsiteY20" fmla="*/ 2029323 h 2309674"/>
                <a:gd name="connsiteX21" fmla="*/ 18798 w 2338930"/>
                <a:gd name="connsiteY21" fmla="*/ 1771973 h 2309674"/>
                <a:gd name="connsiteX22" fmla="*/ 19604 w 2338930"/>
                <a:gd name="connsiteY22" fmla="*/ 1085056 h 2309674"/>
                <a:gd name="connsiteX0" fmla="*/ 17982 w 2338930"/>
                <a:gd name="connsiteY0" fmla="*/ 1096133 h 2309674"/>
                <a:gd name="connsiteX1" fmla="*/ 17666 w 2338930"/>
                <a:gd name="connsiteY1" fmla="*/ 585718 h 2309674"/>
                <a:gd name="connsiteX2" fmla="*/ 0 w 2338930"/>
                <a:gd name="connsiteY2" fmla="*/ 543735 h 2309674"/>
                <a:gd name="connsiteX3" fmla="*/ 0 w 2338930"/>
                <a:gd name="connsiteY3" fmla="*/ 0 h 2309674"/>
                <a:gd name="connsiteX4" fmla="*/ 2122339 w 2338930"/>
                <a:gd name="connsiteY4" fmla="*/ 7407 h 2309674"/>
                <a:gd name="connsiteX5" fmla="*/ 2120542 w 2338930"/>
                <a:gd name="connsiteY5" fmla="*/ 569002 h 2309674"/>
                <a:gd name="connsiteX6" fmla="*/ 2338930 w 2338930"/>
                <a:gd name="connsiteY6" fmla="*/ 566047 h 2309674"/>
                <a:gd name="connsiteX7" fmla="*/ 2309812 w 2338930"/>
                <a:gd name="connsiteY7" fmla="*/ 592641 h 2309674"/>
                <a:gd name="connsiteX8" fmla="*/ 2286518 w 2338930"/>
                <a:gd name="connsiteY8" fmla="*/ 625144 h 2309674"/>
                <a:gd name="connsiteX9" fmla="*/ 2260311 w 2338930"/>
                <a:gd name="connsiteY9" fmla="*/ 657649 h 2309674"/>
                <a:gd name="connsiteX10" fmla="*/ 2231193 w 2338930"/>
                <a:gd name="connsiteY10" fmla="*/ 687198 h 2309674"/>
                <a:gd name="connsiteX11" fmla="*/ 2196251 w 2338930"/>
                <a:gd name="connsiteY11" fmla="*/ 716747 h 2309674"/>
                <a:gd name="connsiteX12" fmla="*/ 2199163 w 2338930"/>
                <a:gd name="connsiteY12" fmla="*/ 764024 h 2309674"/>
                <a:gd name="connsiteX13" fmla="*/ 1582201 w 2338930"/>
                <a:gd name="connsiteY13" fmla="*/ 2265248 h 2309674"/>
                <a:gd name="connsiteX14" fmla="*/ 873689 w 2338930"/>
                <a:gd name="connsiteY14" fmla="*/ 2268655 h 2309674"/>
                <a:gd name="connsiteX15" fmla="*/ 855385 w 2338930"/>
                <a:gd name="connsiteY15" fmla="*/ 2307426 h 2309674"/>
                <a:gd name="connsiteX16" fmla="*/ 796551 w 2338930"/>
                <a:gd name="connsiteY16" fmla="*/ 2306746 h 2309674"/>
                <a:gd name="connsiteX17" fmla="*/ 766596 w 2338930"/>
                <a:gd name="connsiteY17" fmla="*/ 2269677 h 2309674"/>
                <a:gd name="connsiteX18" fmla="*/ 566572 w 2338930"/>
                <a:gd name="connsiteY18" fmla="*/ 2274097 h 2309674"/>
                <a:gd name="connsiteX19" fmla="*/ 562212 w 2338930"/>
                <a:gd name="connsiteY19" fmla="*/ 2153416 h 2309674"/>
                <a:gd name="connsiteX20" fmla="*/ 28287 w 2338930"/>
                <a:gd name="connsiteY20" fmla="*/ 2154431 h 2309674"/>
                <a:gd name="connsiteX21" fmla="*/ 24984 w 2338930"/>
                <a:gd name="connsiteY21" fmla="*/ 2029323 h 2309674"/>
                <a:gd name="connsiteX22" fmla="*/ 18798 w 2338930"/>
                <a:gd name="connsiteY22" fmla="*/ 1771973 h 2309674"/>
                <a:gd name="connsiteX23" fmla="*/ 19604 w 2338930"/>
                <a:gd name="connsiteY23" fmla="*/ 1085056 h 2309674"/>
                <a:gd name="connsiteX0" fmla="*/ 17982 w 2338930"/>
                <a:gd name="connsiteY0" fmla="*/ 1096133 h 2309674"/>
                <a:gd name="connsiteX1" fmla="*/ 17666 w 2338930"/>
                <a:gd name="connsiteY1" fmla="*/ 585718 h 2309674"/>
                <a:gd name="connsiteX2" fmla="*/ 0 w 2338930"/>
                <a:gd name="connsiteY2" fmla="*/ 543735 h 2309674"/>
                <a:gd name="connsiteX3" fmla="*/ 0 w 2338930"/>
                <a:gd name="connsiteY3" fmla="*/ 0 h 2309674"/>
                <a:gd name="connsiteX4" fmla="*/ 2122339 w 2338930"/>
                <a:gd name="connsiteY4" fmla="*/ 7407 h 2309674"/>
                <a:gd name="connsiteX5" fmla="*/ 2120542 w 2338930"/>
                <a:gd name="connsiteY5" fmla="*/ 569002 h 2309674"/>
                <a:gd name="connsiteX6" fmla="*/ 2338930 w 2338930"/>
                <a:gd name="connsiteY6" fmla="*/ 566047 h 2309674"/>
                <a:gd name="connsiteX7" fmla="*/ 2309812 w 2338930"/>
                <a:gd name="connsiteY7" fmla="*/ 592641 h 2309674"/>
                <a:gd name="connsiteX8" fmla="*/ 2286518 w 2338930"/>
                <a:gd name="connsiteY8" fmla="*/ 625144 h 2309674"/>
                <a:gd name="connsiteX9" fmla="*/ 2260311 w 2338930"/>
                <a:gd name="connsiteY9" fmla="*/ 657649 h 2309674"/>
                <a:gd name="connsiteX10" fmla="*/ 2231193 w 2338930"/>
                <a:gd name="connsiteY10" fmla="*/ 687198 h 2309674"/>
                <a:gd name="connsiteX11" fmla="*/ 2196251 w 2338930"/>
                <a:gd name="connsiteY11" fmla="*/ 716747 h 2309674"/>
                <a:gd name="connsiteX12" fmla="*/ 2199163 w 2338930"/>
                <a:gd name="connsiteY12" fmla="*/ 764024 h 2309674"/>
                <a:gd name="connsiteX13" fmla="*/ 2231193 w 2338930"/>
                <a:gd name="connsiteY13" fmla="*/ 817211 h 2309674"/>
                <a:gd name="connsiteX14" fmla="*/ 1582201 w 2338930"/>
                <a:gd name="connsiteY14" fmla="*/ 2265248 h 2309674"/>
                <a:gd name="connsiteX15" fmla="*/ 873689 w 2338930"/>
                <a:gd name="connsiteY15" fmla="*/ 2268655 h 2309674"/>
                <a:gd name="connsiteX16" fmla="*/ 855385 w 2338930"/>
                <a:gd name="connsiteY16" fmla="*/ 2307426 h 2309674"/>
                <a:gd name="connsiteX17" fmla="*/ 796551 w 2338930"/>
                <a:gd name="connsiteY17" fmla="*/ 2306746 h 2309674"/>
                <a:gd name="connsiteX18" fmla="*/ 766596 w 2338930"/>
                <a:gd name="connsiteY18" fmla="*/ 2269677 h 2309674"/>
                <a:gd name="connsiteX19" fmla="*/ 566572 w 2338930"/>
                <a:gd name="connsiteY19" fmla="*/ 2274097 h 2309674"/>
                <a:gd name="connsiteX20" fmla="*/ 562212 w 2338930"/>
                <a:gd name="connsiteY20" fmla="*/ 2153416 h 2309674"/>
                <a:gd name="connsiteX21" fmla="*/ 28287 w 2338930"/>
                <a:gd name="connsiteY21" fmla="*/ 2154431 h 2309674"/>
                <a:gd name="connsiteX22" fmla="*/ 24984 w 2338930"/>
                <a:gd name="connsiteY22" fmla="*/ 2029323 h 2309674"/>
                <a:gd name="connsiteX23" fmla="*/ 18798 w 2338930"/>
                <a:gd name="connsiteY23" fmla="*/ 1771973 h 2309674"/>
                <a:gd name="connsiteX24" fmla="*/ 19604 w 2338930"/>
                <a:gd name="connsiteY24" fmla="*/ 1085056 h 2309674"/>
                <a:gd name="connsiteX0" fmla="*/ 17982 w 2348196"/>
                <a:gd name="connsiteY0" fmla="*/ 1096133 h 2309674"/>
                <a:gd name="connsiteX1" fmla="*/ 17666 w 2348196"/>
                <a:gd name="connsiteY1" fmla="*/ 585718 h 2309674"/>
                <a:gd name="connsiteX2" fmla="*/ 0 w 2348196"/>
                <a:gd name="connsiteY2" fmla="*/ 543735 h 2309674"/>
                <a:gd name="connsiteX3" fmla="*/ 0 w 2348196"/>
                <a:gd name="connsiteY3" fmla="*/ 0 h 2309674"/>
                <a:gd name="connsiteX4" fmla="*/ 2122339 w 2348196"/>
                <a:gd name="connsiteY4" fmla="*/ 7407 h 2309674"/>
                <a:gd name="connsiteX5" fmla="*/ 2120542 w 2348196"/>
                <a:gd name="connsiteY5" fmla="*/ 569002 h 2309674"/>
                <a:gd name="connsiteX6" fmla="*/ 2338930 w 2348196"/>
                <a:gd name="connsiteY6" fmla="*/ 566047 h 2309674"/>
                <a:gd name="connsiteX7" fmla="*/ 2309812 w 2348196"/>
                <a:gd name="connsiteY7" fmla="*/ 592641 h 2309674"/>
                <a:gd name="connsiteX8" fmla="*/ 2286518 w 2348196"/>
                <a:gd name="connsiteY8" fmla="*/ 625144 h 2309674"/>
                <a:gd name="connsiteX9" fmla="*/ 2260311 w 2348196"/>
                <a:gd name="connsiteY9" fmla="*/ 657649 h 2309674"/>
                <a:gd name="connsiteX10" fmla="*/ 2231193 w 2348196"/>
                <a:gd name="connsiteY10" fmla="*/ 687198 h 2309674"/>
                <a:gd name="connsiteX11" fmla="*/ 2196251 w 2348196"/>
                <a:gd name="connsiteY11" fmla="*/ 716747 h 2309674"/>
                <a:gd name="connsiteX12" fmla="*/ 2199163 w 2348196"/>
                <a:gd name="connsiteY12" fmla="*/ 764024 h 2309674"/>
                <a:gd name="connsiteX13" fmla="*/ 2321460 w 2348196"/>
                <a:gd name="connsiteY13" fmla="*/ 941316 h 2309674"/>
                <a:gd name="connsiteX14" fmla="*/ 1582201 w 2348196"/>
                <a:gd name="connsiteY14" fmla="*/ 2265248 h 2309674"/>
                <a:gd name="connsiteX15" fmla="*/ 873689 w 2348196"/>
                <a:gd name="connsiteY15" fmla="*/ 2268655 h 2309674"/>
                <a:gd name="connsiteX16" fmla="*/ 855385 w 2348196"/>
                <a:gd name="connsiteY16" fmla="*/ 2307426 h 2309674"/>
                <a:gd name="connsiteX17" fmla="*/ 796551 w 2348196"/>
                <a:gd name="connsiteY17" fmla="*/ 2306746 h 2309674"/>
                <a:gd name="connsiteX18" fmla="*/ 766596 w 2348196"/>
                <a:gd name="connsiteY18" fmla="*/ 2269677 h 2309674"/>
                <a:gd name="connsiteX19" fmla="*/ 566572 w 2348196"/>
                <a:gd name="connsiteY19" fmla="*/ 2274097 h 2309674"/>
                <a:gd name="connsiteX20" fmla="*/ 562212 w 2348196"/>
                <a:gd name="connsiteY20" fmla="*/ 2153416 h 2309674"/>
                <a:gd name="connsiteX21" fmla="*/ 28287 w 2348196"/>
                <a:gd name="connsiteY21" fmla="*/ 2154431 h 2309674"/>
                <a:gd name="connsiteX22" fmla="*/ 24984 w 2348196"/>
                <a:gd name="connsiteY22" fmla="*/ 2029323 h 2309674"/>
                <a:gd name="connsiteX23" fmla="*/ 18798 w 2348196"/>
                <a:gd name="connsiteY23" fmla="*/ 1771973 h 2309674"/>
                <a:gd name="connsiteX24" fmla="*/ 19604 w 2348196"/>
                <a:gd name="connsiteY24" fmla="*/ 1085056 h 2309674"/>
                <a:gd name="connsiteX0" fmla="*/ 17982 w 2338930"/>
                <a:gd name="connsiteY0" fmla="*/ 1096133 h 2309674"/>
                <a:gd name="connsiteX1" fmla="*/ 17666 w 2338930"/>
                <a:gd name="connsiteY1" fmla="*/ 585718 h 2309674"/>
                <a:gd name="connsiteX2" fmla="*/ 0 w 2338930"/>
                <a:gd name="connsiteY2" fmla="*/ 543735 h 2309674"/>
                <a:gd name="connsiteX3" fmla="*/ 0 w 2338930"/>
                <a:gd name="connsiteY3" fmla="*/ 0 h 2309674"/>
                <a:gd name="connsiteX4" fmla="*/ 2122339 w 2338930"/>
                <a:gd name="connsiteY4" fmla="*/ 7407 h 2309674"/>
                <a:gd name="connsiteX5" fmla="*/ 2120542 w 2338930"/>
                <a:gd name="connsiteY5" fmla="*/ 569002 h 2309674"/>
                <a:gd name="connsiteX6" fmla="*/ 2338930 w 2338930"/>
                <a:gd name="connsiteY6" fmla="*/ 566047 h 2309674"/>
                <a:gd name="connsiteX7" fmla="*/ 2309812 w 2338930"/>
                <a:gd name="connsiteY7" fmla="*/ 592641 h 2309674"/>
                <a:gd name="connsiteX8" fmla="*/ 2286518 w 2338930"/>
                <a:gd name="connsiteY8" fmla="*/ 625144 h 2309674"/>
                <a:gd name="connsiteX9" fmla="*/ 2260311 w 2338930"/>
                <a:gd name="connsiteY9" fmla="*/ 657649 h 2309674"/>
                <a:gd name="connsiteX10" fmla="*/ 2231193 w 2338930"/>
                <a:gd name="connsiteY10" fmla="*/ 687198 h 2309674"/>
                <a:gd name="connsiteX11" fmla="*/ 2196251 w 2338930"/>
                <a:gd name="connsiteY11" fmla="*/ 716747 h 2309674"/>
                <a:gd name="connsiteX12" fmla="*/ 2199163 w 2338930"/>
                <a:gd name="connsiteY12" fmla="*/ 764024 h 2309674"/>
                <a:gd name="connsiteX13" fmla="*/ 2321460 w 2338930"/>
                <a:gd name="connsiteY13" fmla="*/ 941316 h 2309674"/>
                <a:gd name="connsiteX14" fmla="*/ 1582201 w 2338930"/>
                <a:gd name="connsiteY14" fmla="*/ 2265248 h 2309674"/>
                <a:gd name="connsiteX15" fmla="*/ 873689 w 2338930"/>
                <a:gd name="connsiteY15" fmla="*/ 2268655 h 2309674"/>
                <a:gd name="connsiteX16" fmla="*/ 855385 w 2338930"/>
                <a:gd name="connsiteY16" fmla="*/ 2307426 h 2309674"/>
                <a:gd name="connsiteX17" fmla="*/ 796551 w 2338930"/>
                <a:gd name="connsiteY17" fmla="*/ 2306746 h 2309674"/>
                <a:gd name="connsiteX18" fmla="*/ 766596 w 2338930"/>
                <a:gd name="connsiteY18" fmla="*/ 2269677 h 2309674"/>
                <a:gd name="connsiteX19" fmla="*/ 566572 w 2338930"/>
                <a:gd name="connsiteY19" fmla="*/ 2274097 h 2309674"/>
                <a:gd name="connsiteX20" fmla="*/ 562212 w 2338930"/>
                <a:gd name="connsiteY20" fmla="*/ 2153416 h 2309674"/>
                <a:gd name="connsiteX21" fmla="*/ 28287 w 2338930"/>
                <a:gd name="connsiteY21" fmla="*/ 2154431 h 2309674"/>
                <a:gd name="connsiteX22" fmla="*/ 24984 w 2338930"/>
                <a:gd name="connsiteY22" fmla="*/ 2029323 h 2309674"/>
                <a:gd name="connsiteX23" fmla="*/ 18798 w 2338930"/>
                <a:gd name="connsiteY23" fmla="*/ 1771973 h 2309674"/>
                <a:gd name="connsiteX24" fmla="*/ 19604 w 2338930"/>
                <a:gd name="connsiteY24" fmla="*/ 1085056 h 2309674"/>
                <a:gd name="connsiteX0" fmla="*/ 17982 w 2338930"/>
                <a:gd name="connsiteY0" fmla="*/ 1096133 h 2309674"/>
                <a:gd name="connsiteX1" fmla="*/ 17666 w 2338930"/>
                <a:gd name="connsiteY1" fmla="*/ 585718 h 2309674"/>
                <a:gd name="connsiteX2" fmla="*/ 0 w 2338930"/>
                <a:gd name="connsiteY2" fmla="*/ 543735 h 2309674"/>
                <a:gd name="connsiteX3" fmla="*/ 0 w 2338930"/>
                <a:gd name="connsiteY3" fmla="*/ 0 h 2309674"/>
                <a:gd name="connsiteX4" fmla="*/ 2122339 w 2338930"/>
                <a:gd name="connsiteY4" fmla="*/ 7407 h 2309674"/>
                <a:gd name="connsiteX5" fmla="*/ 2120542 w 2338930"/>
                <a:gd name="connsiteY5" fmla="*/ 569002 h 2309674"/>
                <a:gd name="connsiteX6" fmla="*/ 2338930 w 2338930"/>
                <a:gd name="connsiteY6" fmla="*/ 566047 h 2309674"/>
                <a:gd name="connsiteX7" fmla="*/ 2309812 w 2338930"/>
                <a:gd name="connsiteY7" fmla="*/ 592641 h 2309674"/>
                <a:gd name="connsiteX8" fmla="*/ 2286518 w 2338930"/>
                <a:gd name="connsiteY8" fmla="*/ 625144 h 2309674"/>
                <a:gd name="connsiteX9" fmla="*/ 2260311 w 2338930"/>
                <a:gd name="connsiteY9" fmla="*/ 657649 h 2309674"/>
                <a:gd name="connsiteX10" fmla="*/ 2231193 w 2338930"/>
                <a:gd name="connsiteY10" fmla="*/ 687198 h 2309674"/>
                <a:gd name="connsiteX11" fmla="*/ 2196251 w 2338930"/>
                <a:gd name="connsiteY11" fmla="*/ 716747 h 2309674"/>
                <a:gd name="connsiteX12" fmla="*/ 2199163 w 2338930"/>
                <a:gd name="connsiteY12" fmla="*/ 764024 h 2309674"/>
                <a:gd name="connsiteX13" fmla="*/ 2321460 w 2338930"/>
                <a:gd name="connsiteY13" fmla="*/ 941316 h 2309674"/>
                <a:gd name="connsiteX14" fmla="*/ 1582201 w 2338930"/>
                <a:gd name="connsiteY14" fmla="*/ 2265248 h 2309674"/>
                <a:gd name="connsiteX15" fmla="*/ 873689 w 2338930"/>
                <a:gd name="connsiteY15" fmla="*/ 2268655 h 2309674"/>
                <a:gd name="connsiteX16" fmla="*/ 855385 w 2338930"/>
                <a:gd name="connsiteY16" fmla="*/ 2307426 h 2309674"/>
                <a:gd name="connsiteX17" fmla="*/ 796551 w 2338930"/>
                <a:gd name="connsiteY17" fmla="*/ 2306746 h 2309674"/>
                <a:gd name="connsiteX18" fmla="*/ 766596 w 2338930"/>
                <a:gd name="connsiteY18" fmla="*/ 2269677 h 2309674"/>
                <a:gd name="connsiteX19" fmla="*/ 566572 w 2338930"/>
                <a:gd name="connsiteY19" fmla="*/ 2274097 h 2309674"/>
                <a:gd name="connsiteX20" fmla="*/ 562212 w 2338930"/>
                <a:gd name="connsiteY20" fmla="*/ 2153416 h 2309674"/>
                <a:gd name="connsiteX21" fmla="*/ 28287 w 2338930"/>
                <a:gd name="connsiteY21" fmla="*/ 2154431 h 2309674"/>
                <a:gd name="connsiteX22" fmla="*/ 24984 w 2338930"/>
                <a:gd name="connsiteY22" fmla="*/ 2029323 h 2309674"/>
                <a:gd name="connsiteX23" fmla="*/ 18798 w 2338930"/>
                <a:gd name="connsiteY23" fmla="*/ 1771973 h 2309674"/>
                <a:gd name="connsiteX24" fmla="*/ 19604 w 2338930"/>
                <a:gd name="connsiteY24" fmla="*/ 1085056 h 2309674"/>
                <a:gd name="connsiteX0" fmla="*/ 17982 w 2338930"/>
                <a:gd name="connsiteY0" fmla="*/ 1096133 h 2309674"/>
                <a:gd name="connsiteX1" fmla="*/ 17666 w 2338930"/>
                <a:gd name="connsiteY1" fmla="*/ 585718 h 2309674"/>
                <a:gd name="connsiteX2" fmla="*/ 0 w 2338930"/>
                <a:gd name="connsiteY2" fmla="*/ 543735 h 2309674"/>
                <a:gd name="connsiteX3" fmla="*/ 0 w 2338930"/>
                <a:gd name="connsiteY3" fmla="*/ 0 h 2309674"/>
                <a:gd name="connsiteX4" fmla="*/ 2122339 w 2338930"/>
                <a:gd name="connsiteY4" fmla="*/ 7407 h 2309674"/>
                <a:gd name="connsiteX5" fmla="*/ 2120542 w 2338930"/>
                <a:gd name="connsiteY5" fmla="*/ 569002 h 2309674"/>
                <a:gd name="connsiteX6" fmla="*/ 2338930 w 2338930"/>
                <a:gd name="connsiteY6" fmla="*/ 566047 h 2309674"/>
                <a:gd name="connsiteX7" fmla="*/ 2309812 w 2338930"/>
                <a:gd name="connsiteY7" fmla="*/ 592641 h 2309674"/>
                <a:gd name="connsiteX8" fmla="*/ 2286518 w 2338930"/>
                <a:gd name="connsiteY8" fmla="*/ 625144 h 2309674"/>
                <a:gd name="connsiteX9" fmla="*/ 2260311 w 2338930"/>
                <a:gd name="connsiteY9" fmla="*/ 657649 h 2309674"/>
                <a:gd name="connsiteX10" fmla="*/ 2231193 w 2338930"/>
                <a:gd name="connsiteY10" fmla="*/ 687198 h 2309674"/>
                <a:gd name="connsiteX11" fmla="*/ 2196251 w 2338930"/>
                <a:gd name="connsiteY11" fmla="*/ 716747 h 2309674"/>
                <a:gd name="connsiteX12" fmla="*/ 2199163 w 2338930"/>
                <a:gd name="connsiteY12" fmla="*/ 764024 h 2309674"/>
                <a:gd name="connsiteX13" fmla="*/ 2321460 w 2338930"/>
                <a:gd name="connsiteY13" fmla="*/ 941316 h 2309674"/>
                <a:gd name="connsiteX14" fmla="*/ 1582201 w 2338930"/>
                <a:gd name="connsiteY14" fmla="*/ 2265248 h 2309674"/>
                <a:gd name="connsiteX15" fmla="*/ 873689 w 2338930"/>
                <a:gd name="connsiteY15" fmla="*/ 2268655 h 2309674"/>
                <a:gd name="connsiteX16" fmla="*/ 855385 w 2338930"/>
                <a:gd name="connsiteY16" fmla="*/ 2307426 h 2309674"/>
                <a:gd name="connsiteX17" fmla="*/ 796551 w 2338930"/>
                <a:gd name="connsiteY17" fmla="*/ 2306746 h 2309674"/>
                <a:gd name="connsiteX18" fmla="*/ 766596 w 2338930"/>
                <a:gd name="connsiteY18" fmla="*/ 2269677 h 2309674"/>
                <a:gd name="connsiteX19" fmla="*/ 566572 w 2338930"/>
                <a:gd name="connsiteY19" fmla="*/ 2274097 h 2309674"/>
                <a:gd name="connsiteX20" fmla="*/ 562212 w 2338930"/>
                <a:gd name="connsiteY20" fmla="*/ 2153416 h 2309674"/>
                <a:gd name="connsiteX21" fmla="*/ 28287 w 2338930"/>
                <a:gd name="connsiteY21" fmla="*/ 2154431 h 2309674"/>
                <a:gd name="connsiteX22" fmla="*/ 24984 w 2338930"/>
                <a:gd name="connsiteY22" fmla="*/ 2029323 h 2309674"/>
                <a:gd name="connsiteX23" fmla="*/ 18798 w 2338930"/>
                <a:gd name="connsiteY23" fmla="*/ 1771973 h 2309674"/>
                <a:gd name="connsiteX24" fmla="*/ 19604 w 2338930"/>
                <a:gd name="connsiteY24" fmla="*/ 1085056 h 2309674"/>
                <a:gd name="connsiteX0" fmla="*/ 17982 w 2338930"/>
                <a:gd name="connsiteY0" fmla="*/ 1096133 h 2309674"/>
                <a:gd name="connsiteX1" fmla="*/ 17666 w 2338930"/>
                <a:gd name="connsiteY1" fmla="*/ 585718 h 2309674"/>
                <a:gd name="connsiteX2" fmla="*/ 0 w 2338930"/>
                <a:gd name="connsiteY2" fmla="*/ 543735 h 2309674"/>
                <a:gd name="connsiteX3" fmla="*/ 0 w 2338930"/>
                <a:gd name="connsiteY3" fmla="*/ 0 h 2309674"/>
                <a:gd name="connsiteX4" fmla="*/ 2122339 w 2338930"/>
                <a:gd name="connsiteY4" fmla="*/ 7407 h 2309674"/>
                <a:gd name="connsiteX5" fmla="*/ 2120542 w 2338930"/>
                <a:gd name="connsiteY5" fmla="*/ 569002 h 2309674"/>
                <a:gd name="connsiteX6" fmla="*/ 2338930 w 2338930"/>
                <a:gd name="connsiteY6" fmla="*/ 566047 h 2309674"/>
                <a:gd name="connsiteX7" fmla="*/ 2309812 w 2338930"/>
                <a:gd name="connsiteY7" fmla="*/ 592641 h 2309674"/>
                <a:gd name="connsiteX8" fmla="*/ 2286518 w 2338930"/>
                <a:gd name="connsiteY8" fmla="*/ 625144 h 2309674"/>
                <a:gd name="connsiteX9" fmla="*/ 2260311 w 2338930"/>
                <a:gd name="connsiteY9" fmla="*/ 657649 h 2309674"/>
                <a:gd name="connsiteX10" fmla="*/ 2231193 w 2338930"/>
                <a:gd name="connsiteY10" fmla="*/ 687198 h 2309674"/>
                <a:gd name="connsiteX11" fmla="*/ 2196251 w 2338930"/>
                <a:gd name="connsiteY11" fmla="*/ 716747 h 2309674"/>
                <a:gd name="connsiteX12" fmla="*/ 2199163 w 2338930"/>
                <a:gd name="connsiteY12" fmla="*/ 764024 h 2309674"/>
                <a:gd name="connsiteX13" fmla="*/ 2321460 w 2338930"/>
                <a:gd name="connsiteY13" fmla="*/ 941316 h 2309674"/>
                <a:gd name="connsiteX14" fmla="*/ 1582201 w 2338930"/>
                <a:gd name="connsiteY14" fmla="*/ 2265248 h 2309674"/>
                <a:gd name="connsiteX15" fmla="*/ 873689 w 2338930"/>
                <a:gd name="connsiteY15" fmla="*/ 2268655 h 2309674"/>
                <a:gd name="connsiteX16" fmla="*/ 855385 w 2338930"/>
                <a:gd name="connsiteY16" fmla="*/ 2307426 h 2309674"/>
                <a:gd name="connsiteX17" fmla="*/ 796551 w 2338930"/>
                <a:gd name="connsiteY17" fmla="*/ 2306746 h 2309674"/>
                <a:gd name="connsiteX18" fmla="*/ 766596 w 2338930"/>
                <a:gd name="connsiteY18" fmla="*/ 2269677 h 2309674"/>
                <a:gd name="connsiteX19" fmla="*/ 566572 w 2338930"/>
                <a:gd name="connsiteY19" fmla="*/ 2274097 h 2309674"/>
                <a:gd name="connsiteX20" fmla="*/ 562212 w 2338930"/>
                <a:gd name="connsiteY20" fmla="*/ 2153416 h 2309674"/>
                <a:gd name="connsiteX21" fmla="*/ 28287 w 2338930"/>
                <a:gd name="connsiteY21" fmla="*/ 2154431 h 2309674"/>
                <a:gd name="connsiteX22" fmla="*/ 24984 w 2338930"/>
                <a:gd name="connsiteY22" fmla="*/ 2029323 h 2309674"/>
                <a:gd name="connsiteX23" fmla="*/ 18798 w 2338930"/>
                <a:gd name="connsiteY23" fmla="*/ 1771973 h 2309674"/>
                <a:gd name="connsiteX24" fmla="*/ 19604 w 2338930"/>
                <a:gd name="connsiteY24" fmla="*/ 1085056 h 2309674"/>
                <a:gd name="connsiteX0" fmla="*/ 17982 w 2338930"/>
                <a:gd name="connsiteY0" fmla="*/ 1096133 h 2309674"/>
                <a:gd name="connsiteX1" fmla="*/ 17666 w 2338930"/>
                <a:gd name="connsiteY1" fmla="*/ 585718 h 2309674"/>
                <a:gd name="connsiteX2" fmla="*/ 0 w 2338930"/>
                <a:gd name="connsiteY2" fmla="*/ 543735 h 2309674"/>
                <a:gd name="connsiteX3" fmla="*/ 0 w 2338930"/>
                <a:gd name="connsiteY3" fmla="*/ 0 h 2309674"/>
                <a:gd name="connsiteX4" fmla="*/ 2122339 w 2338930"/>
                <a:gd name="connsiteY4" fmla="*/ 7407 h 2309674"/>
                <a:gd name="connsiteX5" fmla="*/ 2120542 w 2338930"/>
                <a:gd name="connsiteY5" fmla="*/ 569002 h 2309674"/>
                <a:gd name="connsiteX6" fmla="*/ 2338930 w 2338930"/>
                <a:gd name="connsiteY6" fmla="*/ 566047 h 2309674"/>
                <a:gd name="connsiteX7" fmla="*/ 2309812 w 2338930"/>
                <a:gd name="connsiteY7" fmla="*/ 592641 h 2309674"/>
                <a:gd name="connsiteX8" fmla="*/ 2286518 w 2338930"/>
                <a:gd name="connsiteY8" fmla="*/ 625144 h 2309674"/>
                <a:gd name="connsiteX9" fmla="*/ 2260311 w 2338930"/>
                <a:gd name="connsiteY9" fmla="*/ 657649 h 2309674"/>
                <a:gd name="connsiteX10" fmla="*/ 2231193 w 2338930"/>
                <a:gd name="connsiteY10" fmla="*/ 687198 h 2309674"/>
                <a:gd name="connsiteX11" fmla="*/ 2196251 w 2338930"/>
                <a:gd name="connsiteY11" fmla="*/ 716747 h 2309674"/>
                <a:gd name="connsiteX12" fmla="*/ 2199163 w 2338930"/>
                <a:gd name="connsiteY12" fmla="*/ 764024 h 2309674"/>
                <a:gd name="connsiteX13" fmla="*/ 2321460 w 2338930"/>
                <a:gd name="connsiteY13" fmla="*/ 941316 h 2309674"/>
                <a:gd name="connsiteX14" fmla="*/ 1582201 w 2338930"/>
                <a:gd name="connsiteY14" fmla="*/ 2265248 h 2309674"/>
                <a:gd name="connsiteX15" fmla="*/ 873689 w 2338930"/>
                <a:gd name="connsiteY15" fmla="*/ 2268655 h 2309674"/>
                <a:gd name="connsiteX16" fmla="*/ 855385 w 2338930"/>
                <a:gd name="connsiteY16" fmla="*/ 2307426 h 2309674"/>
                <a:gd name="connsiteX17" fmla="*/ 796551 w 2338930"/>
                <a:gd name="connsiteY17" fmla="*/ 2306746 h 2309674"/>
                <a:gd name="connsiteX18" fmla="*/ 766596 w 2338930"/>
                <a:gd name="connsiteY18" fmla="*/ 2269677 h 2309674"/>
                <a:gd name="connsiteX19" fmla="*/ 566572 w 2338930"/>
                <a:gd name="connsiteY19" fmla="*/ 2274097 h 2309674"/>
                <a:gd name="connsiteX20" fmla="*/ 562212 w 2338930"/>
                <a:gd name="connsiteY20" fmla="*/ 2153416 h 2309674"/>
                <a:gd name="connsiteX21" fmla="*/ 28287 w 2338930"/>
                <a:gd name="connsiteY21" fmla="*/ 2154431 h 2309674"/>
                <a:gd name="connsiteX22" fmla="*/ 24984 w 2338930"/>
                <a:gd name="connsiteY22" fmla="*/ 2029323 h 2309674"/>
                <a:gd name="connsiteX23" fmla="*/ 18798 w 2338930"/>
                <a:gd name="connsiteY23" fmla="*/ 1771973 h 2309674"/>
                <a:gd name="connsiteX24" fmla="*/ 19604 w 2338930"/>
                <a:gd name="connsiteY24" fmla="*/ 1085056 h 2309674"/>
                <a:gd name="connsiteX0" fmla="*/ 17982 w 2321460"/>
                <a:gd name="connsiteY0" fmla="*/ 1096133 h 2309674"/>
                <a:gd name="connsiteX1" fmla="*/ 17666 w 2321460"/>
                <a:gd name="connsiteY1" fmla="*/ 585718 h 2309674"/>
                <a:gd name="connsiteX2" fmla="*/ 0 w 2321460"/>
                <a:gd name="connsiteY2" fmla="*/ 543735 h 2309674"/>
                <a:gd name="connsiteX3" fmla="*/ 0 w 2321460"/>
                <a:gd name="connsiteY3" fmla="*/ 0 h 2309674"/>
                <a:gd name="connsiteX4" fmla="*/ 2122339 w 2321460"/>
                <a:gd name="connsiteY4" fmla="*/ 7407 h 2309674"/>
                <a:gd name="connsiteX5" fmla="*/ 2120542 w 2321460"/>
                <a:gd name="connsiteY5" fmla="*/ 569002 h 2309674"/>
                <a:gd name="connsiteX6" fmla="*/ 2312723 w 2321460"/>
                <a:gd name="connsiteY6" fmla="*/ 563092 h 2309674"/>
                <a:gd name="connsiteX7" fmla="*/ 2309812 w 2321460"/>
                <a:gd name="connsiteY7" fmla="*/ 592641 h 2309674"/>
                <a:gd name="connsiteX8" fmla="*/ 2286518 w 2321460"/>
                <a:gd name="connsiteY8" fmla="*/ 625144 h 2309674"/>
                <a:gd name="connsiteX9" fmla="*/ 2260311 w 2321460"/>
                <a:gd name="connsiteY9" fmla="*/ 657649 h 2309674"/>
                <a:gd name="connsiteX10" fmla="*/ 2231193 w 2321460"/>
                <a:gd name="connsiteY10" fmla="*/ 687198 h 2309674"/>
                <a:gd name="connsiteX11" fmla="*/ 2196251 w 2321460"/>
                <a:gd name="connsiteY11" fmla="*/ 716747 h 2309674"/>
                <a:gd name="connsiteX12" fmla="*/ 2199163 w 2321460"/>
                <a:gd name="connsiteY12" fmla="*/ 764024 h 2309674"/>
                <a:gd name="connsiteX13" fmla="*/ 2321460 w 2321460"/>
                <a:gd name="connsiteY13" fmla="*/ 941316 h 2309674"/>
                <a:gd name="connsiteX14" fmla="*/ 1582201 w 2321460"/>
                <a:gd name="connsiteY14" fmla="*/ 2265248 h 2309674"/>
                <a:gd name="connsiteX15" fmla="*/ 873689 w 2321460"/>
                <a:gd name="connsiteY15" fmla="*/ 2268655 h 2309674"/>
                <a:gd name="connsiteX16" fmla="*/ 855385 w 2321460"/>
                <a:gd name="connsiteY16" fmla="*/ 2307426 h 2309674"/>
                <a:gd name="connsiteX17" fmla="*/ 796551 w 2321460"/>
                <a:gd name="connsiteY17" fmla="*/ 2306746 h 2309674"/>
                <a:gd name="connsiteX18" fmla="*/ 766596 w 2321460"/>
                <a:gd name="connsiteY18" fmla="*/ 2269677 h 2309674"/>
                <a:gd name="connsiteX19" fmla="*/ 566572 w 2321460"/>
                <a:gd name="connsiteY19" fmla="*/ 2274097 h 2309674"/>
                <a:gd name="connsiteX20" fmla="*/ 562212 w 2321460"/>
                <a:gd name="connsiteY20" fmla="*/ 2153416 h 2309674"/>
                <a:gd name="connsiteX21" fmla="*/ 28287 w 2321460"/>
                <a:gd name="connsiteY21" fmla="*/ 2154431 h 2309674"/>
                <a:gd name="connsiteX22" fmla="*/ 24984 w 2321460"/>
                <a:gd name="connsiteY22" fmla="*/ 2029323 h 2309674"/>
                <a:gd name="connsiteX23" fmla="*/ 18798 w 2321460"/>
                <a:gd name="connsiteY23" fmla="*/ 1771973 h 2309674"/>
                <a:gd name="connsiteX24" fmla="*/ 19604 w 2321460"/>
                <a:gd name="connsiteY24" fmla="*/ 1085056 h 2309674"/>
                <a:gd name="connsiteX0" fmla="*/ 17982 w 2327283"/>
                <a:gd name="connsiteY0" fmla="*/ 1096133 h 2309674"/>
                <a:gd name="connsiteX1" fmla="*/ 17666 w 2327283"/>
                <a:gd name="connsiteY1" fmla="*/ 585718 h 2309674"/>
                <a:gd name="connsiteX2" fmla="*/ 0 w 2327283"/>
                <a:gd name="connsiteY2" fmla="*/ 543735 h 2309674"/>
                <a:gd name="connsiteX3" fmla="*/ 0 w 2327283"/>
                <a:gd name="connsiteY3" fmla="*/ 0 h 2309674"/>
                <a:gd name="connsiteX4" fmla="*/ 2122339 w 2327283"/>
                <a:gd name="connsiteY4" fmla="*/ 7407 h 2309674"/>
                <a:gd name="connsiteX5" fmla="*/ 2120542 w 2327283"/>
                <a:gd name="connsiteY5" fmla="*/ 569002 h 2309674"/>
                <a:gd name="connsiteX6" fmla="*/ 2327283 w 2327283"/>
                <a:gd name="connsiteY6" fmla="*/ 563092 h 2309674"/>
                <a:gd name="connsiteX7" fmla="*/ 2309812 w 2327283"/>
                <a:gd name="connsiteY7" fmla="*/ 592641 h 2309674"/>
                <a:gd name="connsiteX8" fmla="*/ 2286518 w 2327283"/>
                <a:gd name="connsiteY8" fmla="*/ 625144 h 2309674"/>
                <a:gd name="connsiteX9" fmla="*/ 2260311 w 2327283"/>
                <a:gd name="connsiteY9" fmla="*/ 657649 h 2309674"/>
                <a:gd name="connsiteX10" fmla="*/ 2231193 w 2327283"/>
                <a:gd name="connsiteY10" fmla="*/ 687198 h 2309674"/>
                <a:gd name="connsiteX11" fmla="*/ 2196251 w 2327283"/>
                <a:gd name="connsiteY11" fmla="*/ 716747 h 2309674"/>
                <a:gd name="connsiteX12" fmla="*/ 2199163 w 2327283"/>
                <a:gd name="connsiteY12" fmla="*/ 764024 h 2309674"/>
                <a:gd name="connsiteX13" fmla="*/ 2321460 w 2327283"/>
                <a:gd name="connsiteY13" fmla="*/ 941316 h 2309674"/>
                <a:gd name="connsiteX14" fmla="*/ 1582201 w 2327283"/>
                <a:gd name="connsiteY14" fmla="*/ 2265248 h 2309674"/>
                <a:gd name="connsiteX15" fmla="*/ 873689 w 2327283"/>
                <a:gd name="connsiteY15" fmla="*/ 2268655 h 2309674"/>
                <a:gd name="connsiteX16" fmla="*/ 855385 w 2327283"/>
                <a:gd name="connsiteY16" fmla="*/ 2307426 h 2309674"/>
                <a:gd name="connsiteX17" fmla="*/ 796551 w 2327283"/>
                <a:gd name="connsiteY17" fmla="*/ 2306746 h 2309674"/>
                <a:gd name="connsiteX18" fmla="*/ 766596 w 2327283"/>
                <a:gd name="connsiteY18" fmla="*/ 2269677 h 2309674"/>
                <a:gd name="connsiteX19" fmla="*/ 566572 w 2327283"/>
                <a:gd name="connsiteY19" fmla="*/ 2274097 h 2309674"/>
                <a:gd name="connsiteX20" fmla="*/ 562212 w 2327283"/>
                <a:gd name="connsiteY20" fmla="*/ 2153416 h 2309674"/>
                <a:gd name="connsiteX21" fmla="*/ 28287 w 2327283"/>
                <a:gd name="connsiteY21" fmla="*/ 2154431 h 2309674"/>
                <a:gd name="connsiteX22" fmla="*/ 24984 w 2327283"/>
                <a:gd name="connsiteY22" fmla="*/ 2029323 h 2309674"/>
                <a:gd name="connsiteX23" fmla="*/ 18798 w 2327283"/>
                <a:gd name="connsiteY23" fmla="*/ 1771973 h 2309674"/>
                <a:gd name="connsiteX24" fmla="*/ 19604 w 2327283"/>
                <a:gd name="connsiteY24" fmla="*/ 1085056 h 2309674"/>
                <a:gd name="connsiteX0" fmla="*/ 17982 w 2327283"/>
                <a:gd name="connsiteY0" fmla="*/ 1096133 h 2309674"/>
                <a:gd name="connsiteX1" fmla="*/ 17666 w 2327283"/>
                <a:gd name="connsiteY1" fmla="*/ 585718 h 2309674"/>
                <a:gd name="connsiteX2" fmla="*/ 0 w 2327283"/>
                <a:gd name="connsiteY2" fmla="*/ 543735 h 2309674"/>
                <a:gd name="connsiteX3" fmla="*/ 0 w 2327283"/>
                <a:gd name="connsiteY3" fmla="*/ 0 h 2309674"/>
                <a:gd name="connsiteX4" fmla="*/ 2122339 w 2327283"/>
                <a:gd name="connsiteY4" fmla="*/ 7407 h 2309674"/>
                <a:gd name="connsiteX5" fmla="*/ 2120542 w 2327283"/>
                <a:gd name="connsiteY5" fmla="*/ 569002 h 2309674"/>
                <a:gd name="connsiteX6" fmla="*/ 2327283 w 2327283"/>
                <a:gd name="connsiteY6" fmla="*/ 563092 h 2309674"/>
                <a:gd name="connsiteX7" fmla="*/ 2301076 w 2327283"/>
                <a:gd name="connsiteY7" fmla="*/ 586732 h 2309674"/>
                <a:gd name="connsiteX8" fmla="*/ 2286518 w 2327283"/>
                <a:gd name="connsiteY8" fmla="*/ 625144 h 2309674"/>
                <a:gd name="connsiteX9" fmla="*/ 2260311 w 2327283"/>
                <a:gd name="connsiteY9" fmla="*/ 657649 h 2309674"/>
                <a:gd name="connsiteX10" fmla="*/ 2231193 w 2327283"/>
                <a:gd name="connsiteY10" fmla="*/ 687198 h 2309674"/>
                <a:gd name="connsiteX11" fmla="*/ 2196251 w 2327283"/>
                <a:gd name="connsiteY11" fmla="*/ 716747 h 2309674"/>
                <a:gd name="connsiteX12" fmla="*/ 2199163 w 2327283"/>
                <a:gd name="connsiteY12" fmla="*/ 764024 h 2309674"/>
                <a:gd name="connsiteX13" fmla="*/ 2321460 w 2327283"/>
                <a:gd name="connsiteY13" fmla="*/ 941316 h 2309674"/>
                <a:gd name="connsiteX14" fmla="*/ 1582201 w 2327283"/>
                <a:gd name="connsiteY14" fmla="*/ 2265248 h 2309674"/>
                <a:gd name="connsiteX15" fmla="*/ 873689 w 2327283"/>
                <a:gd name="connsiteY15" fmla="*/ 2268655 h 2309674"/>
                <a:gd name="connsiteX16" fmla="*/ 855385 w 2327283"/>
                <a:gd name="connsiteY16" fmla="*/ 2307426 h 2309674"/>
                <a:gd name="connsiteX17" fmla="*/ 796551 w 2327283"/>
                <a:gd name="connsiteY17" fmla="*/ 2306746 h 2309674"/>
                <a:gd name="connsiteX18" fmla="*/ 766596 w 2327283"/>
                <a:gd name="connsiteY18" fmla="*/ 2269677 h 2309674"/>
                <a:gd name="connsiteX19" fmla="*/ 566572 w 2327283"/>
                <a:gd name="connsiteY19" fmla="*/ 2274097 h 2309674"/>
                <a:gd name="connsiteX20" fmla="*/ 562212 w 2327283"/>
                <a:gd name="connsiteY20" fmla="*/ 2153416 h 2309674"/>
                <a:gd name="connsiteX21" fmla="*/ 28287 w 2327283"/>
                <a:gd name="connsiteY21" fmla="*/ 2154431 h 2309674"/>
                <a:gd name="connsiteX22" fmla="*/ 24984 w 2327283"/>
                <a:gd name="connsiteY22" fmla="*/ 2029323 h 2309674"/>
                <a:gd name="connsiteX23" fmla="*/ 18798 w 2327283"/>
                <a:gd name="connsiteY23" fmla="*/ 1771973 h 2309674"/>
                <a:gd name="connsiteX24" fmla="*/ 19604 w 2327283"/>
                <a:gd name="connsiteY24" fmla="*/ 1085056 h 2309674"/>
                <a:gd name="connsiteX0" fmla="*/ 17982 w 2327283"/>
                <a:gd name="connsiteY0" fmla="*/ 1096133 h 2309674"/>
                <a:gd name="connsiteX1" fmla="*/ 17666 w 2327283"/>
                <a:gd name="connsiteY1" fmla="*/ 585718 h 2309674"/>
                <a:gd name="connsiteX2" fmla="*/ 0 w 2327283"/>
                <a:gd name="connsiteY2" fmla="*/ 543735 h 2309674"/>
                <a:gd name="connsiteX3" fmla="*/ 0 w 2327283"/>
                <a:gd name="connsiteY3" fmla="*/ 0 h 2309674"/>
                <a:gd name="connsiteX4" fmla="*/ 2122339 w 2327283"/>
                <a:gd name="connsiteY4" fmla="*/ 7407 h 2309674"/>
                <a:gd name="connsiteX5" fmla="*/ 2120542 w 2327283"/>
                <a:gd name="connsiteY5" fmla="*/ 569002 h 2309674"/>
                <a:gd name="connsiteX6" fmla="*/ 2327283 w 2327283"/>
                <a:gd name="connsiteY6" fmla="*/ 563092 h 2309674"/>
                <a:gd name="connsiteX7" fmla="*/ 2301076 w 2327283"/>
                <a:gd name="connsiteY7" fmla="*/ 586732 h 2309674"/>
                <a:gd name="connsiteX8" fmla="*/ 2271959 w 2327283"/>
                <a:gd name="connsiteY8" fmla="*/ 622190 h 2309674"/>
                <a:gd name="connsiteX9" fmla="*/ 2260311 w 2327283"/>
                <a:gd name="connsiteY9" fmla="*/ 657649 h 2309674"/>
                <a:gd name="connsiteX10" fmla="*/ 2231193 w 2327283"/>
                <a:gd name="connsiteY10" fmla="*/ 687198 h 2309674"/>
                <a:gd name="connsiteX11" fmla="*/ 2196251 w 2327283"/>
                <a:gd name="connsiteY11" fmla="*/ 716747 h 2309674"/>
                <a:gd name="connsiteX12" fmla="*/ 2199163 w 2327283"/>
                <a:gd name="connsiteY12" fmla="*/ 764024 h 2309674"/>
                <a:gd name="connsiteX13" fmla="*/ 2321460 w 2327283"/>
                <a:gd name="connsiteY13" fmla="*/ 941316 h 2309674"/>
                <a:gd name="connsiteX14" fmla="*/ 1582201 w 2327283"/>
                <a:gd name="connsiteY14" fmla="*/ 2265248 h 2309674"/>
                <a:gd name="connsiteX15" fmla="*/ 873689 w 2327283"/>
                <a:gd name="connsiteY15" fmla="*/ 2268655 h 2309674"/>
                <a:gd name="connsiteX16" fmla="*/ 855385 w 2327283"/>
                <a:gd name="connsiteY16" fmla="*/ 2307426 h 2309674"/>
                <a:gd name="connsiteX17" fmla="*/ 796551 w 2327283"/>
                <a:gd name="connsiteY17" fmla="*/ 2306746 h 2309674"/>
                <a:gd name="connsiteX18" fmla="*/ 766596 w 2327283"/>
                <a:gd name="connsiteY18" fmla="*/ 2269677 h 2309674"/>
                <a:gd name="connsiteX19" fmla="*/ 566572 w 2327283"/>
                <a:gd name="connsiteY19" fmla="*/ 2274097 h 2309674"/>
                <a:gd name="connsiteX20" fmla="*/ 562212 w 2327283"/>
                <a:gd name="connsiteY20" fmla="*/ 2153416 h 2309674"/>
                <a:gd name="connsiteX21" fmla="*/ 28287 w 2327283"/>
                <a:gd name="connsiteY21" fmla="*/ 2154431 h 2309674"/>
                <a:gd name="connsiteX22" fmla="*/ 24984 w 2327283"/>
                <a:gd name="connsiteY22" fmla="*/ 2029323 h 2309674"/>
                <a:gd name="connsiteX23" fmla="*/ 18798 w 2327283"/>
                <a:gd name="connsiteY23" fmla="*/ 1771973 h 2309674"/>
                <a:gd name="connsiteX24" fmla="*/ 19604 w 2327283"/>
                <a:gd name="connsiteY24" fmla="*/ 1085056 h 2309674"/>
                <a:gd name="connsiteX0" fmla="*/ 17982 w 2327283"/>
                <a:gd name="connsiteY0" fmla="*/ 1096133 h 2309674"/>
                <a:gd name="connsiteX1" fmla="*/ 17666 w 2327283"/>
                <a:gd name="connsiteY1" fmla="*/ 585718 h 2309674"/>
                <a:gd name="connsiteX2" fmla="*/ 0 w 2327283"/>
                <a:gd name="connsiteY2" fmla="*/ 543735 h 2309674"/>
                <a:gd name="connsiteX3" fmla="*/ 0 w 2327283"/>
                <a:gd name="connsiteY3" fmla="*/ 0 h 2309674"/>
                <a:gd name="connsiteX4" fmla="*/ 2122339 w 2327283"/>
                <a:gd name="connsiteY4" fmla="*/ 7407 h 2309674"/>
                <a:gd name="connsiteX5" fmla="*/ 2120542 w 2327283"/>
                <a:gd name="connsiteY5" fmla="*/ 569002 h 2309674"/>
                <a:gd name="connsiteX6" fmla="*/ 2327283 w 2327283"/>
                <a:gd name="connsiteY6" fmla="*/ 563092 h 2309674"/>
                <a:gd name="connsiteX7" fmla="*/ 2301076 w 2327283"/>
                <a:gd name="connsiteY7" fmla="*/ 586732 h 2309674"/>
                <a:gd name="connsiteX8" fmla="*/ 2271959 w 2327283"/>
                <a:gd name="connsiteY8" fmla="*/ 622190 h 2309674"/>
                <a:gd name="connsiteX9" fmla="*/ 2242840 w 2327283"/>
                <a:gd name="connsiteY9" fmla="*/ 642876 h 2309674"/>
                <a:gd name="connsiteX10" fmla="*/ 2231193 w 2327283"/>
                <a:gd name="connsiteY10" fmla="*/ 687198 h 2309674"/>
                <a:gd name="connsiteX11" fmla="*/ 2196251 w 2327283"/>
                <a:gd name="connsiteY11" fmla="*/ 716747 h 2309674"/>
                <a:gd name="connsiteX12" fmla="*/ 2199163 w 2327283"/>
                <a:gd name="connsiteY12" fmla="*/ 764024 h 2309674"/>
                <a:gd name="connsiteX13" fmla="*/ 2321460 w 2327283"/>
                <a:gd name="connsiteY13" fmla="*/ 941316 h 2309674"/>
                <a:gd name="connsiteX14" fmla="*/ 1582201 w 2327283"/>
                <a:gd name="connsiteY14" fmla="*/ 2265248 h 2309674"/>
                <a:gd name="connsiteX15" fmla="*/ 873689 w 2327283"/>
                <a:gd name="connsiteY15" fmla="*/ 2268655 h 2309674"/>
                <a:gd name="connsiteX16" fmla="*/ 855385 w 2327283"/>
                <a:gd name="connsiteY16" fmla="*/ 2307426 h 2309674"/>
                <a:gd name="connsiteX17" fmla="*/ 796551 w 2327283"/>
                <a:gd name="connsiteY17" fmla="*/ 2306746 h 2309674"/>
                <a:gd name="connsiteX18" fmla="*/ 766596 w 2327283"/>
                <a:gd name="connsiteY18" fmla="*/ 2269677 h 2309674"/>
                <a:gd name="connsiteX19" fmla="*/ 566572 w 2327283"/>
                <a:gd name="connsiteY19" fmla="*/ 2274097 h 2309674"/>
                <a:gd name="connsiteX20" fmla="*/ 562212 w 2327283"/>
                <a:gd name="connsiteY20" fmla="*/ 2153416 h 2309674"/>
                <a:gd name="connsiteX21" fmla="*/ 28287 w 2327283"/>
                <a:gd name="connsiteY21" fmla="*/ 2154431 h 2309674"/>
                <a:gd name="connsiteX22" fmla="*/ 24984 w 2327283"/>
                <a:gd name="connsiteY22" fmla="*/ 2029323 h 2309674"/>
                <a:gd name="connsiteX23" fmla="*/ 18798 w 2327283"/>
                <a:gd name="connsiteY23" fmla="*/ 1771973 h 2309674"/>
                <a:gd name="connsiteX24" fmla="*/ 19604 w 2327283"/>
                <a:gd name="connsiteY24" fmla="*/ 1085056 h 2309674"/>
                <a:gd name="connsiteX0" fmla="*/ 17982 w 2327283"/>
                <a:gd name="connsiteY0" fmla="*/ 1096133 h 2309674"/>
                <a:gd name="connsiteX1" fmla="*/ 17666 w 2327283"/>
                <a:gd name="connsiteY1" fmla="*/ 585718 h 2309674"/>
                <a:gd name="connsiteX2" fmla="*/ 0 w 2327283"/>
                <a:gd name="connsiteY2" fmla="*/ 543735 h 2309674"/>
                <a:gd name="connsiteX3" fmla="*/ 0 w 2327283"/>
                <a:gd name="connsiteY3" fmla="*/ 0 h 2309674"/>
                <a:gd name="connsiteX4" fmla="*/ 2122339 w 2327283"/>
                <a:gd name="connsiteY4" fmla="*/ 7407 h 2309674"/>
                <a:gd name="connsiteX5" fmla="*/ 2120542 w 2327283"/>
                <a:gd name="connsiteY5" fmla="*/ 569002 h 2309674"/>
                <a:gd name="connsiteX6" fmla="*/ 2327283 w 2327283"/>
                <a:gd name="connsiteY6" fmla="*/ 563092 h 2309674"/>
                <a:gd name="connsiteX7" fmla="*/ 2301076 w 2327283"/>
                <a:gd name="connsiteY7" fmla="*/ 586732 h 2309674"/>
                <a:gd name="connsiteX8" fmla="*/ 2271959 w 2327283"/>
                <a:gd name="connsiteY8" fmla="*/ 622190 h 2309674"/>
                <a:gd name="connsiteX9" fmla="*/ 2242840 w 2327283"/>
                <a:gd name="connsiteY9" fmla="*/ 642876 h 2309674"/>
                <a:gd name="connsiteX10" fmla="*/ 2231193 w 2327283"/>
                <a:gd name="connsiteY10" fmla="*/ 687198 h 2309674"/>
                <a:gd name="connsiteX11" fmla="*/ 2196251 w 2327283"/>
                <a:gd name="connsiteY11" fmla="*/ 716747 h 2309674"/>
                <a:gd name="connsiteX12" fmla="*/ 2199163 w 2327283"/>
                <a:gd name="connsiteY12" fmla="*/ 764024 h 2309674"/>
                <a:gd name="connsiteX13" fmla="*/ 2321460 w 2327283"/>
                <a:gd name="connsiteY13" fmla="*/ 941316 h 2309674"/>
                <a:gd name="connsiteX14" fmla="*/ 1582201 w 2327283"/>
                <a:gd name="connsiteY14" fmla="*/ 2265248 h 2309674"/>
                <a:gd name="connsiteX15" fmla="*/ 873689 w 2327283"/>
                <a:gd name="connsiteY15" fmla="*/ 2268655 h 2309674"/>
                <a:gd name="connsiteX16" fmla="*/ 855385 w 2327283"/>
                <a:gd name="connsiteY16" fmla="*/ 2307426 h 2309674"/>
                <a:gd name="connsiteX17" fmla="*/ 796551 w 2327283"/>
                <a:gd name="connsiteY17" fmla="*/ 2306746 h 2309674"/>
                <a:gd name="connsiteX18" fmla="*/ 766596 w 2327283"/>
                <a:gd name="connsiteY18" fmla="*/ 2269677 h 2309674"/>
                <a:gd name="connsiteX19" fmla="*/ 566572 w 2327283"/>
                <a:gd name="connsiteY19" fmla="*/ 2274097 h 2309674"/>
                <a:gd name="connsiteX20" fmla="*/ 562212 w 2327283"/>
                <a:gd name="connsiteY20" fmla="*/ 2153416 h 2309674"/>
                <a:gd name="connsiteX21" fmla="*/ 28287 w 2327283"/>
                <a:gd name="connsiteY21" fmla="*/ 2154431 h 2309674"/>
                <a:gd name="connsiteX22" fmla="*/ 24984 w 2327283"/>
                <a:gd name="connsiteY22" fmla="*/ 2029323 h 2309674"/>
                <a:gd name="connsiteX23" fmla="*/ 18798 w 2327283"/>
                <a:gd name="connsiteY23" fmla="*/ 1771973 h 2309674"/>
                <a:gd name="connsiteX24" fmla="*/ 19604 w 2327283"/>
                <a:gd name="connsiteY24" fmla="*/ 1085056 h 2309674"/>
                <a:gd name="connsiteX0" fmla="*/ 17982 w 2327283"/>
                <a:gd name="connsiteY0" fmla="*/ 1096133 h 2309674"/>
                <a:gd name="connsiteX1" fmla="*/ 17666 w 2327283"/>
                <a:gd name="connsiteY1" fmla="*/ 585718 h 2309674"/>
                <a:gd name="connsiteX2" fmla="*/ 0 w 2327283"/>
                <a:gd name="connsiteY2" fmla="*/ 543735 h 2309674"/>
                <a:gd name="connsiteX3" fmla="*/ 0 w 2327283"/>
                <a:gd name="connsiteY3" fmla="*/ 0 h 2309674"/>
                <a:gd name="connsiteX4" fmla="*/ 2122339 w 2327283"/>
                <a:gd name="connsiteY4" fmla="*/ 7407 h 2309674"/>
                <a:gd name="connsiteX5" fmla="*/ 2120542 w 2327283"/>
                <a:gd name="connsiteY5" fmla="*/ 569002 h 2309674"/>
                <a:gd name="connsiteX6" fmla="*/ 2327283 w 2327283"/>
                <a:gd name="connsiteY6" fmla="*/ 563092 h 2309674"/>
                <a:gd name="connsiteX7" fmla="*/ 2298165 w 2327283"/>
                <a:gd name="connsiteY7" fmla="*/ 583776 h 2309674"/>
                <a:gd name="connsiteX8" fmla="*/ 2271959 w 2327283"/>
                <a:gd name="connsiteY8" fmla="*/ 622190 h 2309674"/>
                <a:gd name="connsiteX9" fmla="*/ 2242840 w 2327283"/>
                <a:gd name="connsiteY9" fmla="*/ 642876 h 2309674"/>
                <a:gd name="connsiteX10" fmla="*/ 2231193 w 2327283"/>
                <a:gd name="connsiteY10" fmla="*/ 687198 h 2309674"/>
                <a:gd name="connsiteX11" fmla="*/ 2196251 w 2327283"/>
                <a:gd name="connsiteY11" fmla="*/ 716747 h 2309674"/>
                <a:gd name="connsiteX12" fmla="*/ 2199163 w 2327283"/>
                <a:gd name="connsiteY12" fmla="*/ 764024 h 2309674"/>
                <a:gd name="connsiteX13" fmla="*/ 2321460 w 2327283"/>
                <a:gd name="connsiteY13" fmla="*/ 941316 h 2309674"/>
                <a:gd name="connsiteX14" fmla="*/ 1582201 w 2327283"/>
                <a:gd name="connsiteY14" fmla="*/ 2265248 h 2309674"/>
                <a:gd name="connsiteX15" fmla="*/ 873689 w 2327283"/>
                <a:gd name="connsiteY15" fmla="*/ 2268655 h 2309674"/>
                <a:gd name="connsiteX16" fmla="*/ 855385 w 2327283"/>
                <a:gd name="connsiteY16" fmla="*/ 2307426 h 2309674"/>
                <a:gd name="connsiteX17" fmla="*/ 796551 w 2327283"/>
                <a:gd name="connsiteY17" fmla="*/ 2306746 h 2309674"/>
                <a:gd name="connsiteX18" fmla="*/ 766596 w 2327283"/>
                <a:gd name="connsiteY18" fmla="*/ 2269677 h 2309674"/>
                <a:gd name="connsiteX19" fmla="*/ 566572 w 2327283"/>
                <a:gd name="connsiteY19" fmla="*/ 2274097 h 2309674"/>
                <a:gd name="connsiteX20" fmla="*/ 562212 w 2327283"/>
                <a:gd name="connsiteY20" fmla="*/ 2153416 h 2309674"/>
                <a:gd name="connsiteX21" fmla="*/ 28287 w 2327283"/>
                <a:gd name="connsiteY21" fmla="*/ 2154431 h 2309674"/>
                <a:gd name="connsiteX22" fmla="*/ 24984 w 2327283"/>
                <a:gd name="connsiteY22" fmla="*/ 2029323 h 2309674"/>
                <a:gd name="connsiteX23" fmla="*/ 18798 w 2327283"/>
                <a:gd name="connsiteY23" fmla="*/ 1771973 h 2309674"/>
                <a:gd name="connsiteX24" fmla="*/ 19604 w 2327283"/>
                <a:gd name="connsiteY24" fmla="*/ 1085056 h 2309674"/>
                <a:gd name="connsiteX0" fmla="*/ 17982 w 2327283"/>
                <a:gd name="connsiteY0" fmla="*/ 1096133 h 2309674"/>
                <a:gd name="connsiteX1" fmla="*/ 17666 w 2327283"/>
                <a:gd name="connsiteY1" fmla="*/ 585718 h 2309674"/>
                <a:gd name="connsiteX2" fmla="*/ 0 w 2327283"/>
                <a:gd name="connsiteY2" fmla="*/ 543735 h 2309674"/>
                <a:gd name="connsiteX3" fmla="*/ 0 w 2327283"/>
                <a:gd name="connsiteY3" fmla="*/ 0 h 2309674"/>
                <a:gd name="connsiteX4" fmla="*/ 2122339 w 2327283"/>
                <a:gd name="connsiteY4" fmla="*/ 7407 h 2309674"/>
                <a:gd name="connsiteX5" fmla="*/ 2120542 w 2327283"/>
                <a:gd name="connsiteY5" fmla="*/ 569002 h 2309674"/>
                <a:gd name="connsiteX6" fmla="*/ 2327283 w 2327283"/>
                <a:gd name="connsiteY6" fmla="*/ 563092 h 2309674"/>
                <a:gd name="connsiteX7" fmla="*/ 2298165 w 2327283"/>
                <a:gd name="connsiteY7" fmla="*/ 583776 h 2309674"/>
                <a:gd name="connsiteX8" fmla="*/ 2271959 w 2327283"/>
                <a:gd name="connsiteY8" fmla="*/ 622190 h 2309674"/>
                <a:gd name="connsiteX9" fmla="*/ 2242840 w 2327283"/>
                <a:gd name="connsiteY9" fmla="*/ 642876 h 2309674"/>
                <a:gd name="connsiteX10" fmla="*/ 2219546 w 2327283"/>
                <a:gd name="connsiteY10" fmla="*/ 672424 h 2309674"/>
                <a:gd name="connsiteX11" fmla="*/ 2196251 w 2327283"/>
                <a:gd name="connsiteY11" fmla="*/ 716747 h 2309674"/>
                <a:gd name="connsiteX12" fmla="*/ 2199163 w 2327283"/>
                <a:gd name="connsiteY12" fmla="*/ 764024 h 2309674"/>
                <a:gd name="connsiteX13" fmla="*/ 2321460 w 2327283"/>
                <a:gd name="connsiteY13" fmla="*/ 941316 h 2309674"/>
                <a:gd name="connsiteX14" fmla="*/ 1582201 w 2327283"/>
                <a:gd name="connsiteY14" fmla="*/ 2265248 h 2309674"/>
                <a:gd name="connsiteX15" fmla="*/ 873689 w 2327283"/>
                <a:gd name="connsiteY15" fmla="*/ 2268655 h 2309674"/>
                <a:gd name="connsiteX16" fmla="*/ 855385 w 2327283"/>
                <a:gd name="connsiteY16" fmla="*/ 2307426 h 2309674"/>
                <a:gd name="connsiteX17" fmla="*/ 796551 w 2327283"/>
                <a:gd name="connsiteY17" fmla="*/ 2306746 h 2309674"/>
                <a:gd name="connsiteX18" fmla="*/ 766596 w 2327283"/>
                <a:gd name="connsiteY18" fmla="*/ 2269677 h 2309674"/>
                <a:gd name="connsiteX19" fmla="*/ 566572 w 2327283"/>
                <a:gd name="connsiteY19" fmla="*/ 2274097 h 2309674"/>
                <a:gd name="connsiteX20" fmla="*/ 562212 w 2327283"/>
                <a:gd name="connsiteY20" fmla="*/ 2153416 h 2309674"/>
                <a:gd name="connsiteX21" fmla="*/ 28287 w 2327283"/>
                <a:gd name="connsiteY21" fmla="*/ 2154431 h 2309674"/>
                <a:gd name="connsiteX22" fmla="*/ 24984 w 2327283"/>
                <a:gd name="connsiteY22" fmla="*/ 2029323 h 2309674"/>
                <a:gd name="connsiteX23" fmla="*/ 18798 w 2327283"/>
                <a:gd name="connsiteY23" fmla="*/ 1771973 h 2309674"/>
                <a:gd name="connsiteX24" fmla="*/ 19604 w 2327283"/>
                <a:gd name="connsiteY24" fmla="*/ 1085056 h 2309674"/>
                <a:gd name="connsiteX0" fmla="*/ 17982 w 2327283"/>
                <a:gd name="connsiteY0" fmla="*/ 1096133 h 2309674"/>
                <a:gd name="connsiteX1" fmla="*/ 17666 w 2327283"/>
                <a:gd name="connsiteY1" fmla="*/ 585718 h 2309674"/>
                <a:gd name="connsiteX2" fmla="*/ 0 w 2327283"/>
                <a:gd name="connsiteY2" fmla="*/ 543735 h 2309674"/>
                <a:gd name="connsiteX3" fmla="*/ 0 w 2327283"/>
                <a:gd name="connsiteY3" fmla="*/ 0 h 2309674"/>
                <a:gd name="connsiteX4" fmla="*/ 2122339 w 2327283"/>
                <a:gd name="connsiteY4" fmla="*/ 7407 h 2309674"/>
                <a:gd name="connsiteX5" fmla="*/ 2120542 w 2327283"/>
                <a:gd name="connsiteY5" fmla="*/ 569002 h 2309674"/>
                <a:gd name="connsiteX6" fmla="*/ 2327283 w 2327283"/>
                <a:gd name="connsiteY6" fmla="*/ 563092 h 2309674"/>
                <a:gd name="connsiteX7" fmla="*/ 2298165 w 2327283"/>
                <a:gd name="connsiteY7" fmla="*/ 583776 h 2309674"/>
                <a:gd name="connsiteX8" fmla="*/ 2271959 w 2327283"/>
                <a:gd name="connsiteY8" fmla="*/ 622190 h 2309674"/>
                <a:gd name="connsiteX9" fmla="*/ 2242840 w 2327283"/>
                <a:gd name="connsiteY9" fmla="*/ 642876 h 2309674"/>
                <a:gd name="connsiteX10" fmla="*/ 2219546 w 2327283"/>
                <a:gd name="connsiteY10" fmla="*/ 672424 h 2309674"/>
                <a:gd name="connsiteX11" fmla="*/ 2196251 w 2327283"/>
                <a:gd name="connsiteY11" fmla="*/ 716747 h 2309674"/>
                <a:gd name="connsiteX12" fmla="*/ 2199164 w 2327283"/>
                <a:gd name="connsiteY12" fmla="*/ 772888 h 2309674"/>
                <a:gd name="connsiteX13" fmla="*/ 2321460 w 2327283"/>
                <a:gd name="connsiteY13" fmla="*/ 941316 h 2309674"/>
                <a:gd name="connsiteX14" fmla="*/ 1582201 w 2327283"/>
                <a:gd name="connsiteY14" fmla="*/ 2265248 h 2309674"/>
                <a:gd name="connsiteX15" fmla="*/ 873689 w 2327283"/>
                <a:gd name="connsiteY15" fmla="*/ 2268655 h 2309674"/>
                <a:gd name="connsiteX16" fmla="*/ 855385 w 2327283"/>
                <a:gd name="connsiteY16" fmla="*/ 2307426 h 2309674"/>
                <a:gd name="connsiteX17" fmla="*/ 796551 w 2327283"/>
                <a:gd name="connsiteY17" fmla="*/ 2306746 h 2309674"/>
                <a:gd name="connsiteX18" fmla="*/ 766596 w 2327283"/>
                <a:gd name="connsiteY18" fmla="*/ 2269677 h 2309674"/>
                <a:gd name="connsiteX19" fmla="*/ 566572 w 2327283"/>
                <a:gd name="connsiteY19" fmla="*/ 2274097 h 2309674"/>
                <a:gd name="connsiteX20" fmla="*/ 562212 w 2327283"/>
                <a:gd name="connsiteY20" fmla="*/ 2153416 h 2309674"/>
                <a:gd name="connsiteX21" fmla="*/ 28287 w 2327283"/>
                <a:gd name="connsiteY21" fmla="*/ 2154431 h 2309674"/>
                <a:gd name="connsiteX22" fmla="*/ 24984 w 2327283"/>
                <a:gd name="connsiteY22" fmla="*/ 2029323 h 2309674"/>
                <a:gd name="connsiteX23" fmla="*/ 18798 w 2327283"/>
                <a:gd name="connsiteY23" fmla="*/ 1771973 h 2309674"/>
                <a:gd name="connsiteX24" fmla="*/ 19604 w 2327283"/>
                <a:gd name="connsiteY24" fmla="*/ 1085056 h 2309674"/>
                <a:gd name="connsiteX0" fmla="*/ 17982 w 2327283"/>
                <a:gd name="connsiteY0" fmla="*/ 1096133 h 2309674"/>
                <a:gd name="connsiteX1" fmla="*/ 17666 w 2327283"/>
                <a:gd name="connsiteY1" fmla="*/ 585718 h 2309674"/>
                <a:gd name="connsiteX2" fmla="*/ 0 w 2327283"/>
                <a:gd name="connsiteY2" fmla="*/ 543735 h 2309674"/>
                <a:gd name="connsiteX3" fmla="*/ 0 w 2327283"/>
                <a:gd name="connsiteY3" fmla="*/ 0 h 2309674"/>
                <a:gd name="connsiteX4" fmla="*/ 2122339 w 2327283"/>
                <a:gd name="connsiteY4" fmla="*/ 7407 h 2309674"/>
                <a:gd name="connsiteX5" fmla="*/ 2120542 w 2327283"/>
                <a:gd name="connsiteY5" fmla="*/ 569002 h 2309674"/>
                <a:gd name="connsiteX6" fmla="*/ 2327283 w 2327283"/>
                <a:gd name="connsiteY6" fmla="*/ 563092 h 2309674"/>
                <a:gd name="connsiteX7" fmla="*/ 2298165 w 2327283"/>
                <a:gd name="connsiteY7" fmla="*/ 583776 h 2309674"/>
                <a:gd name="connsiteX8" fmla="*/ 2271959 w 2327283"/>
                <a:gd name="connsiteY8" fmla="*/ 622190 h 2309674"/>
                <a:gd name="connsiteX9" fmla="*/ 2242840 w 2327283"/>
                <a:gd name="connsiteY9" fmla="*/ 642876 h 2309674"/>
                <a:gd name="connsiteX10" fmla="*/ 2219546 w 2327283"/>
                <a:gd name="connsiteY10" fmla="*/ 672424 h 2309674"/>
                <a:gd name="connsiteX11" fmla="*/ 2196251 w 2327283"/>
                <a:gd name="connsiteY11" fmla="*/ 716747 h 2309674"/>
                <a:gd name="connsiteX12" fmla="*/ 2199164 w 2327283"/>
                <a:gd name="connsiteY12" fmla="*/ 772888 h 2309674"/>
                <a:gd name="connsiteX13" fmla="*/ 2321460 w 2327283"/>
                <a:gd name="connsiteY13" fmla="*/ 941316 h 2309674"/>
                <a:gd name="connsiteX14" fmla="*/ 1582201 w 2327283"/>
                <a:gd name="connsiteY14" fmla="*/ 2265248 h 2309674"/>
                <a:gd name="connsiteX15" fmla="*/ 873689 w 2327283"/>
                <a:gd name="connsiteY15" fmla="*/ 2268655 h 2309674"/>
                <a:gd name="connsiteX16" fmla="*/ 855385 w 2327283"/>
                <a:gd name="connsiteY16" fmla="*/ 2307426 h 2309674"/>
                <a:gd name="connsiteX17" fmla="*/ 796551 w 2327283"/>
                <a:gd name="connsiteY17" fmla="*/ 2306746 h 2309674"/>
                <a:gd name="connsiteX18" fmla="*/ 766596 w 2327283"/>
                <a:gd name="connsiteY18" fmla="*/ 2269677 h 2309674"/>
                <a:gd name="connsiteX19" fmla="*/ 566572 w 2327283"/>
                <a:gd name="connsiteY19" fmla="*/ 2274097 h 2309674"/>
                <a:gd name="connsiteX20" fmla="*/ 562212 w 2327283"/>
                <a:gd name="connsiteY20" fmla="*/ 2153416 h 2309674"/>
                <a:gd name="connsiteX21" fmla="*/ 28287 w 2327283"/>
                <a:gd name="connsiteY21" fmla="*/ 2154431 h 2309674"/>
                <a:gd name="connsiteX22" fmla="*/ 24984 w 2327283"/>
                <a:gd name="connsiteY22" fmla="*/ 2029323 h 2309674"/>
                <a:gd name="connsiteX23" fmla="*/ 18798 w 2327283"/>
                <a:gd name="connsiteY23" fmla="*/ 1771973 h 2309674"/>
                <a:gd name="connsiteX24" fmla="*/ 19604 w 2327283"/>
                <a:gd name="connsiteY24" fmla="*/ 1085056 h 2309674"/>
                <a:gd name="connsiteX0" fmla="*/ 17982 w 2327283"/>
                <a:gd name="connsiteY0" fmla="*/ 1096133 h 2309674"/>
                <a:gd name="connsiteX1" fmla="*/ 17666 w 2327283"/>
                <a:gd name="connsiteY1" fmla="*/ 585718 h 2309674"/>
                <a:gd name="connsiteX2" fmla="*/ 0 w 2327283"/>
                <a:gd name="connsiteY2" fmla="*/ 543735 h 2309674"/>
                <a:gd name="connsiteX3" fmla="*/ 0 w 2327283"/>
                <a:gd name="connsiteY3" fmla="*/ 0 h 2309674"/>
                <a:gd name="connsiteX4" fmla="*/ 2122339 w 2327283"/>
                <a:gd name="connsiteY4" fmla="*/ 7407 h 2309674"/>
                <a:gd name="connsiteX5" fmla="*/ 2120542 w 2327283"/>
                <a:gd name="connsiteY5" fmla="*/ 569002 h 2309674"/>
                <a:gd name="connsiteX6" fmla="*/ 2327283 w 2327283"/>
                <a:gd name="connsiteY6" fmla="*/ 563092 h 2309674"/>
                <a:gd name="connsiteX7" fmla="*/ 2298165 w 2327283"/>
                <a:gd name="connsiteY7" fmla="*/ 583776 h 2309674"/>
                <a:gd name="connsiteX8" fmla="*/ 2271959 w 2327283"/>
                <a:gd name="connsiteY8" fmla="*/ 622190 h 2309674"/>
                <a:gd name="connsiteX9" fmla="*/ 2242840 w 2327283"/>
                <a:gd name="connsiteY9" fmla="*/ 642876 h 2309674"/>
                <a:gd name="connsiteX10" fmla="*/ 2219546 w 2327283"/>
                <a:gd name="connsiteY10" fmla="*/ 672424 h 2309674"/>
                <a:gd name="connsiteX11" fmla="*/ 2196251 w 2327283"/>
                <a:gd name="connsiteY11" fmla="*/ 716747 h 2309674"/>
                <a:gd name="connsiteX12" fmla="*/ 2199164 w 2327283"/>
                <a:gd name="connsiteY12" fmla="*/ 772888 h 2309674"/>
                <a:gd name="connsiteX13" fmla="*/ 2315636 w 2327283"/>
                <a:gd name="connsiteY13" fmla="*/ 947226 h 2309674"/>
                <a:gd name="connsiteX14" fmla="*/ 1582201 w 2327283"/>
                <a:gd name="connsiteY14" fmla="*/ 2265248 h 2309674"/>
                <a:gd name="connsiteX15" fmla="*/ 873689 w 2327283"/>
                <a:gd name="connsiteY15" fmla="*/ 2268655 h 2309674"/>
                <a:gd name="connsiteX16" fmla="*/ 855385 w 2327283"/>
                <a:gd name="connsiteY16" fmla="*/ 2307426 h 2309674"/>
                <a:gd name="connsiteX17" fmla="*/ 796551 w 2327283"/>
                <a:gd name="connsiteY17" fmla="*/ 2306746 h 2309674"/>
                <a:gd name="connsiteX18" fmla="*/ 766596 w 2327283"/>
                <a:gd name="connsiteY18" fmla="*/ 2269677 h 2309674"/>
                <a:gd name="connsiteX19" fmla="*/ 566572 w 2327283"/>
                <a:gd name="connsiteY19" fmla="*/ 2274097 h 2309674"/>
                <a:gd name="connsiteX20" fmla="*/ 562212 w 2327283"/>
                <a:gd name="connsiteY20" fmla="*/ 2153416 h 2309674"/>
                <a:gd name="connsiteX21" fmla="*/ 28287 w 2327283"/>
                <a:gd name="connsiteY21" fmla="*/ 2154431 h 2309674"/>
                <a:gd name="connsiteX22" fmla="*/ 24984 w 2327283"/>
                <a:gd name="connsiteY22" fmla="*/ 2029323 h 2309674"/>
                <a:gd name="connsiteX23" fmla="*/ 18798 w 2327283"/>
                <a:gd name="connsiteY23" fmla="*/ 1771973 h 2309674"/>
                <a:gd name="connsiteX24" fmla="*/ 19604 w 2327283"/>
                <a:gd name="connsiteY24" fmla="*/ 1085056 h 2309674"/>
                <a:gd name="connsiteX0" fmla="*/ 17982 w 2327283"/>
                <a:gd name="connsiteY0" fmla="*/ 1096133 h 2309674"/>
                <a:gd name="connsiteX1" fmla="*/ 17666 w 2327283"/>
                <a:gd name="connsiteY1" fmla="*/ 585718 h 2309674"/>
                <a:gd name="connsiteX2" fmla="*/ 0 w 2327283"/>
                <a:gd name="connsiteY2" fmla="*/ 543735 h 2309674"/>
                <a:gd name="connsiteX3" fmla="*/ 0 w 2327283"/>
                <a:gd name="connsiteY3" fmla="*/ 0 h 2309674"/>
                <a:gd name="connsiteX4" fmla="*/ 2122339 w 2327283"/>
                <a:gd name="connsiteY4" fmla="*/ 7407 h 2309674"/>
                <a:gd name="connsiteX5" fmla="*/ 2120542 w 2327283"/>
                <a:gd name="connsiteY5" fmla="*/ 569002 h 2309674"/>
                <a:gd name="connsiteX6" fmla="*/ 2327283 w 2327283"/>
                <a:gd name="connsiteY6" fmla="*/ 563092 h 2309674"/>
                <a:gd name="connsiteX7" fmla="*/ 2298165 w 2327283"/>
                <a:gd name="connsiteY7" fmla="*/ 583776 h 2309674"/>
                <a:gd name="connsiteX8" fmla="*/ 2271959 w 2327283"/>
                <a:gd name="connsiteY8" fmla="*/ 622190 h 2309674"/>
                <a:gd name="connsiteX9" fmla="*/ 2242840 w 2327283"/>
                <a:gd name="connsiteY9" fmla="*/ 642876 h 2309674"/>
                <a:gd name="connsiteX10" fmla="*/ 2219546 w 2327283"/>
                <a:gd name="connsiteY10" fmla="*/ 672424 h 2309674"/>
                <a:gd name="connsiteX11" fmla="*/ 2196251 w 2327283"/>
                <a:gd name="connsiteY11" fmla="*/ 716747 h 2309674"/>
                <a:gd name="connsiteX12" fmla="*/ 2199164 w 2327283"/>
                <a:gd name="connsiteY12" fmla="*/ 772888 h 2309674"/>
                <a:gd name="connsiteX13" fmla="*/ 2315636 w 2327283"/>
                <a:gd name="connsiteY13" fmla="*/ 947226 h 2309674"/>
                <a:gd name="connsiteX14" fmla="*/ 1582201 w 2327283"/>
                <a:gd name="connsiteY14" fmla="*/ 2265248 h 2309674"/>
                <a:gd name="connsiteX15" fmla="*/ 873689 w 2327283"/>
                <a:gd name="connsiteY15" fmla="*/ 2268655 h 2309674"/>
                <a:gd name="connsiteX16" fmla="*/ 855385 w 2327283"/>
                <a:gd name="connsiteY16" fmla="*/ 2307426 h 2309674"/>
                <a:gd name="connsiteX17" fmla="*/ 796551 w 2327283"/>
                <a:gd name="connsiteY17" fmla="*/ 2306746 h 2309674"/>
                <a:gd name="connsiteX18" fmla="*/ 766596 w 2327283"/>
                <a:gd name="connsiteY18" fmla="*/ 2269677 h 2309674"/>
                <a:gd name="connsiteX19" fmla="*/ 566572 w 2327283"/>
                <a:gd name="connsiteY19" fmla="*/ 2274097 h 2309674"/>
                <a:gd name="connsiteX20" fmla="*/ 562212 w 2327283"/>
                <a:gd name="connsiteY20" fmla="*/ 2153416 h 2309674"/>
                <a:gd name="connsiteX21" fmla="*/ 28287 w 2327283"/>
                <a:gd name="connsiteY21" fmla="*/ 2154431 h 2309674"/>
                <a:gd name="connsiteX22" fmla="*/ 24984 w 2327283"/>
                <a:gd name="connsiteY22" fmla="*/ 2029323 h 2309674"/>
                <a:gd name="connsiteX23" fmla="*/ 18798 w 2327283"/>
                <a:gd name="connsiteY23" fmla="*/ 1771973 h 2309674"/>
                <a:gd name="connsiteX24" fmla="*/ 19604 w 2327283"/>
                <a:gd name="connsiteY24" fmla="*/ 1085056 h 2309674"/>
                <a:gd name="connsiteX0" fmla="*/ 17982 w 2327283"/>
                <a:gd name="connsiteY0" fmla="*/ 1096133 h 2309674"/>
                <a:gd name="connsiteX1" fmla="*/ 17666 w 2327283"/>
                <a:gd name="connsiteY1" fmla="*/ 585718 h 2309674"/>
                <a:gd name="connsiteX2" fmla="*/ 0 w 2327283"/>
                <a:gd name="connsiteY2" fmla="*/ 543735 h 2309674"/>
                <a:gd name="connsiteX3" fmla="*/ 0 w 2327283"/>
                <a:gd name="connsiteY3" fmla="*/ 0 h 2309674"/>
                <a:gd name="connsiteX4" fmla="*/ 2122339 w 2327283"/>
                <a:gd name="connsiteY4" fmla="*/ 7407 h 2309674"/>
                <a:gd name="connsiteX5" fmla="*/ 2120542 w 2327283"/>
                <a:gd name="connsiteY5" fmla="*/ 569002 h 2309674"/>
                <a:gd name="connsiteX6" fmla="*/ 2327283 w 2327283"/>
                <a:gd name="connsiteY6" fmla="*/ 563092 h 2309674"/>
                <a:gd name="connsiteX7" fmla="*/ 2298165 w 2327283"/>
                <a:gd name="connsiteY7" fmla="*/ 583776 h 2309674"/>
                <a:gd name="connsiteX8" fmla="*/ 2271959 w 2327283"/>
                <a:gd name="connsiteY8" fmla="*/ 622190 h 2309674"/>
                <a:gd name="connsiteX9" fmla="*/ 2242840 w 2327283"/>
                <a:gd name="connsiteY9" fmla="*/ 642876 h 2309674"/>
                <a:gd name="connsiteX10" fmla="*/ 2219546 w 2327283"/>
                <a:gd name="connsiteY10" fmla="*/ 672424 h 2309674"/>
                <a:gd name="connsiteX11" fmla="*/ 2196251 w 2327283"/>
                <a:gd name="connsiteY11" fmla="*/ 716747 h 2309674"/>
                <a:gd name="connsiteX12" fmla="*/ 2199164 w 2327283"/>
                <a:gd name="connsiteY12" fmla="*/ 772888 h 2309674"/>
                <a:gd name="connsiteX13" fmla="*/ 2315636 w 2327283"/>
                <a:gd name="connsiteY13" fmla="*/ 947226 h 2309674"/>
                <a:gd name="connsiteX14" fmla="*/ 1582201 w 2327283"/>
                <a:gd name="connsiteY14" fmla="*/ 2265248 h 2309674"/>
                <a:gd name="connsiteX15" fmla="*/ 873689 w 2327283"/>
                <a:gd name="connsiteY15" fmla="*/ 2268655 h 2309674"/>
                <a:gd name="connsiteX16" fmla="*/ 855385 w 2327283"/>
                <a:gd name="connsiteY16" fmla="*/ 2307426 h 2309674"/>
                <a:gd name="connsiteX17" fmla="*/ 796551 w 2327283"/>
                <a:gd name="connsiteY17" fmla="*/ 2306746 h 2309674"/>
                <a:gd name="connsiteX18" fmla="*/ 766596 w 2327283"/>
                <a:gd name="connsiteY18" fmla="*/ 2269677 h 2309674"/>
                <a:gd name="connsiteX19" fmla="*/ 566572 w 2327283"/>
                <a:gd name="connsiteY19" fmla="*/ 2274097 h 2309674"/>
                <a:gd name="connsiteX20" fmla="*/ 562212 w 2327283"/>
                <a:gd name="connsiteY20" fmla="*/ 2153416 h 2309674"/>
                <a:gd name="connsiteX21" fmla="*/ 28287 w 2327283"/>
                <a:gd name="connsiteY21" fmla="*/ 2154431 h 2309674"/>
                <a:gd name="connsiteX22" fmla="*/ 24984 w 2327283"/>
                <a:gd name="connsiteY22" fmla="*/ 2029323 h 2309674"/>
                <a:gd name="connsiteX23" fmla="*/ 18798 w 2327283"/>
                <a:gd name="connsiteY23" fmla="*/ 1771973 h 2309674"/>
                <a:gd name="connsiteX24" fmla="*/ 19604 w 2327283"/>
                <a:gd name="connsiteY24" fmla="*/ 1085056 h 2309674"/>
                <a:gd name="connsiteX0" fmla="*/ 17982 w 2327283"/>
                <a:gd name="connsiteY0" fmla="*/ 1096133 h 2309674"/>
                <a:gd name="connsiteX1" fmla="*/ 17666 w 2327283"/>
                <a:gd name="connsiteY1" fmla="*/ 585718 h 2309674"/>
                <a:gd name="connsiteX2" fmla="*/ 0 w 2327283"/>
                <a:gd name="connsiteY2" fmla="*/ 543735 h 2309674"/>
                <a:gd name="connsiteX3" fmla="*/ 0 w 2327283"/>
                <a:gd name="connsiteY3" fmla="*/ 0 h 2309674"/>
                <a:gd name="connsiteX4" fmla="*/ 2122339 w 2327283"/>
                <a:gd name="connsiteY4" fmla="*/ 7407 h 2309674"/>
                <a:gd name="connsiteX5" fmla="*/ 2120542 w 2327283"/>
                <a:gd name="connsiteY5" fmla="*/ 569002 h 2309674"/>
                <a:gd name="connsiteX6" fmla="*/ 2327283 w 2327283"/>
                <a:gd name="connsiteY6" fmla="*/ 563092 h 2309674"/>
                <a:gd name="connsiteX7" fmla="*/ 2298165 w 2327283"/>
                <a:gd name="connsiteY7" fmla="*/ 583776 h 2309674"/>
                <a:gd name="connsiteX8" fmla="*/ 2271959 w 2327283"/>
                <a:gd name="connsiteY8" fmla="*/ 622190 h 2309674"/>
                <a:gd name="connsiteX9" fmla="*/ 2251576 w 2327283"/>
                <a:gd name="connsiteY9" fmla="*/ 648785 h 2309674"/>
                <a:gd name="connsiteX10" fmla="*/ 2219546 w 2327283"/>
                <a:gd name="connsiteY10" fmla="*/ 672424 h 2309674"/>
                <a:gd name="connsiteX11" fmla="*/ 2196251 w 2327283"/>
                <a:gd name="connsiteY11" fmla="*/ 716747 h 2309674"/>
                <a:gd name="connsiteX12" fmla="*/ 2199164 w 2327283"/>
                <a:gd name="connsiteY12" fmla="*/ 772888 h 2309674"/>
                <a:gd name="connsiteX13" fmla="*/ 2315636 w 2327283"/>
                <a:gd name="connsiteY13" fmla="*/ 947226 h 2309674"/>
                <a:gd name="connsiteX14" fmla="*/ 1582201 w 2327283"/>
                <a:gd name="connsiteY14" fmla="*/ 2265248 h 2309674"/>
                <a:gd name="connsiteX15" fmla="*/ 873689 w 2327283"/>
                <a:gd name="connsiteY15" fmla="*/ 2268655 h 2309674"/>
                <a:gd name="connsiteX16" fmla="*/ 855385 w 2327283"/>
                <a:gd name="connsiteY16" fmla="*/ 2307426 h 2309674"/>
                <a:gd name="connsiteX17" fmla="*/ 796551 w 2327283"/>
                <a:gd name="connsiteY17" fmla="*/ 2306746 h 2309674"/>
                <a:gd name="connsiteX18" fmla="*/ 766596 w 2327283"/>
                <a:gd name="connsiteY18" fmla="*/ 2269677 h 2309674"/>
                <a:gd name="connsiteX19" fmla="*/ 566572 w 2327283"/>
                <a:gd name="connsiteY19" fmla="*/ 2274097 h 2309674"/>
                <a:gd name="connsiteX20" fmla="*/ 562212 w 2327283"/>
                <a:gd name="connsiteY20" fmla="*/ 2153416 h 2309674"/>
                <a:gd name="connsiteX21" fmla="*/ 28287 w 2327283"/>
                <a:gd name="connsiteY21" fmla="*/ 2154431 h 2309674"/>
                <a:gd name="connsiteX22" fmla="*/ 24984 w 2327283"/>
                <a:gd name="connsiteY22" fmla="*/ 2029323 h 2309674"/>
                <a:gd name="connsiteX23" fmla="*/ 18798 w 2327283"/>
                <a:gd name="connsiteY23" fmla="*/ 1771973 h 2309674"/>
                <a:gd name="connsiteX24" fmla="*/ 19604 w 2327283"/>
                <a:gd name="connsiteY24" fmla="*/ 1085056 h 2309674"/>
                <a:gd name="connsiteX0" fmla="*/ 17982 w 2327283"/>
                <a:gd name="connsiteY0" fmla="*/ 1096133 h 2309674"/>
                <a:gd name="connsiteX1" fmla="*/ 17666 w 2327283"/>
                <a:gd name="connsiteY1" fmla="*/ 585718 h 2309674"/>
                <a:gd name="connsiteX2" fmla="*/ 0 w 2327283"/>
                <a:gd name="connsiteY2" fmla="*/ 543735 h 2309674"/>
                <a:gd name="connsiteX3" fmla="*/ 0 w 2327283"/>
                <a:gd name="connsiteY3" fmla="*/ 0 h 2309674"/>
                <a:gd name="connsiteX4" fmla="*/ 2122339 w 2327283"/>
                <a:gd name="connsiteY4" fmla="*/ 7407 h 2309674"/>
                <a:gd name="connsiteX5" fmla="*/ 2120542 w 2327283"/>
                <a:gd name="connsiteY5" fmla="*/ 569002 h 2309674"/>
                <a:gd name="connsiteX6" fmla="*/ 2327283 w 2327283"/>
                <a:gd name="connsiteY6" fmla="*/ 563092 h 2309674"/>
                <a:gd name="connsiteX7" fmla="*/ 2298165 w 2327283"/>
                <a:gd name="connsiteY7" fmla="*/ 583776 h 2309674"/>
                <a:gd name="connsiteX8" fmla="*/ 2271959 w 2327283"/>
                <a:gd name="connsiteY8" fmla="*/ 622190 h 2309674"/>
                <a:gd name="connsiteX9" fmla="*/ 2251576 w 2327283"/>
                <a:gd name="connsiteY9" fmla="*/ 648785 h 2309674"/>
                <a:gd name="connsiteX10" fmla="*/ 2207899 w 2327283"/>
                <a:gd name="connsiteY10" fmla="*/ 666513 h 2309674"/>
                <a:gd name="connsiteX11" fmla="*/ 2196251 w 2327283"/>
                <a:gd name="connsiteY11" fmla="*/ 716747 h 2309674"/>
                <a:gd name="connsiteX12" fmla="*/ 2199164 w 2327283"/>
                <a:gd name="connsiteY12" fmla="*/ 772888 h 2309674"/>
                <a:gd name="connsiteX13" fmla="*/ 2315636 w 2327283"/>
                <a:gd name="connsiteY13" fmla="*/ 947226 h 2309674"/>
                <a:gd name="connsiteX14" fmla="*/ 1582201 w 2327283"/>
                <a:gd name="connsiteY14" fmla="*/ 2265248 h 2309674"/>
                <a:gd name="connsiteX15" fmla="*/ 873689 w 2327283"/>
                <a:gd name="connsiteY15" fmla="*/ 2268655 h 2309674"/>
                <a:gd name="connsiteX16" fmla="*/ 855385 w 2327283"/>
                <a:gd name="connsiteY16" fmla="*/ 2307426 h 2309674"/>
                <a:gd name="connsiteX17" fmla="*/ 796551 w 2327283"/>
                <a:gd name="connsiteY17" fmla="*/ 2306746 h 2309674"/>
                <a:gd name="connsiteX18" fmla="*/ 766596 w 2327283"/>
                <a:gd name="connsiteY18" fmla="*/ 2269677 h 2309674"/>
                <a:gd name="connsiteX19" fmla="*/ 566572 w 2327283"/>
                <a:gd name="connsiteY19" fmla="*/ 2274097 h 2309674"/>
                <a:gd name="connsiteX20" fmla="*/ 562212 w 2327283"/>
                <a:gd name="connsiteY20" fmla="*/ 2153416 h 2309674"/>
                <a:gd name="connsiteX21" fmla="*/ 28287 w 2327283"/>
                <a:gd name="connsiteY21" fmla="*/ 2154431 h 2309674"/>
                <a:gd name="connsiteX22" fmla="*/ 24984 w 2327283"/>
                <a:gd name="connsiteY22" fmla="*/ 2029323 h 2309674"/>
                <a:gd name="connsiteX23" fmla="*/ 18798 w 2327283"/>
                <a:gd name="connsiteY23" fmla="*/ 1771973 h 2309674"/>
                <a:gd name="connsiteX24" fmla="*/ 19604 w 2327283"/>
                <a:gd name="connsiteY24" fmla="*/ 1085056 h 2309674"/>
                <a:gd name="connsiteX0" fmla="*/ 17982 w 2327283"/>
                <a:gd name="connsiteY0" fmla="*/ 1096133 h 2309674"/>
                <a:gd name="connsiteX1" fmla="*/ 17666 w 2327283"/>
                <a:gd name="connsiteY1" fmla="*/ 585718 h 2309674"/>
                <a:gd name="connsiteX2" fmla="*/ 0 w 2327283"/>
                <a:gd name="connsiteY2" fmla="*/ 543735 h 2309674"/>
                <a:gd name="connsiteX3" fmla="*/ 0 w 2327283"/>
                <a:gd name="connsiteY3" fmla="*/ 0 h 2309674"/>
                <a:gd name="connsiteX4" fmla="*/ 2122339 w 2327283"/>
                <a:gd name="connsiteY4" fmla="*/ 7407 h 2309674"/>
                <a:gd name="connsiteX5" fmla="*/ 2120542 w 2327283"/>
                <a:gd name="connsiteY5" fmla="*/ 569002 h 2309674"/>
                <a:gd name="connsiteX6" fmla="*/ 2327283 w 2327283"/>
                <a:gd name="connsiteY6" fmla="*/ 563092 h 2309674"/>
                <a:gd name="connsiteX7" fmla="*/ 2298165 w 2327283"/>
                <a:gd name="connsiteY7" fmla="*/ 583776 h 2309674"/>
                <a:gd name="connsiteX8" fmla="*/ 2271959 w 2327283"/>
                <a:gd name="connsiteY8" fmla="*/ 622190 h 2309674"/>
                <a:gd name="connsiteX9" fmla="*/ 2251576 w 2327283"/>
                <a:gd name="connsiteY9" fmla="*/ 648785 h 2309674"/>
                <a:gd name="connsiteX10" fmla="*/ 2207899 w 2327283"/>
                <a:gd name="connsiteY10" fmla="*/ 666513 h 2309674"/>
                <a:gd name="connsiteX11" fmla="*/ 2196251 w 2327283"/>
                <a:gd name="connsiteY11" fmla="*/ 716747 h 2309674"/>
                <a:gd name="connsiteX12" fmla="*/ 2181694 w 2327283"/>
                <a:gd name="connsiteY12" fmla="*/ 772888 h 2309674"/>
                <a:gd name="connsiteX13" fmla="*/ 2315636 w 2327283"/>
                <a:gd name="connsiteY13" fmla="*/ 947226 h 2309674"/>
                <a:gd name="connsiteX14" fmla="*/ 1582201 w 2327283"/>
                <a:gd name="connsiteY14" fmla="*/ 2265248 h 2309674"/>
                <a:gd name="connsiteX15" fmla="*/ 873689 w 2327283"/>
                <a:gd name="connsiteY15" fmla="*/ 2268655 h 2309674"/>
                <a:gd name="connsiteX16" fmla="*/ 855385 w 2327283"/>
                <a:gd name="connsiteY16" fmla="*/ 2307426 h 2309674"/>
                <a:gd name="connsiteX17" fmla="*/ 796551 w 2327283"/>
                <a:gd name="connsiteY17" fmla="*/ 2306746 h 2309674"/>
                <a:gd name="connsiteX18" fmla="*/ 766596 w 2327283"/>
                <a:gd name="connsiteY18" fmla="*/ 2269677 h 2309674"/>
                <a:gd name="connsiteX19" fmla="*/ 566572 w 2327283"/>
                <a:gd name="connsiteY19" fmla="*/ 2274097 h 2309674"/>
                <a:gd name="connsiteX20" fmla="*/ 562212 w 2327283"/>
                <a:gd name="connsiteY20" fmla="*/ 2153416 h 2309674"/>
                <a:gd name="connsiteX21" fmla="*/ 28287 w 2327283"/>
                <a:gd name="connsiteY21" fmla="*/ 2154431 h 2309674"/>
                <a:gd name="connsiteX22" fmla="*/ 24984 w 2327283"/>
                <a:gd name="connsiteY22" fmla="*/ 2029323 h 2309674"/>
                <a:gd name="connsiteX23" fmla="*/ 18798 w 2327283"/>
                <a:gd name="connsiteY23" fmla="*/ 1771973 h 2309674"/>
                <a:gd name="connsiteX24" fmla="*/ 19604 w 2327283"/>
                <a:gd name="connsiteY24" fmla="*/ 1085056 h 2309674"/>
                <a:gd name="connsiteX0" fmla="*/ 17982 w 2327283"/>
                <a:gd name="connsiteY0" fmla="*/ 1096133 h 2309674"/>
                <a:gd name="connsiteX1" fmla="*/ 17666 w 2327283"/>
                <a:gd name="connsiteY1" fmla="*/ 585718 h 2309674"/>
                <a:gd name="connsiteX2" fmla="*/ 0 w 2327283"/>
                <a:gd name="connsiteY2" fmla="*/ 543735 h 2309674"/>
                <a:gd name="connsiteX3" fmla="*/ 0 w 2327283"/>
                <a:gd name="connsiteY3" fmla="*/ 0 h 2309674"/>
                <a:gd name="connsiteX4" fmla="*/ 2122339 w 2327283"/>
                <a:gd name="connsiteY4" fmla="*/ 7407 h 2309674"/>
                <a:gd name="connsiteX5" fmla="*/ 2120542 w 2327283"/>
                <a:gd name="connsiteY5" fmla="*/ 569002 h 2309674"/>
                <a:gd name="connsiteX6" fmla="*/ 2327283 w 2327283"/>
                <a:gd name="connsiteY6" fmla="*/ 563092 h 2309674"/>
                <a:gd name="connsiteX7" fmla="*/ 2298165 w 2327283"/>
                <a:gd name="connsiteY7" fmla="*/ 583776 h 2309674"/>
                <a:gd name="connsiteX8" fmla="*/ 2271959 w 2327283"/>
                <a:gd name="connsiteY8" fmla="*/ 622190 h 2309674"/>
                <a:gd name="connsiteX9" fmla="*/ 2251576 w 2327283"/>
                <a:gd name="connsiteY9" fmla="*/ 648785 h 2309674"/>
                <a:gd name="connsiteX10" fmla="*/ 2207899 w 2327283"/>
                <a:gd name="connsiteY10" fmla="*/ 666513 h 2309674"/>
                <a:gd name="connsiteX11" fmla="*/ 2196251 w 2327283"/>
                <a:gd name="connsiteY11" fmla="*/ 716747 h 2309674"/>
                <a:gd name="connsiteX12" fmla="*/ 2193341 w 2327283"/>
                <a:gd name="connsiteY12" fmla="*/ 764024 h 2309674"/>
                <a:gd name="connsiteX13" fmla="*/ 2315636 w 2327283"/>
                <a:gd name="connsiteY13" fmla="*/ 947226 h 2309674"/>
                <a:gd name="connsiteX14" fmla="*/ 1582201 w 2327283"/>
                <a:gd name="connsiteY14" fmla="*/ 2265248 h 2309674"/>
                <a:gd name="connsiteX15" fmla="*/ 873689 w 2327283"/>
                <a:gd name="connsiteY15" fmla="*/ 2268655 h 2309674"/>
                <a:gd name="connsiteX16" fmla="*/ 855385 w 2327283"/>
                <a:gd name="connsiteY16" fmla="*/ 2307426 h 2309674"/>
                <a:gd name="connsiteX17" fmla="*/ 796551 w 2327283"/>
                <a:gd name="connsiteY17" fmla="*/ 2306746 h 2309674"/>
                <a:gd name="connsiteX18" fmla="*/ 766596 w 2327283"/>
                <a:gd name="connsiteY18" fmla="*/ 2269677 h 2309674"/>
                <a:gd name="connsiteX19" fmla="*/ 566572 w 2327283"/>
                <a:gd name="connsiteY19" fmla="*/ 2274097 h 2309674"/>
                <a:gd name="connsiteX20" fmla="*/ 562212 w 2327283"/>
                <a:gd name="connsiteY20" fmla="*/ 2153416 h 2309674"/>
                <a:gd name="connsiteX21" fmla="*/ 28287 w 2327283"/>
                <a:gd name="connsiteY21" fmla="*/ 2154431 h 2309674"/>
                <a:gd name="connsiteX22" fmla="*/ 24984 w 2327283"/>
                <a:gd name="connsiteY22" fmla="*/ 2029323 h 2309674"/>
                <a:gd name="connsiteX23" fmla="*/ 18798 w 2327283"/>
                <a:gd name="connsiteY23" fmla="*/ 1771973 h 2309674"/>
                <a:gd name="connsiteX24" fmla="*/ 19604 w 2327283"/>
                <a:gd name="connsiteY24" fmla="*/ 1085056 h 2309674"/>
                <a:gd name="connsiteX0" fmla="*/ 17982 w 2327283"/>
                <a:gd name="connsiteY0" fmla="*/ 1096133 h 2309674"/>
                <a:gd name="connsiteX1" fmla="*/ 17666 w 2327283"/>
                <a:gd name="connsiteY1" fmla="*/ 585718 h 2309674"/>
                <a:gd name="connsiteX2" fmla="*/ 0 w 2327283"/>
                <a:gd name="connsiteY2" fmla="*/ 543735 h 2309674"/>
                <a:gd name="connsiteX3" fmla="*/ 0 w 2327283"/>
                <a:gd name="connsiteY3" fmla="*/ 0 h 2309674"/>
                <a:gd name="connsiteX4" fmla="*/ 2122339 w 2327283"/>
                <a:gd name="connsiteY4" fmla="*/ 7407 h 2309674"/>
                <a:gd name="connsiteX5" fmla="*/ 2120542 w 2327283"/>
                <a:gd name="connsiteY5" fmla="*/ 569002 h 2309674"/>
                <a:gd name="connsiteX6" fmla="*/ 2327283 w 2327283"/>
                <a:gd name="connsiteY6" fmla="*/ 563092 h 2309674"/>
                <a:gd name="connsiteX7" fmla="*/ 2298165 w 2327283"/>
                <a:gd name="connsiteY7" fmla="*/ 583776 h 2309674"/>
                <a:gd name="connsiteX8" fmla="*/ 2271959 w 2327283"/>
                <a:gd name="connsiteY8" fmla="*/ 622190 h 2309674"/>
                <a:gd name="connsiteX9" fmla="*/ 2251576 w 2327283"/>
                <a:gd name="connsiteY9" fmla="*/ 648785 h 2309674"/>
                <a:gd name="connsiteX10" fmla="*/ 2207899 w 2327283"/>
                <a:gd name="connsiteY10" fmla="*/ 666513 h 2309674"/>
                <a:gd name="connsiteX11" fmla="*/ 2190428 w 2327283"/>
                <a:gd name="connsiteY11" fmla="*/ 716747 h 2309674"/>
                <a:gd name="connsiteX12" fmla="*/ 2193341 w 2327283"/>
                <a:gd name="connsiteY12" fmla="*/ 764024 h 2309674"/>
                <a:gd name="connsiteX13" fmla="*/ 2315636 w 2327283"/>
                <a:gd name="connsiteY13" fmla="*/ 947226 h 2309674"/>
                <a:gd name="connsiteX14" fmla="*/ 1582201 w 2327283"/>
                <a:gd name="connsiteY14" fmla="*/ 2265248 h 2309674"/>
                <a:gd name="connsiteX15" fmla="*/ 873689 w 2327283"/>
                <a:gd name="connsiteY15" fmla="*/ 2268655 h 2309674"/>
                <a:gd name="connsiteX16" fmla="*/ 855385 w 2327283"/>
                <a:gd name="connsiteY16" fmla="*/ 2307426 h 2309674"/>
                <a:gd name="connsiteX17" fmla="*/ 796551 w 2327283"/>
                <a:gd name="connsiteY17" fmla="*/ 2306746 h 2309674"/>
                <a:gd name="connsiteX18" fmla="*/ 766596 w 2327283"/>
                <a:gd name="connsiteY18" fmla="*/ 2269677 h 2309674"/>
                <a:gd name="connsiteX19" fmla="*/ 566572 w 2327283"/>
                <a:gd name="connsiteY19" fmla="*/ 2274097 h 2309674"/>
                <a:gd name="connsiteX20" fmla="*/ 562212 w 2327283"/>
                <a:gd name="connsiteY20" fmla="*/ 2153416 h 2309674"/>
                <a:gd name="connsiteX21" fmla="*/ 28287 w 2327283"/>
                <a:gd name="connsiteY21" fmla="*/ 2154431 h 2309674"/>
                <a:gd name="connsiteX22" fmla="*/ 24984 w 2327283"/>
                <a:gd name="connsiteY22" fmla="*/ 2029323 h 2309674"/>
                <a:gd name="connsiteX23" fmla="*/ 18798 w 2327283"/>
                <a:gd name="connsiteY23" fmla="*/ 1771973 h 2309674"/>
                <a:gd name="connsiteX24" fmla="*/ 19604 w 2327283"/>
                <a:gd name="connsiteY24" fmla="*/ 1085056 h 2309674"/>
                <a:gd name="connsiteX0" fmla="*/ 17982 w 2327283"/>
                <a:gd name="connsiteY0" fmla="*/ 1096133 h 2309674"/>
                <a:gd name="connsiteX1" fmla="*/ 17666 w 2327283"/>
                <a:gd name="connsiteY1" fmla="*/ 585718 h 2309674"/>
                <a:gd name="connsiteX2" fmla="*/ 0 w 2327283"/>
                <a:gd name="connsiteY2" fmla="*/ 543735 h 2309674"/>
                <a:gd name="connsiteX3" fmla="*/ 0 w 2327283"/>
                <a:gd name="connsiteY3" fmla="*/ 0 h 2309674"/>
                <a:gd name="connsiteX4" fmla="*/ 2122339 w 2327283"/>
                <a:gd name="connsiteY4" fmla="*/ 7407 h 2309674"/>
                <a:gd name="connsiteX5" fmla="*/ 2120542 w 2327283"/>
                <a:gd name="connsiteY5" fmla="*/ 569002 h 2309674"/>
                <a:gd name="connsiteX6" fmla="*/ 2327283 w 2327283"/>
                <a:gd name="connsiteY6" fmla="*/ 563092 h 2309674"/>
                <a:gd name="connsiteX7" fmla="*/ 2298165 w 2327283"/>
                <a:gd name="connsiteY7" fmla="*/ 583776 h 2309674"/>
                <a:gd name="connsiteX8" fmla="*/ 2271959 w 2327283"/>
                <a:gd name="connsiteY8" fmla="*/ 622190 h 2309674"/>
                <a:gd name="connsiteX9" fmla="*/ 2251576 w 2327283"/>
                <a:gd name="connsiteY9" fmla="*/ 648785 h 2309674"/>
                <a:gd name="connsiteX10" fmla="*/ 2207899 w 2327283"/>
                <a:gd name="connsiteY10" fmla="*/ 666513 h 2309674"/>
                <a:gd name="connsiteX11" fmla="*/ 2181693 w 2327283"/>
                <a:gd name="connsiteY11" fmla="*/ 716747 h 2309674"/>
                <a:gd name="connsiteX12" fmla="*/ 2193341 w 2327283"/>
                <a:gd name="connsiteY12" fmla="*/ 764024 h 2309674"/>
                <a:gd name="connsiteX13" fmla="*/ 2315636 w 2327283"/>
                <a:gd name="connsiteY13" fmla="*/ 947226 h 2309674"/>
                <a:gd name="connsiteX14" fmla="*/ 1582201 w 2327283"/>
                <a:gd name="connsiteY14" fmla="*/ 2265248 h 2309674"/>
                <a:gd name="connsiteX15" fmla="*/ 873689 w 2327283"/>
                <a:gd name="connsiteY15" fmla="*/ 2268655 h 2309674"/>
                <a:gd name="connsiteX16" fmla="*/ 855385 w 2327283"/>
                <a:gd name="connsiteY16" fmla="*/ 2307426 h 2309674"/>
                <a:gd name="connsiteX17" fmla="*/ 796551 w 2327283"/>
                <a:gd name="connsiteY17" fmla="*/ 2306746 h 2309674"/>
                <a:gd name="connsiteX18" fmla="*/ 766596 w 2327283"/>
                <a:gd name="connsiteY18" fmla="*/ 2269677 h 2309674"/>
                <a:gd name="connsiteX19" fmla="*/ 566572 w 2327283"/>
                <a:gd name="connsiteY19" fmla="*/ 2274097 h 2309674"/>
                <a:gd name="connsiteX20" fmla="*/ 562212 w 2327283"/>
                <a:gd name="connsiteY20" fmla="*/ 2153416 h 2309674"/>
                <a:gd name="connsiteX21" fmla="*/ 28287 w 2327283"/>
                <a:gd name="connsiteY21" fmla="*/ 2154431 h 2309674"/>
                <a:gd name="connsiteX22" fmla="*/ 24984 w 2327283"/>
                <a:gd name="connsiteY22" fmla="*/ 2029323 h 2309674"/>
                <a:gd name="connsiteX23" fmla="*/ 18798 w 2327283"/>
                <a:gd name="connsiteY23" fmla="*/ 1771973 h 2309674"/>
                <a:gd name="connsiteX24" fmla="*/ 19604 w 2327283"/>
                <a:gd name="connsiteY24" fmla="*/ 1085056 h 2309674"/>
                <a:gd name="connsiteX0" fmla="*/ 17982 w 2327283"/>
                <a:gd name="connsiteY0" fmla="*/ 1096133 h 2309674"/>
                <a:gd name="connsiteX1" fmla="*/ 17666 w 2327283"/>
                <a:gd name="connsiteY1" fmla="*/ 585718 h 2309674"/>
                <a:gd name="connsiteX2" fmla="*/ 0 w 2327283"/>
                <a:gd name="connsiteY2" fmla="*/ 543735 h 2309674"/>
                <a:gd name="connsiteX3" fmla="*/ 0 w 2327283"/>
                <a:gd name="connsiteY3" fmla="*/ 0 h 2309674"/>
                <a:gd name="connsiteX4" fmla="*/ 2122339 w 2327283"/>
                <a:gd name="connsiteY4" fmla="*/ 7407 h 2309674"/>
                <a:gd name="connsiteX5" fmla="*/ 2120542 w 2327283"/>
                <a:gd name="connsiteY5" fmla="*/ 569002 h 2309674"/>
                <a:gd name="connsiteX6" fmla="*/ 2327283 w 2327283"/>
                <a:gd name="connsiteY6" fmla="*/ 563092 h 2309674"/>
                <a:gd name="connsiteX7" fmla="*/ 2298165 w 2327283"/>
                <a:gd name="connsiteY7" fmla="*/ 583776 h 2309674"/>
                <a:gd name="connsiteX8" fmla="*/ 2271959 w 2327283"/>
                <a:gd name="connsiteY8" fmla="*/ 622190 h 2309674"/>
                <a:gd name="connsiteX9" fmla="*/ 2251576 w 2327283"/>
                <a:gd name="connsiteY9" fmla="*/ 648785 h 2309674"/>
                <a:gd name="connsiteX10" fmla="*/ 2207899 w 2327283"/>
                <a:gd name="connsiteY10" fmla="*/ 666513 h 2309674"/>
                <a:gd name="connsiteX11" fmla="*/ 2190429 w 2327283"/>
                <a:gd name="connsiteY11" fmla="*/ 716747 h 2309674"/>
                <a:gd name="connsiteX12" fmla="*/ 2193341 w 2327283"/>
                <a:gd name="connsiteY12" fmla="*/ 764024 h 2309674"/>
                <a:gd name="connsiteX13" fmla="*/ 2315636 w 2327283"/>
                <a:gd name="connsiteY13" fmla="*/ 947226 h 2309674"/>
                <a:gd name="connsiteX14" fmla="*/ 1582201 w 2327283"/>
                <a:gd name="connsiteY14" fmla="*/ 2265248 h 2309674"/>
                <a:gd name="connsiteX15" fmla="*/ 873689 w 2327283"/>
                <a:gd name="connsiteY15" fmla="*/ 2268655 h 2309674"/>
                <a:gd name="connsiteX16" fmla="*/ 855385 w 2327283"/>
                <a:gd name="connsiteY16" fmla="*/ 2307426 h 2309674"/>
                <a:gd name="connsiteX17" fmla="*/ 796551 w 2327283"/>
                <a:gd name="connsiteY17" fmla="*/ 2306746 h 2309674"/>
                <a:gd name="connsiteX18" fmla="*/ 766596 w 2327283"/>
                <a:gd name="connsiteY18" fmla="*/ 2269677 h 2309674"/>
                <a:gd name="connsiteX19" fmla="*/ 566572 w 2327283"/>
                <a:gd name="connsiteY19" fmla="*/ 2274097 h 2309674"/>
                <a:gd name="connsiteX20" fmla="*/ 562212 w 2327283"/>
                <a:gd name="connsiteY20" fmla="*/ 2153416 h 2309674"/>
                <a:gd name="connsiteX21" fmla="*/ 28287 w 2327283"/>
                <a:gd name="connsiteY21" fmla="*/ 2154431 h 2309674"/>
                <a:gd name="connsiteX22" fmla="*/ 24984 w 2327283"/>
                <a:gd name="connsiteY22" fmla="*/ 2029323 h 2309674"/>
                <a:gd name="connsiteX23" fmla="*/ 18798 w 2327283"/>
                <a:gd name="connsiteY23" fmla="*/ 1771973 h 2309674"/>
                <a:gd name="connsiteX24" fmla="*/ 19604 w 2327283"/>
                <a:gd name="connsiteY24" fmla="*/ 1085056 h 2309674"/>
                <a:gd name="connsiteX0" fmla="*/ 17982 w 2327283"/>
                <a:gd name="connsiteY0" fmla="*/ 1096133 h 2309674"/>
                <a:gd name="connsiteX1" fmla="*/ 17666 w 2327283"/>
                <a:gd name="connsiteY1" fmla="*/ 585718 h 2309674"/>
                <a:gd name="connsiteX2" fmla="*/ 0 w 2327283"/>
                <a:gd name="connsiteY2" fmla="*/ 543735 h 2309674"/>
                <a:gd name="connsiteX3" fmla="*/ 0 w 2327283"/>
                <a:gd name="connsiteY3" fmla="*/ 0 h 2309674"/>
                <a:gd name="connsiteX4" fmla="*/ 2122339 w 2327283"/>
                <a:gd name="connsiteY4" fmla="*/ 7407 h 2309674"/>
                <a:gd name="connsiteX5" fmla="*/ 2120542 w 2327283"/>
                <a:gd name="connsiteY5" fmla="*/ 569002 h 2309674"/>
                <a:gd name="connsiteX6" fmla="*/ 2327283 w 2327283"/>
                <a:gd name="connsiteY6" fmla="*/ 563092 h 2309674"/>
                <a:gd name="connsiteX7" fmla="*/ 2298165 w 2327283"/>
                <a:gd name="connsiteY7" fmla="*/ 583776 h 2309674"/>
                <a:gd name="connsiteX8" fmla="*/ 2271959 w 2327283"/>
                <a:gd name="connsiteY8" fmla="*/ 622190 h 2309674"/>
                <a:gd name="connsiteX9" fmla="*/ 2251576 w 2327283"/>
                <a:gd name="connsiteY9" fmla="*/ 648785 h 2309674"/>
                <a:gd name="connsiteX10" fmla="*/ 2207899 w 2327283"/>
                <a:gd name="connsiteY10" fmla="*/ 666513 h 2309674"/>
                <a:gd name="connsiteX11" fmla="*/ 2199165 w 2327283"/>
                <a:gd name="connsiteY11" fmla="*/ 716747 h 2309674"/>
                <a:gd name="connsiteX12" fmla="*/ 2193341 w 2327283"/>
                <a:gd name="connsiteY12" fmla="*/ 764024 h 2309674"/>
                <a:gd name="connsiteX13" fmla="*/ 2315636 w 2327283"/>
                <a:gd name="connsiteY13" fmla="*/ 947226 h 2309674"/>
                <a:gd name="connsiteX14" fmla="*/ 1582201 w 2327283"/>
                <a:gd name="connsiteY14" fmla="*/ 2265248 h 2309674"/>
                <a:gd name="connsiteX15" fmla="*/ 873689 w 2327283"/>
                <a:gd name="connsiteY15" fmla="*/ 2268655 h 2309674"/>
                <a:gd name="connsiteX16" fmla="*/ 855385 w 2327283"/>
                <a:gd name="connsiteY16" fmla="*/ 2307426 h 2309674"/>
                <a:gd name="connsiteX17" fmla="*/ 796551 w 2327283"/>
                <a:gd name="connsiteY17" fmla="*/ 2306746 h 2309674"/>
                <a:gd name="connsiteX18" fmla="*/ 766596 w 2327283"/>
                <a:gd name="connsiteY18" fmla="*/ 2269677 h 2309674"/>
                <a:gd name="connsiteX19" fmla="*/ 566572 w 2327283"/>
                <a:gd name="connsiteY19" fmla="*/ 2274097 h 2309674"/>
                <a:gd name="connsiteX20" fmla="*/ 562212 w 2327283"/>
                <a:gd name="connsiteY20" fmla="*/ 2153416 h 2309674"/>
                <a:gd name="connsiteX21" fmla="*/ 28287 w 2327283"/>
                <a:gd name="connsiteY21" fmla="*/ 2154431 h 2309674"/>
                <a:gd name="connsiteX22" fmla="*/ 24984 w 2327283"/>
                <a:gd name="connsiteY22" fmla="*/ 2029323 h 2309674"/>
                <a:gd name="connsiteX23" fmla="*/ 18798 w 2327283"/>
                <a:gd name="connsiteY23" fmla="*/ 1771973 h 2309674"/>
                <a:gd name="connsiteX24" fmla="*/ 19604 w 2327283"/>
                <a:gd name="connsiteY24" fmla="*/ 1085056 h 2309674"/>
                <a:gd name="connsiteX0" fmla="*/ 17982 w 2327283"/>
                <a:gd name="connsiteY0" fmla="*/ 1096133 h 2309674"/>
                <a:gd name="connsiteX1" fmla="*/ 17666 w 2327283"/>
                <a:gd name="connsiteY1" fmla="*/ 585718 h 2309674"/>
                <a:gd name="connsiteX2" fmla="*/ 0 w 2327283"/>
                <a:gd name="connsiteY2" fmla="*/ 543735 h 2309674"/>
                <a:gd name="connsiteX3" fmla="*/ 0 w 2327283"/>
                <a:gd name="connsiteY3" fmla="*/ 0 h 2309674"/>
                <a:gd name="connsiteX4" fmla="*/ 2122339 w 2327283"/>
                <a:gd name="connsiteY4" fmla="*/ 7407 h 2309674"/>
                <a:gd name="connsiteX5" fmla="*/ 2120542 w 2327283"/>
                <a:gd name="connsiteY5" fmla="*/ 569002 h 2309674"/>
                <a:gd name="connsiteX6" fmla="*/ 2327283 w 2327283"/>
                <a:gd name="connsiteY6" fmla="*/ 563092 h 2309674"/>
                <a:gd name="connsiteX7" fmla="*/ 2298165 w 2327283"/>
                <a:gd name="connsiteY7" fmla="*/ 583776 h 2309674"/>
                <a:gd name="connsiteX8" fmla="*/ 2260311 w 2327283"/>
                <a:gd name="connsiteY8" fmla="*/ 610370 h 2309674"/>
                <a:gd name="connsiteX9" fmla="*/ 2251576 w 2327283"/>
                <a:gd name="connsiteY9" fmla="*/ 648785 h 2309674"/>
                <a:gd name="connsiteX10" fmla="*/ 2207899 w 2327283"/>
                <a:gd name="connsiteY10" fmla="*/ 666513 h 2309674"/>
                <a:gd name="connsiteX11" fmla="*/ 2199165 w 2327283"/>
                <a:gd name="connsiteY11" fmla="*/ 716747 h 2309674"/>
                <a:gd name="connsiteX12" fmla="*/ 2193341 w 2327283"/>
                <a:gd name="connsiteY12" fmla="*/ 764024 h 2309674"/>
                <a:gd name="connsiteX13" fmla="*/ 2315636 w 2327283"/>
                <a:gd name="connsiteY13" fmla="*/ 947226 h 2309674"/>
                <a:gd name="connsiteX14" fmla="*/ 1582201 w 2327283"/>
                <a:gd name="connsiteY14" fmla="*/ 2265248 h 2309674"/>
                <a:gd name="connsiteX15" fmla="*/ 873689 w 2327283"/>
                <a:gd name="connsiteY15" fmla="*/ 2268655 h 2309674"/>
                <a:gd name="connsiteX16" fmla="*/ 855385 w 2327283"/>
                <a:gd name="connsiteY16" fmla="*/ 2307426 h 2309674"/>
                <a:gd name="connsiteX17" fmla="*/ 796551 w 2327283"/>
                <a:gd name="connsiteY17" fmla="*/ 2306746 h 2309674"/>
                <a:gd name="connsiteX18" fmla="*/ 766596 w 2327283"/>
                <a:gd name="connsiteY18" fmla="*/ 2269677 h 2309674"/>
                <a:gd name="connsiteX19" fmla="*/ 566572 w 2327283"/>
                <a:gd name="connsiteY19" fmla="*/ 2274097 h 2309674"/>
                <a:gd name="connsiteX20" fmla="*/ 562212 w 2327283"/>
                <a:gd name="connsiteY20" fmla="*/ 2153416 h 2309674"/>
                <a:gd name="connsiteX21" fmla="*/ 28287 w 2327283"/>
                <a:gd name="connsiteY21" fmla="*/ 2154431 h 2309674"/>
                <a:gd name="connsiteX22" fmla="*/ 24984 w 2327283"/>
                <a:gd name="connsiteY22" fmla="*/ 2029323 h 2309674"/>
                <a:gd name="connsiteX23" fmla="*/ 18798 w 2327283"/>
                <a:gd name="connsiteY23" fmla="*/ 1771973 h 2309674"/>
                <a:gd name="connsiteX24" fmla="*/ 19604 w 2327283"/>
                <a:gd name="connsiteY24" fmla="*/ 1085056 h 2309674"/>
                <a:gd name="connsiteX0" fmla="*/ 17982 w 2327283"/>
                <a:gd name="connsiteY0" fmla="*/ 1096133 h 2309674"/>
                <a:gd name="connsiteX1" fmla="*/ 17666 w 2327283"/>
                <a:gd name="connsiteY1" fmla="*/ 585718 h 2309674"/>
                <a:gd name="connsiteX2" fmla="*/ 0 w 2327283"/>
                <a:gd name="connsiteY2" fmla="*/ 543735 h 2309674"/>
                <a:gd name="connsiteX3" fmla="*/ 0 w 2327283"/>
                <a:gd name="connsiteY3" fmla="*/ 0 h 2309674"/>
                <a:gd name="connsiteX4" fmla="*/ 2122339 w 2327283"/>
                <a:gd name="connsiteY4" fmla="*/ 7407 h 2309674"/>
                <a:gd name="connsiteX5" fmla="*/ 2120542 w 2327283"/>
                <a:gd name="connsiteY5" fmla="*/ 569002 h 2309674"/>
                <a:gd name="connsiteX6" fmla="*/ 2327283 w 2327283"/>
                <a:gd name="connsiteY6" fmla="*/ 563092 h 2309674"/>
                <a:gd name="connsiteX7" fmla="*/ 2283606 w 2327283"/>
                <a:gd name="connsiteY7" fmla="*/ 577867 h 2309674"/>
                <a:gd name="connsiteX8" fmla="*/ 2260311 w 2327283"/>
                <a:gd name="connsiteY8" fmla="*/ 610370 h 2309674"/>
                <a:gd name="connsiteX9" fmla="*/ 2251576 w 2327283"/>
                <a:gd name="connsiteY9" fmla="*/ 648785 h 2309674"/>
                <a:gd name="connsiteX10" fmla="*/ 2207899 w 2327283"/>
                <a:gd name="connsiteY10" fmla="*/ 666513 h 2309674"/>
                <a:gd name="connsiteX11" fmla="*/ 2199165 w 2327283"/>
                <a:gd name="connsiteY11" fmla="*/ 716747 h 2309674"/>
                <a:gd name="connsiteX12" fmla="*/ 2193341 w 2327283"/>
                <a:gd name="connsiteY12" fmla="*/ 764024 h 2309674"/>
                <a:gd name="connsiteX13" fmla="*/ 2315636 w 2327283"/>
                <a:gd name="connsiteY13" fmla="*/ 947226 h 2309674"/>
                <a:gd name="connsiteX14" fmla="*/ 1582201 w 2327283"/>
                <a:gd name="connsiteY14" fmla="*/ 2265248 h 2309674"/>
                <a:gd name="connsiteX15" fmla="*/ 873689 w 2327283"/>
                <a:gd name="connsiteY15" fmla="*/ 2268655 h 2309674"/>
                <a:gd name="connsiteX16" fmla="*/ 855385 w 2327283"/>
                <a:gd name="connsiteY16" fmla="*/ 2307426 h 2309674"/>
                <a:gd name="connsiteX17" fmla="*/ 796551 w 2327283"/>
                <a:gd name="connsiteY17" fmla="*/ 2306746 h 2309674"/>
                <a:gd name="connsiteX18" fmla="*/ 766596 w 2327283"/>
                <a:gd name="connsiteY18" fmla="*/ 2269677 h 2309674"/>
                <a:gd name="connsiteX19" fmla="*/ 566572 w 2327283"/>
                <a:gd name="connsiteY19" fmla="*/ 2274097 h 2309674"/>
                <a:gd name="connsiteX20" fmla="*/ 562212 w 2327283"/>
                <a:gd name="connsiteY20" fmla="*/ 2153416 h 2309674"/>
                <a:gd name="connsiteX21" fmla="*/ 28287 w 2327283"/>
                <a:gd name="connsiteY21" fmla="*/ 2154431 h 2309674"/>
                <a:gd name="connsiteX22" fmla="*/ 24984 w 2327283"/>
                <a:gd name="connsiteY22" fmla="*/ 2029323 h 2309674"/>
                <a:gd name="connsiteX23" fmla="*/ 18798 w 2327283"/>
                <a:gd name="connsiteY23" fmla="*/ 1771973 h 2309674"/>
                <a:gd name="connsiteX24" fmla="*/ 19604 w 2327283"/>
                <a:gd name="connsiteY24" fmla="*/ 1085056 h 2309674"/>
                <a:gd name="connsiteX0" fmla="*/ 17982 w 2315636"/>
                <a:gd name="connsiteY0" fmla="*/ 1096133 h 2309674"/>
                <a:gd name="connsiteX1" fmla="*/ 17666 w 2315636"/>
                <a:gd name="connsiteY1" fmla="*/ 585718 h 2309674"/>
                <a:gd name="connsiteX2" fmla="*/ 0 w 2315636"/>
                <a:gd name="connsiteY2" fmla="*/ 543735 h 2309674"/>
                <a:gd name="connsiteX3" fmla="*/ 0 w 2315636"/>
                <a:gd name="connsiteY3" fmla="*/ 0 h 2309674"/>
                <a:gd name="connsiteX4" fmla="*/ 2122339 w 2315636"/>
                <a:gd name="connsiteY4" fmla="*/ 7407 h 2309674"/>
                <a:gd name="connsiteX5" fmla="*/ 2120542 w 2315636"/>
                <a:gd name="connsiteY5" fmla="*/ 569002 h 2309674"/>
                <a:gd name="connsiteX6" fmla="*/ 2312724 w 2315636"/>
                <a:gd name="connsiteY6" fmla="*/ 566047 h 2309674"/>
                <a:gd name="connsiteX7" fmla="*/ 2283606 w 2315636"/>
                <a:gd name="connsiteY7" fmla="*/ 577867 h 2309674"/>
                <a:gd name="connsiteX8" fmla="*/ 2260311 w 2315636"/>
                <a:gd name="connsiteY8" fmla="*/ 610370 h 2309674"/>
                <a:gd name="connsiteX9" fmla="*/ 2251576 w 2315636"/>
                <a:gd name="connsiteY9" fmla="*/ 648785 h 2309674"/>
                <a:gd name="connsiteX10" fmla="*/ 2207899 w 2315636"/>
                <a:gd name="connsiteY10" fmla="*/ 666513 h 2309674"/>
                <a:gd name="connsiteX11" fmla="*/ 2199165 w 2315636"/>
                <a:gd name="connsiteY11" fmla="*/ 716747 h 2309674"/>
                <a:gd name="connsiteX12" fmla="*/ 2193341 w 2315636"/>
                <a:gd name="connsiteY12" fmla="*/ 764024 h 2309674"/>
                <a:gd name="connsiteX13" fmla="*/ 2315636 w 2315636"/>
                <a:gd name="connsiteY13" fmla="*/ 947226 h 2309674"/>
                <a:gd name="connsiteX14" fmla="*/ 1582201 w 2315636"/>
                <a:gd name="connsiteY14" fmla="*/ 2265248 h 2309674"/>
                <a:gd name="connsiteX15" fmla="*/ 873689 w 2315636"/>
                <a:gd name="connsiteY15" fmla="*/ 2268655 h 2309674"/>
                <a:gd name="connsiteX16" fmla="*/ 855385 w 2315636"/>
                <a:gd name="connsiteY16" fmla="*/ 2307426 h 2309674"/>
                <a:gd name="connsiteX17" fmla="*/ 796551 w 2315636"/>
                <a:gd name="connsiteY17" fmla="*/ 2306746 h 2309674"/>
                <a:gd name="connsiteX18" fmla="*/ 766596 w 2315636"/>
                <a:gd name="connsiteY18" fmla="*/ 2269677 h 2309674"/>
                <a:gd name="connsiteX19" fmla="*/ 566572 w 2315636"/>
                <a:gd name="connsiteY19" fmla="*/ 2274097 h 2309674"/>
                <a:gd name="connsiteX20" fmla="*/ 562212 w 2315636"/>
                <a:gd name="connsiteY20" fmla="*/ 2153416 h 2309674"/>
                <a:gd name="connsiteX21" fmla="*/ 28287 w 2315636"/>
                <a:gd name="connsiteY21" fmla="*/ 2154431 h 2309674"/>
                <a:gd name="connsiteX22" fmla="*/ 24984 w 2315636"/>
                <a:gd name="connsiteY22" fmla="*/ 2029323 h 2309674"/>
                <a:gd name="connsiteX23" fmla="*/ 18798 w 2315636"/>
                <a:gd name="connsiteY23" fmla="*/ 1771973 h 2309674"/>
                <a:gd name="connsiteX24" fmla="*/ 19604 w 2315636"/>
                <a:gd name="connsiteY24" fmla="*/ 1085056 h 2309674"/>
                <a:gd name="connsiteX0" fmla="*/ 17982 w 2321459"/>
                <a:gd name="connsiteY0" fmla="*/ 1096133 h 2309674"/>
                <a:gd name="connsiteX1" fmla="*/ 17666 w 2321459"/>
                <a:gd name="connsiteY1" fmla="*/ 585718 h 2309674"/>
                <a:gd name="connsiteX2" fmla="*/ 0 w 2321459"/>
                <a:gd name="connsiteY2" fmla="*/ 543735 h 2309674"/>
                <a:gd name="connsiteX3" fmla="*/ 0 w 2321459"/>
                <a:gd name="connsiteY3" fmla="*/ 0 h 2309674"/>
                <a:gd name="connsiteX4" fmla="*/ 2122339 w 2321459"/>
                <a:gd name="connsiteY4" fmla="*/ 7407 h 2309674"/>
                <a:gd name="connsiteX5" fmla="*/ 2120542 w 2321459"/>
                <a:gd name="connsiteY5" fmla="*/ 569002 h 2309674"/>
                <a:gd name="connsiteX6" fmla="*/ 2321459 w 2321459"/>
                <a:gd name="connsiteY6" fmla="*/ 563093 h 2309674"/>
                <a:gd name="connsiteX7" fmla="*/ 2283606 w 2321459"/>
                <a:gd name="connsiteY7" fmla="*/ 577867 h 2309674"/>
                <a:gd name="connsiteX8" fmla="*/ 2260311 w 2321459"/>
                <a:gd name="connsiteY8" fmla="*/ 610370 h 2309674"/>
                <a:gd name="connsiteX9" fmla="*/ 2251576 w 2321459"/>
                <a:gd name="connsiteY9" fmla="*/ 648785 h 2309674"/>
                <a:gd name="connsiteX10" fmla="*/ 2207899 w 2321459"/>
                <a:gd name="connsiteY10" fmla="*/ 666513 h 2309674"/>
                <a:gd name="connsiteX11" fmla="*/ 2199165 w 2321459"/>
                <a:gd name="connsiteY11" fmla="*/ 716747 h 2309674"/>
                <a:gd name="connsiteX12" fmla="*/ 2193341 w 2321459"/>
                <a:gd name="connsiteY12" fmla="*/ 764024 h 2309674"/>
                <a:gd name="connsiteX13" fmla="*/ 2315636 w 2321459"/>
                <a:gd name="connsiteY13" fmla="*/ 947226 h 2309674"/>
                <a:gd name="connsiteX14" fmla="*/ 1582201 w 2321459"/>
                <a:gd name="connsiteY14" fmla="*/ 2265248 h 2309674"/>
                <a:gd name="connsiteX15" fmla="*/ 873689 w 2321459"/>
                <a:gd name="connsiteY15" fmla="*/ 2268655 h 2309674"/>
                <a:gd name="connsiteX16" fmla="*/ 855385 w 2321459"/>
                <a:gd name="connsiteY16" fmla="*/ 2307426 h 2309674"/>
                <a:gd name="connsiteX17" fmla="*/ 796551 w 2321459"/>
                <a:gd name="connsiteY17" fmla="*/ 2306746 h 2309674"/>
                <a:gd name="connsiteX18" fmla="*/ 766596 w 2321459"/>
                <a:gd name="connsiteY18" fmla="*/ 2269677 h 2309674"/>
                <a:gd name="connsiteX19" fmla="*/ 566572 w 2321459"/>
                <a:gd name="connsiteY19" fmla="*/ 2274097 h 2309674"/>
                <a:gd name="connsiteX20" fmla="*/ 562212 w 2321459"/>
                <a:gd name="connsiteY20" fmla="*/ 2153416 h 2309674"/>
                <a:gd name="connsiteX21" fmla="*/ 28287 w 2321459"/>
                <a:gd name="connsiteY21" fmla="*/ 2154431 h 2309674"/>
                <a:gd name="connsiteX22" fmla="*/ 24984 w 2321459"/>
                <a:gd name="connsiteY22" fmla="*/ 2029323 h 2309674"/>
                <a:gd name="connsiteX23" fmla="*/ 18798 w 2321459"/>
                <a:gd name="connsiteY23" fmla="*/ 1771973 h 2309674"/>
                <a:gd name="connsiteX24" fmla="*/ 19604 w 2321459"/>
                <a:gd name="connsiteY24" fmla="*/ 1085056 h 2309674"/>
                <a:gd name="connsiteX0" fmla="*/ 17982 w 2321459"/>
                <a:gd name="connsiteY0" fmla="*/ 1096133 h 2309674"/>
                <a:gd name="connsiteX1" fmla="*/ 17666 w 2321459"/>
                <a:gd name="connsiteY1" fmla="*/ 585718 h 2309674"/>
                <a:gd name="connsiteX2" fmla="*/ 0 w 2321459"/>
                <a:gd name="connsiteY2" fmla="*/ 543735 h 2309674"/>
                <a:gd name="connsiteX3" fmla="*/ 0 w 2321459"/>
                <a:gd name="connsiteY3" fmla="*/ 0 h 2309674"/>
                <a:gd name="connsiteX4" fmla="*/ 2122339 w 2321459"/>
                <a:gd name="connsiteY4" fmla="*/ 7407 h 2309674"/>
                <a:gd name="connsiteX5" fmla="*/ 2120542 w 2321459"/>
                <a:gd name="connsiteY5" fmla="*/ 569002 h 2309674"/>
                <a:gd name="connsiteX6" fmla="*/ 2321459 w 2321459"/>
                <a:gd name="connsiteY6" fmla="*/ 563093 h 2309674"/>
                <a:gd name="connsiteX7" fmla="*/ 2283606 w 2321459"/>
                <a:gd name="connsiteY7" fmla="*/ 577867 h 2309674"/>
                <a:gd name="connsiteX8" fmla="*/ 2260311 w 2321459"/>
                <a:gd name="connsiteY8" fmla="*/ 610370 h 2309674"/>
                <a:gd name="connsiteX9" fmla="*/ 2251576 w 2321459"/>
                <a:gd name="connsiteY9" fmla="*/ 648785 h 2309674"/>
                <a:gd name="connsiteX10" fmla="*/ 2207899 w 2321459"/>
                <a:gd name="connsiteY10" fmla="*/ 666513 h 2309674"/>
                <a:gd name="connsiteX11" fmla="*/ 2199165 w 2321459"/>
                <a:gd name="connsiteY11" fmla="*/ 716747 h 2309674"/>
                <a:gd name="connsiteX12" fmla="*/ 2193341 w 2321459"/>
                <a:gd name="connsiteY12" fmla="*/ 764024 h 2309674"/>
                <a:gd name="connsiteX13" fmla="*/ 2315636 w 2321459"/>
                <a:gd name="connsiteY13" fmla="*/ 947226 h 2309674"/>
                <a:gd name="connsiteX14" fmla="*/ 1582201 w 2321459"/>
                <a:gd name="connsiteY14" fmla="*/ 2265248 h 2309674"/>
                <a:gd name="connsiteX15" fmla="*/ 873689 w 2321459"/>
                <a:gd name="connsiteY15" fmla="*/ 2268655 h 2309674"/>
                <a:gd name="connsiteX16" fmla="*/ 855385 w 2321459"/>
                <a:gd name="connsiteY16" fmla="*/ 2307426 h 2309674"/>
                <a:gd name="connsiteX17" fmla="*/ 796551 w 2321459"/>
                <a:gd name="connsiteY17" fmla="*/ 2306746 h 2309674"/>
                <a:gd name="connsiteX18" fmla="*/ 766596 w 2321459"/>
                <a:gd name="connsiteY18" fmla="*/ 2269677 h 2309674"/>
                <a:gd name="connsiteX19" fmla="*/ 566572 w 2321459"/>
                <a:gd name="connsiteY19" fmla="*/ 2274097 h 2309674"/>
                <a:gd name="connsiteX20" fmla="*/ 562212 w 2321459"/>
                <a:gd name="connsiteY20" fmla="*/ 2153416 h 2309674"/>
                <a:gd name="connsiteX21" fmla="*/ 28287 w 2321459"/>
                <a:gd name="connsiteY21" fmla="*/ 2154431 h 2309674"/>
                <a:gd name="connsiteX22" fmla="*/ 24984 w 2321459"/>
                <a:gd name="connsiteY22" fmla="*/ 2029323 h 2309674"/>
                <a:gd name="connsiteX23" fmla="*/ 18798 w 2321459"/>
                <a:gd name="connsiteY23" fmla="*/ 1771973 h 2309674"/>
                <a:gd name="connsiteX24" fmla="*/ 19604 w 2321459"/>
                <a:gd name="connsiteY24" fmla="*/ 1085056 h 2309674"/>
                <a:gd name="connsiteX0" fmla="*/ 17982 w 2321459"/>
                <a:gd name="connsiteY0" fmla="*/ 1096133 h 2309674"/>
                <a:gd name="connsiteX1" fmla="*/ 17666 w 2321459"/>
                <a:gd name="connsiteY1" fmla="*/ 585718 h 2309674"/>
                <a:gd name="connsiteX2" fmla="*/ 0 w 2321459"/>
                <a:gd name="connsiteY2" fmla="*/ 543735 h 2309674"/>
                <a:gd name="connsiteX3" fmla="*/ 0 w 2321459"/>
                <a:gd name="connsiteY3" fmla="*/ 0 h 2309674"/>
                <a:gd name="connsiteX4" fmla="*/ 2122339 w 2321459"/>
                <a:gd name="connsiteY4" fmla="*/ 7407 h 2309674"/>
                <a:gd name="connsiteX5" fmla="*/ 2120542 w 2321459"/>
                <a:gd name="connsiteY5" fmla="*/ 569002 h 2309674"/>
                <a:gd name="connsiteX6" fmla="*/ 2321459 w 2321459"/>
                <a:gd name="connsiteY6" fmla="*/ 563093 h 2309674"/>
                <a:gd name="connsiteX7" fmla="*/ 2283606 w 2321459"/>
                <a:gd name="connsiteY7" fmla="*/ 577867 h 2309674"/>
                <a:gd name="connsiteX8" fmla="*/ 2260311 w 2321459"/>
                <a:gd name="connsiteY8" fmla="*/ 610370 h 2309674"/>
                <a:gd name="connsiteX9" fmla="*/ 2251576 w 2321459"/>
                <a:gd name="connsiteY9" fmla="*/ 648785 h 2309674"/>
                <a:gd name="connsiteX10" fmla="*/ 2207899 w 2321459"/>
                <a:gd name="connsiteY10" fmla="*/ 666513 h 2309674"/>
                <a:gd name="connsiteX11" fmla="*/ 2199165 w 2321459"/>
                <a:gd name="connsiteY11" fmla="*/ 716747 h 2309674"/>
                <a:gd name="connsiteX12" fmla="*/ 2193341 w 2321459"/>
                <a:gd name="connsiteY12" fmla="*/ 764024 h 2309674"/>
                <a:gd name="connsiteX13" fmla="*/ 2315636 w 2321459"/>
                <a:gd name="connsiteY13" fmla="*/ 947226 h 2309674"/>
                <a:gd name="connsiteX14" fmla="*/ 1582201 w 2321459"/>
                <a:gd name="connsiteY14" fmla="*/ 2265248 h 2309674"/>
                <a:gd name="connsiteX15" fmla="*/ 873689 w 2321459"/>
                <a:gd name="connsiteY15" fmla="*/ 2268655 h 2309674"/>
                <a:gd name="connsiteX16" fmla="*/ 855385 w 2321459"/>
                <a:gd name="connsiteY16" fmla="*/ 2307426 h 2309674"/>
                <a:gd name="connsiteX17" fmla="*/ 796551 w 2321459"/>
                <a:gd name="connsiteY17" fmla="*/ 2306746 h 2309674"/>
                <a:gd name="connsiteX18" fmla="*/ 766596 w 2321459"/>
                <a:gd name="connsiteY18" fmla="*/ 2269677 h 2309674"/>
                <a:gd name="connsiteX19" fmla="*/ 566572 w 2321459"/>
                <a:gd name="connsiteY19" fmla="*/ 2274097 h 2309674"/>
                <a:gd name="connsiteX20" fmla="*/ 562212 w 2321459"/>
                <a:gd name="connsiteY20" fmla="*/ 2153416 h 2309674"/>
                <a:gd name="connsiteX21" fmla="*/ 28287 w 2321459"/>
                <a:gd name="connsiteY21" fmla="*/ 2154431 h 2309674"/>
                <a:gd name="connsiteX22" fmla="*/ 24984 w 2321459"/>
                <a:gd name="connsiteY22" fmla="*/ 2029323 h 2309674"/>
                <a:gd name="connsiteX23" fmla="*/ 18798 w 2321459"/>
                <a:gd name="connsiteY23" fmla="*/ 1771973 h 2309674"/>
                <a:gd name="connsiteX24" fmla="*/ 19604 w 2321459"/>
                <a:gd name="connsiteY24" fmla="*/ 1085056 h 2309674"/>
                <a:gd name="connsiteX0" fmla="*/ 17982 w 2404670"/>
                <a:gd name="connsiteY0" fmla="*/ 1096133 h 2309674"/>
                <a:gd name="connsiteX1" fmla="*/ 17666 w 2404670"/>
                <a:gd name="connsiteY1" fmla="*/ 585718 h 2309674"/>
                <a:gd name="connsiteX2" fmla="*/ 0 w 2404670"/>
                <a:gd name="connsiteY2" fmla="*/ 543735 h 2309674"/>
                <a:gd name="connsiteX3" fmla="*/ 0 w 2404670"/>
                <a:gd name="connsiteY3" fmla="*/ 0 h 2309674"/>
                <a:gd name="connsiteX4" fmla="*/ 2122339 w 2404670"/>
                <a:gd name="connsiteY4" fmla="*/ 7407 h 2309674"/>
                <a:gd name="connsiteX5" fmla="*/ 2120542 w 2404670"/>
                <a:gd name="connsiteY5" fmla="*/ 569002 h 2309674"/>
                <a:gd name="connsiteX6" fmla="*/ 2321459 w 2404670"/>
                <a:gd name="connsiteY6" fmla="*/ 563093 h 2309674"/>
                <a:gd name="connsiteX7" fmla="*/ 2283606 w 2404670"/>
                <a:gd name="connsiteY7" fmla="*/ 577867 h 2309674"/>
                <a:gd name="connsiteX8" fmla="*/ 2260311 w 2404670"/>
                <a:gd name="connsiteY8" fmla="*/ 610370 h 2309674"/>
                <a:gd name="connsiteX9" fmla="*/ 2251576 w 2404670"/>
                <a:gd name="connsiteY9" fmla="*/ 648785 h 2309674"/>
                <a:gd name="connsiteX10" fmla="*/ 2207899 w 2404670"/>
                <a:gd name="connsiteY10" fmla="*/ 666513 h 2309674"/>
                <a:gd name="connsiteX11" fmla="*/ 2199165 w 2404670"/>
                <a:gd name="connsiteY11" fmla="*/ 716747 h 2309674"/>
                <a:gd name="connsiteX12" fmla="*/ 2193341 w 2404670"/>
                <a:gd name="connsiteY12" fmla="*/ 764024 h 2309674"/>
                <a:gd name="connsiteX13" fmla="*/ 2315636 w 2404670"/>
                <a:gd name="connsiteY13" fmla="*/ 947226 h 2309674"/>
                <a:gd name="connsiteX14" fmla="*/ 2356401 w 2404670"/>
                <a:gd name="connsiteY14" fmla="*/ 976775 h 2309674"/>
                <a:gd name="connsiteX15" fmla="*/ 1582201 w 2404670"/>
                <a:gd name="connsiteY15" fmla="*/ 2265248 h 2309674"/>
                <a:gd name="connsiteX16" fmla="*/ 873689 w 2404670"/>
                <a:gd name="connsiteY16" fmla="*/ 2268655 h 2309674"/>
                <a:gd name="connsiteX17" fmla="*/ 855385 w 2404670"/>
                <a:gd name="connsiteY17" fmla="*/ 2307426 h 2309674"/>
                <a:gd name="connsiteX18" fmla="*/ 796551 w 2404670"/>
                <a:gd name="connsiteY18" fmla="*/ 2306746 h 2309674"/>
                <a:gd name="connsiteX19" fmla="*/ 766596 w 2404670"/>
                <a:gd name="connsiteY19" fmla="*/ 2269677 h 2309674"/>
                <a:gd name="connsiteX20" fmla="*/ 566572 w 2404670"/>
                <a:gd name="connsiteY20" fmla="*/ 2274097 h 2309674"/>
                <a:gd name="connsiteX21" fmla="*/ 562212 w 2404670"/>
                <a:gd name="connsiteY21" fmla="*/ 2153416 h 2309674"/>
                <a:gd name="connsiteX22" fmla="*/ 28287 w 2404670"/>
                <a:gd name="connsiteY22" fmla="*/ 2154431 h 2309674"/>
                <a:gd name="connsiteX23" fmla="*/ 24984 w 2404670"/>
                <a:gd name="connsiteY23" fmla="*/ 2029323 h 2309674"/>
                <a:gd name="connsiteX24" fmla="*/ 18798 w 2404670"/>
                <a:gd name="connsiteY24" fmla="*/ 1771973 h 2309674"/>
                <a:gd name="connsiteX25" fmla="*/ 19604 w 2404670"/>
                <a:gd name="connsiteY25" fmla="*/ 1085056 h 2309674"/>
                <a:gd name="connsiteX0" fmla="*/ 17982 w 2356401"/>
                <a:gd name="connsiteY0" fmla="*/ 1096133 h 2309674"/>
                <a:gd name="connsiteX1" fmla="*/ 17666 w 2356401"/>
                <a:gd name="connsiteY1" fmla="*/ 585718 h 2309674"/>
                <a:gd name="connsiteX2" fmla="*/ 0 w 2356401"/>
                <a:gd name="connsiteY2" fmla="*/ 543735 h 2309674"/>
                <a:gd name="connsiteX3" fmla="*/ 0 w 2356401"/>
                <a:gd name="connsiteY3" fmla="*/ 0 h 2309674"/>
                <a:gd name="connsiteX4" fmla="*/ 2122339 w 2356401"/>
                <a:gd name="connsiteY4" fmla="*/ 7407 h 2309674"/>
                <a:gd name="connsiteX5" fmla="*/ 2120542 w 2356401"/>
                <a:gd name="connsiteY5" fmla="*/ 569002 h 2309674"/>
                <a:gd name="connsiteX6" fmla="*/ 2321459 w 2356401"/>
                <a:gd name="connsiteY6" fmla="*/ 563093 h 2309674"/>
                <a:gd name="connsiteX7" fmla="*/ 2283606 w 2356401"/>
                <a:gd name="connsiteY7" fmla="*/ 577867 h 2309674"/>
                <a:gd name="connsiteX8" fmla="*/ 2260311 w 2356401"/>
                <a:gd name="connsiteY8" fmla="*/ 610370 h 2309674"/>
                <a:gd name="connsiteX9" fmla="*/ 2251576 w 2356401"/>
                <a:gd name="connsiteY9" fmla="*/ 648785 h 2309674"/>
                <a:gd name="connsiteX10" fmla="*/ 2207899 w 2356401"/>
                <a:gd name="connsiteY10" fmla="*/ 666513 h 2309674"/>
                <a:gd name="connsiteX11" fmla="*/ 2199165 w 2356401"/>
                <a:gd name="connsiteY11" fmla="*/ 716747 h 2309674"/>
                <a:gd name="connsiteX12" fmla="*/ 2193341 w 2356401"/>
                <a:gd name="connsiteY12" fmla="*/ 764024 h 2309674"/>
                <a:gd name="connsiteX13" fmla="*/ 2315636 w 2356401"/>
                <a:gd name="connsiteY13" fmla="*/ 947226 h 2309674"/>
                <a:gd name="connsiteX14" fmla="*/ 2356401 w 2356401"/>
                <a:gd name="connsiteY14" fmla="*/ 976775 h 2309674"/>
                <a:gd name="connsiteX15" fmla="*/ 1582201 w 2356401"/>
                <a:gd name="connsiteY15" fmla="*/ 2265248 h 2309674"/>
                <a:gd name="connsiteX16" fmla="*/ 873689 w 2356401"/>
                <a:gd name="connsiteY16" fmla="*/ 2268655 h 2309674"/>
                <a:gd name="connsiteX17" fmla="*/ 855385 w 2356401"/>
                <a:gd name="connsiteY17" fmla="*/ 2307426 h 2309674"/>
                <a:gd name="connsiteX18" fmla="*/ 796551 w 2356401"/>
                <a:gd name="connsiteY18" fmla="*/ 2306746 h 2309674"/>
                <a:gd name="connsiteX19" fmla="*/ 766596 w 2356401"/>
                <a:gd name="connsiteY19" fmla="*/ 2269677 h 2309674"/>
                <a:gd name="connsiteX20" fmla="*/ 566572 w 2356401"/>
                <a:gd name="connsiteY20" fmla="*/ 2274097 h 2309674"/>
                <a:gd name="connsiteX21" fmla="*/ 562212 w 2356401"/>
                <a:gd name="connsiteY21" fmla="*/ 2153416 h 2309674"/>
                <a:gd name="connsiteX22" fmla="*/ 28287 w 2356401"/>
                <a:gd name="connsiteY22" fmla="*/ 2154431 h 2309674"/>
                <a:gd name="connsiteX23" fmla="*/ 24984 w 2356401"/>
                <a:gd name="connsiteY23" fmla="*/ 2029323 h 2309674"/>
                <a:gd name="connsiteX24" fmla="*/ 18798 w 2356401"/>
                <a:gd name="connsiteY24" fmla="*/ 1771973 h 2309674"/>
                <a:gd name="connsiteX25" fmla="*/ 19604 w 2356401"/>
                <a:gd name="connsiteY25" fmla="*/ 1085056 h 2309674"/>
                <a:gd name="connsiteX0" fmla="*/ 17982 w 2344754"/>
                <a:gd name="connsiteY0" fmla="*/ 1096133 h 2309674"/>
                <a:gd name="connsiteX1" fmla="*/ 17666 w 2344754"/>
                <a:gd name="connsiteY1" fmla="*/ 585718 h 2309674"/>
                <a:gd name="connsiteX2" fmla="*/ 0 w 2344754"/>
                <a:gd name="connsiteY2" fmla="*/ 543735 h 2309674"/>
                <a:gd name="connsiteX3" fmla="*/ 0 w 2344754"/>
                <a:gd name="connsiteY3" fmla="*/ 0 h 2309674"/>
                <a:gd name="connsiteX4" fmla="*/ 2122339 w 2344754"/>
                <a:gd name="connsiteY4" fmla="*/ 7407 h 2309674"/>
                <a:gd name="connsiteX5" fmla="*/ 2120542 w 2344754"/>
                <a:gd name="connsiteY5" fmla="*/ 569002 h 2309674"/>
                <a:gd name="connsiteX6" fmla="*/ 2321459 w 2344754"/>
                <a:gd name="connsiteY6" fmla="*/ 563093 h 2309674"/>
                <a:gd name="connsiteX7" fmla="*/ 2283606 w 2344754"/>
                <a:gd name="connsiteY7" fmla="*/ 577867 h 2309674"/>
                <a:gd name="connsiteX8" fmla="*/ 2260311 w 2344754"/>
                <a:gd name="connsiteY8" fmla="*/ 610370 h 2309674"/>
                <a:gd name="connsiteX9" fmla="*/ 2251576 w 2344754"/>
                <a:gd name="connsiteY9" fmla="*/ 648785 h 2309674"/>
                <a:gd name="connsiteX10" fmla="*/ 2207899 w 2344754"/>
                <a:gd name="connsiteY10" fmla="*/ 666513 h 2309674"/>
                <a:gd name="connsiteX11" fmla="*/ 2199165 w 2344754"/>
                <a:gd name="connsiteY11" fmla="*/ 716747 h 2309674"/>
                <a:gd name="connsiteX12" fmla="*/ 2193341 w 2344754"/>
                <a:gd name="connsiteY12" fmla="*/ 764024 h 2309674"/>
                <a:gd name="connsiteX13" fmla="*/ 2315636 w 2344754"/>
                <a:gd name="connsiteY13" fmla="*/ 947226 h 2309674"/>
                <a:gd name="connsiteX14" fmla="*/ 2344754 w 2344754"/>
                <a:gd name="connsiteY14" fmla="*/ 982685 h 2309674"/>
                <a:gd name="connsiteX15" fmla="*/ 1582201 w 2344754"/>
                <a:gd name="connsiteY15" fmla="*/ 2265248 h 2309674"/>
                <a:gd name="connsiteX16" fmla="*/ 873689 w 2344754"/>
                <a:gd name="connsiteY16" fmla="*/ 2268655 h 2309674"/>
                <a:gd name="connsiteX17" fmla="*/ 855385 w 2344754"/>
                <a:gd name="connsiteY17" fmla="*/ 2307426 h 2309674"/>
                <a:gd name="connsiteX18" fmla="*/ 796551 w 2344754"/>
                <a:gd name="connsiteY18" fmla="*/ 2306746 h 2309674"/>
                <a:gd name="connsiteX19" fmla="*/ 766596 w 2344754"/>
                <a:gd name="connsiteY19" fmla="*/ 2269677 h 2309674"/>
                <a:gd name="connsiteX20" fmla="*/ 566572 w 2344754"/>
                <a:gd name="connsiteY20" fmla="*/ 2274097 h 2309674"/>
                <a:gd name="connsiteX21" fmla="*/ 562212 w 2344754"/>
                <a:gd name="connsiteY21" fmla="*/ 2153416 h 2309674"/>
                <a:gd name="connsiteX22" fmla="*/ 28287 w 2344754"/>
                <a:gd name="connsiteY22" fmla="*/ 2154431 h 2309674"/>
                <a:gd name="connsiteX23" fmla="*/ 24984 w 2344754"/>
                <a:gd name="connsiteY23" fmla="*/ 2029323 h 2309674"/>
                <a:gd name="connsiteX24" fmla="*/ 18798 w 2344754"/>
                <a:gd name="connsiteY24" fmla="*/ 1771973 h 2309674"/>
                <a:gd name="connsiteX25" fmla="*/ 19604 w 2344754"/>
                <a:gd name="connsiteY25" fmla="*/ 1085056 h 2309674"/>
                <a:gd name="connsiteX0" fmla="*/ 17982 w 2356402"/>
                <a:gd name="connsiteY0" fmla="*/ 1096133 h 2309674"/>
                <a:gd name="connsiteX1" fmla="*/ 17666 w 2356402"/>
                <a:gd name="connsiteY1" fmla="*/ 585718 h 2309674"/>
                <a:gd name="connsiteX2" fmla="*/ 0 w 2356402"/>
                <a:gd name="connsiteY2" fmla="*/ 543735 h 2309674"/>
                <a:gd name="connsiteX3" fmla="*/ 0 w 2356402"/>
                <a:gd name="connsiteY3" fmla="*/ 0 h 2309674"/>
                <a:gd name="connsiteX4" fmla="*/ 2122339 w 2356402"/>
                <a:gd name="connsiteY4" fmla="*/ 7407 h 2309674"/>
                <a:gd name="connsiteX5" fmla="*/ 2120542 w 2356402"/>
                <a:gd name="connsiteY5" fmla="*/ 569002 h 2309674"/>
                <a:gd name="connsiteX6" fmla="*/ 2321459 w 2356402"/>
                <a:gd name="connsiteY6" fmla="*/ 563093 h 2309674"/>
                <a:gd name="connsiteX7" fmla="*/ 2283606 w 2356402"/>
                <a:gd name="connsiteY7" fmla="*/ 577867 h 2309674"/>
                <a:gd name="connsiteX8" fmla="*/ 2260311 w 2356402"/>
                <a:gd name="connsiteY8" fmla="*/ 610370 h 2309674"/>
                <a:gd name="connsiteX9" fmla="*/ 2251576 w 2356402"/>
                <a:gd name="connsiteY9" fmla="*/ 648785 h 2309674"/>
                <a:gd name="connsiteX10" fmla="*/ 2207899 w 2356402"/>
                <a:gd name="connsiteY10" fmla="*/ 666513 h 2309674"/>
                <a:gd name="connsiteX11" fmla="*/ 2199165 w 2356402"/>
                <a:gd name="connsiteY11" fmla="*/ 716747 h 2309674"/>
                <a:gd name="connsiteX12" fmla="*/ 2193341 w 2356402"/>
                <a:gd name="connsiteY12" fmla="*/ 764024 h 2309674"/>
                <a:gd name="connsiteX13" fmla="*/ 2315636 w 2356402"/>
                <a:gd name="connsiteY13" fmla="*/ 947226 h 2309674"/>
                <a:gd name="connsiteX14" fmla="*/ 2356402 w 2356402"/>
                <a:gd name="connsiteY14" fmla="*/ 982685 h 2309674"/>
                <a:gd name="connsiteX15" fmla="*/ 1582201 w 2356402"/>
                <a:gd name="connsiteY15" fmla="*/ 2265248 h 2309674"/>
                <a:gd name="connsiteX16" fmla="*/ 873689 w 2356402"/>
                <a:gd name="connsiteY16" fmla="*/ 2268655 h 2309674"/>
                <a:gd name="connsiteX17" fmla="*/ 855385 w 2356402"/>
                <a:gd name="connsiteY17" fmla="*/ 2307426 h 2309674"/>
                <a:gd name="connsiteX18" fmla="*/ 796551 w 2356402"/>
                <a:gd name="connsiteY18" fmla="*/ 2306746 h 2309674"/>
                <a:gd name="connsiteX19" fmla="*/ 766596 w 2356402"/>
                <a:gd name="connsiteY19" fmla="*/ 2269677 h 2309674"/>
                <a:gd name="connsiteX20" fmla="*/ 566572 w 2356402"/>
                <a:gd name="connsiteY20" fmla="*/ 2274097 h 2309674"/>
                <a:gd name="connsiteX21" fmla="*/ 562212 w 2356402"/>
                <a:gd name="connsiteY21" fmla="*/ 2153416 h 2309674"/>
                <a:gd name="connsiteX22" fmla="*/ 28287 w 2356402"/>
                <a:gd name="connsiteY22" fmla="*/ 2154431 h 2309674"/>
                <a:gd name="connsiteX23" fmla="*/ 24984 w 2356402"/>
                <a:gd name="connsiteY23" fmla="*/ 2029323 h 2309674"/>
                <a:gd name="connsiteX24" fmla="*/ 18798 w 2356402"/>
                <a:gd name="connsiteY24" fmla="*/ 1771973 h 2309674"/>
                <a:gd name="connsiteX25" fmla="*/ 19604 w 2356402"/>
                <a:gd name="connsiteY25" fmla="*/ 1085056 h 2309674"/>
                <a:gd name="connsiteX0" fmla="*/ 17982 w 2356402"/>
                <a:gd name="connsiteY0" fmla="*/ 1096133 h 2309674"/>
                <a:gd name="connsiteX1" fmla="*/ 17666 w 2356402"/>
                <a:gd name="connsiteY1" fmla="*/ 585718 h 2309674"/>
                <a:gd name="connsiteX2" fmla="*/ 0 w 2356402"/>
                <a:gd name="connsiteY2" fmla="*/ 543735 h 2309674"/>
                <a:gd name="connsiteX3" fmla="*/ 0 w 2356402"/>
                <a:gd name="connsiteY3" fmla="*/ 0 h 2309674"/>
                <a:gd name="connsiteX4" fmla="*/ 2122339 w 2356402"/>
                <a:gd name="connsiteY4" fmla="*/ 7407 h 2309674"/>
                <a:gd name="connsiteX5" fmla="*/ 2120542 w 2356402"/>
                <a:gd name="connsiteY5" fmla="*/ 569002 h 2309674"/>
                <a:gd name="connsiteX6" fmla="*/ 2321459 w 2356402"/>
                <a:gd name="connsiteY6" fmla="*/ 563093 h 2309674"/>
                <a:gd name="connsiteX7" fmla="*/ 2283606 w 2356402"/>
                <a:gd name="connsiteY7" fmla="*/ 577867 h 2309674"/>
                <a:gd name="connsiteX8" fmla="*/ 2260311 w 2356402"/>
                <a:gd name="connsiteY8" fmla="*/ 610370 h 2309674"/>
                <a:gd name="connsiteX9" fmla="*/ 2251576 w 2356402"/>
                <a:gd name="connsiteY9" fmla="*/ 648785 h 2309674"/>
                <a:gd name="connsiteX10" fmla="*/ 2207899 w 2356402"/>
                <a:gd name="connsiteY10" fmla="*/ 666513 h 2309674"/>
                <a:gd name="connsiteX11" fmla="*/ 2199165 w 2356402"/>
                <a:gd name="connsiteY11" fmla="*/ 716747 h 2309674"/>
                <a:gd name="connsiteX12" fmla="*/ 2193341 w 2356402"/>
                <a:gd name="connsiteY12" fmla="*/ 764024 h 2309674"/>
                <a:gd name="connsiteX13" fmla="*/ 2306900 w 2356402"/>
                <a:gd name="connsiteY13" fmla="*/ 956091 h 2309674"/>
                <a:gd name="connsiteX14" fmla="*/ 2356402 w 2356402"/>
                <a:gd name="connsiteY14" fmla="*/ 982685 h 2309674"/>
                <a:gd name="connsiteX15" fmla="*/ 1582201 w 2356402"/>
                <a:gd name="connsiteY15" fmla="*/ 2265248 h 2309674"/>
                <a:gd name="connsiteX16" fmla="*/ 873689 w 2356402"/>
                <a:gd name="connsiteY16" fmla="*/ 2268655 h 2309674"/>
                <a:gd name="connsiteX17" fmla="*/ 855385 w 2356402"/>
                <a:gd name="connsiteY17" fmla="*/ 2307426 h 2309674"/>
                <a:gd name="connsiteX18" fmla="*/ 796551 w 2356402"/>
                <a:gd name="connsiteY18" fmla="*/ 2306746 h 2309674"/>
                <a:gd name="connsiteX19" fmla="*/ 766596 w 2356402"/>
                <a:gd name="connsiteY19" fmla="*/ 2269677 h 2309674"/>
                <a:gd name="connsiteX20" fmla="*/ 566572 w 2356402"/>
                <a:gd name="connsiteY20" fmla="*/ 2274097 h 2309674"/>
                <a:gd name="connsiteX21" fmla="*/ 562212 w 2356402"/>
                <a:gd name="connsiteY21" fmla="*/ 2153416 h 2309674"/>
                <a:gd name="connsiteX22" fmla="*/ 28287 w 2356402"/>
                <a:gd name="connsiteY22" fmla="*/ 2154431 h 2309674"/>
                <a:gd name="connsiteX23" fmla="*/ 24984 w 2356402"/>
                <a:gd name="connsiteY23" fmla="*/ 2029323 h 2309674"/>
                <a:gd name="connsiteX24" fmla="*/ 18798 w 2356402"/>
                <a:gd name="connsiteY24" fmla="*/ 1771973 h 2309674"/>
                <a:gd name="connsiteX25" fmla="*/ 19604 w 2356402"/>
                <a:gd name="connsiteY25" fmla="*/ 1085056 h 2309674"/>
                <a:gd name="connsiteX0" fmla="*/ 17982 w 2356402"/>
                <a:gd name="connsiteY0" fmla="*/ 1096133 h 2309674"/>
                <a:gd name="connsiteX1" fmla="*/ 17666 w 2356402"/>
                <a:gd name="connsiteY1" fmla="*/ 585718 h 2309674"/>
                <a:gd name="connsiteX2" fmla="*/ 0 w 2356402"/>
                <a:gd name="connsiteY2" fmla="*/ 543735 h 2309674"/>
                <a:gd name="connsiteX3" fmla="*/ 0 w 2356402"/>
                <a:gd name="connsiteY3" fmla="*/ 0 h 2309674"/>
                <a:gd name="connsiteX4" fmla="*/ 2122339 w 2356402"/>
                <a:gd name="connsiteY4" fmla="*/ 7407 h 2309674"/>
                <a:gd name="connsiteX5" fmla="*/ 2120542 w 2356402"/>
                <a:gd name="connsiteY5" fmla="*/ 569002 h 2309674"/>
                <a:gd name="connsiteX6" fmla="*/ 2321459 w 2356402"/>
                <a:gd name="connsiteY6" fmla="*/ 563093 h 2309674"/>
                <a:gd name="connsiteX7" fmla="*/ 2283606 w 2356402"/>
                <a:gd name="connsiteY7" fmla="*/ 577867 h 2309674"/>
                <a:gd name="connsiteX8" fmla="*/ 2260311 w 2356402"/>
                <a:gd name="connsiteY8" fmla="*/ 610370 h 2309674"/>
                <a:gd name="connsiteX9" fmla="*/ 2251576 w 2356402"/>
                <a:gd name="connsiteY9" fmla="*/ 648785 h 2309674"/>
                <a:gd name="connsiteX10" fmla="*/ 2207899 w 2356402"/>
                <a:gd name="connsiteY10" fmla="*/ 666513 h 2309674"/>
                <a:gd name="connsiteX11" fmla="*/ 2199165 w 2356402"/>
                <a:gd name="connsiteY11" fmla="*/ 716747 h 2309674"/>
                <a:gd name="connsiteX12" fmla="*/ 2193341 w 2356402"/>
                <a:gd name="connsiteY12" fmla="*/ 764024 h 2309674"/>
                <a:gd name="connsiteX13" fmla="*/ 2312724 w 2356402"/>
                <a:gd name="connsiteY13" fmla="*/ 950181 h 2309674"/>
                <a:gd name="connsiteX14" fmla="*/ 2356402 w 2356402"/>
                <a:gd name="connsiteY14" fmla="*/ 982685 h 2309674"/>
                <a:gd name="connsiteX15" fmla="*/ 1582201 w 2356402"/>
                <a:gd name="connsiteY15" fmla="*/ 2265248 h 2309674"/>
                <a:gd name="connsiteX16" fmla="*/ 873689 w 2356402"/>
                <a:gd name="connsiteY16" fmla="*/ 2268655 h 2309674"/>
                <a:gd name="connsiteX17" fmla="*/ 855385 w 2356402"/>
                <a:gd name="connsiteY17" fmla="*/ 2307426 h 2309674"/>
                <a:gd name="connsiteX18" fmla="*/ 796551 w 2356402"/>
                <a:gd name="connsiteY18" fmla="*/ 2306746 h 2309674"/>
                <a:gd name="connsiteX19" fmla="*/ 766596 w 2356402"/>
                <a:gd name="connsiteY19" fmla="*/ 2269677 h 2309674"/>
                <a:gd name="connsiteX20" fmla="*/ 566572 w 2356402"/>
                <a:gd name="connsiteY20" fmla="*/ 2274097 h 2309674"/>
                <a:gd name="connsiteX21" fmla="*/ 562212 w 2356402"/>
                <a:gd name="connsiteY21" fmla="*/ 2153416 h 2309674"/>
                <a:gd name="connsiteX22" fmla="*/ 28287 w 2356402"/>
                <a:gd name="connsiteY22" fmla="*/ 2154431 h 2309674"/>
                <a:gd name="connsiteX23" fmla="*/ 24984 w 2356402"/>
                <a:gd name="connsiteY23" fmla="*/ 2029323 h 2309674"/>
                <a:gd name="connsiteX24" fmla="*/ 18798 w 2356402"/>
                <a:gd name="connsiteY24" fmla="*/ 1771973 h 2309674"/>
                <a:gd name="connsiteX25" fmla="*/ 19604 w 2356402"/>
                <a:gd name="connsiteY25" fmla="*/ 1085056 h 2309674"/>
                <a:gd name="connsiteX0" fmla="*/ 17982 w 2425542"/>
                <a:gd name="connsiteY0" fmla="*/ 1096133 h 2309674"/>
                <a:gd name="connsiteX1" fmla="*/ 17666 w 2425542"/>
                <a:gd name="connsiteY1" fmla="*/ 585718 h 2309674"/>
                <a:gd name="connsiteX2" fmla="*/ 0 w 2425542"/>
                <a:gd name="connsiteY2" fmla="*/ 543735 h 2309674"/>
                <a:gd name="connsiteX3" fmla="*/ 0 w 2425542"/>
                <a:gd name="connsiteY3" fmla="*/ 0 h 2309674"/>
                <a:gd name="connsiteX4" fmla="*/ 2122339 w 2425542"/>
                <a:gd name="connsiteY4" fmla="*/ 7407 h 2309674"/>
                <a:gd name="connsiteX5" fmla="*/ 2120542 w 2425542"/>
                <a:gd name="connsiteY5" fmla="*/ 569002 h 2309674"/>
                <a:gd name="connsiteX6" fmla="*/ 2321459 w 2425542"/>
                <a:gd name="connsiteY6" fmla="*/ 563093 h 2309674"/>
                <a:gd name="connsiteX7" fmla="*/ 2283606 w 2425542"/>
                <a:gd name="connsiteY7" fmla="*/ 577867 h 2309674"/>
                <a:gd name="connsiteX8" fmla="*/ 2260311 w 2425542"/>
                <a:gd name="connsiteY8" fmla="*/ 610370 h 2309674"/>
                <a:gd name="connsiteX9" fmla="*/ 2251576 w 2425542"/>
                <a:gd name="connsiteY9" fmla="*/ 648785 h 2309674"/>
                <a:gd name="connsiteX10" fmla="*/ 2207899 w 2425542"/>
                <a:gd name="connsiteY10" fmla="*/ 666513 h 2309674"/>
                <a:gd name="connsiteX11" fmla="*/ 2199165 w 2425542"/>
                <a:gd name="connsiteY11" fmla="*/ 716747 h 2309674"/>
                <a:gd name="connsiteX12" fmla="*/ 2193341 w 2425542"/>
                <a:gd name="connsiteY12" fmla="*/ 764024 h 2309674"/>
                <a:gd name="connsiteX13" fmla="*/ 2312724 w 2425542"/>
                <a:gd name="connsiteY13" fmla="*/ 950181 h 2309674"/>
                <a:gd name="connsiteX14" fmla="*/ 2356402 w 2425542"/>
                <a:gd name="connsiteY14" fmla="*/ 982685 h 2309674"/>
                <a:gd name="connsiteX15" fmla="*/ 2370959 w 2425542"/>
                <a:gd name="connsiteY15" fmla="*/ 1047692 h 2309674"/>
                <a:gd name="connsiteX16" fmla="*/ 1582201 w 2425542"/>
                <a:gd name="connsiteY16" fmla="*/ 2265248 h 2309674"/>
                <a:gd name="connsiteX17" fmla="*/ 873689 w 2425542"/>
                <a:gd name="connsiteY17" fmla="*/ 2268655 h 2309674"/>
                <a:gd name="connsiteX18" fmla="*/ 855385 w 2425542"/>
                <a:gd name="connsiteY18" fmla="*/ 2307426 h 2309674"/>
                <a:gd name="connsiteX19" fmla="*/ 796551 w 2425542"/>
                <a:gd name="connsiteY19" fmla="*/ 2306746 h 2309674"/>
                <a:gd name="connsiteX20" fmla="*/ 766596 w 2425542"/>
                <a:gd name="connsiteY20" fmla="*/ 2269677 h 2309674"/>
                <a:gd name="connsiteX21" fmla="*/ 566572 w 2425542"/>
                <a:gd name="connsiteY21" fmla="*/ 2274097 h 2309674"/>
                <a:gd name="connsiteX22" fmla="*/ 562212 w 2425542"/>
                <a:gd name="connsiteY22" fmla="*/ 2153416 h 2309674"/>
                <a:gd name="connsiteX23" fmla="*/ 28287 w 2425542"/>
                <a:gd name="connsiteY23" fmla="*/ 2154431 h 2309674"/>
                <a:gd name="connsiteX24" fmla="*/ 24984 w 2425542"/>
                <a:gd name="connsiteY24" fmla="*/ 2029323 h 2309674"/>
                <a:gd name="connsiteX25" fmla="*/ 18798 w 2425542"/>
                <a:gd name="connsiteY25" fmla="*/ 1771973 h 2309674"/>
                <a:gd name="connsiteX26" fmla="*/ 19604 w 2425542"/>
                <a:gd name="connsiteY26" fmla="*/ 1085056 h 2309674"/>
                <a:gd name="connsiteX0" fmla="*/ 17982 w 2380684"/>
                <a:gd name="connsiteY0" fmla="*/ 1096133 h 2309674"/>
                <a:gd name="connsiteX1" fmla="*/ 17666 w 2380684"/>
                <a:gd name="connsiteY1" fmla="*/ 585718 h 2309674"/>
                <a:gd name="connsiteX2" fmla="*/ 0 w 2380684"/>
                <a:gd name="connsiteY2" fmla="*/ 543735 h 2309674"/>
                <a:gd name="connsiteX3" fmla="*/ 0 w 2380684"/>
                <a:gd name="connsiteY3" fmla="*/ 0 h 2309674"/>
                <a:gd name="connsiteX4" fmla="*/ 2122339 w 2380684"/>
                <a:gd name="connsiteY4" fmla="*/ 7407 h 2309674"/>
                <a:gd name="connsiteX5" fmla="*/ 2120542 w 2380684"/>
                <a:gd name="connsiteY5" fmla="*/ 569002 h 2309674"/>
                <a:gd name="connsiteX6" fmla="*/ 2321459 w 2380684"/>
                <a:gd name="connsiteY6" fmla="*/ 563093 h 2309674"/>
                <a:gd name="connsiteX7" fmla="*/ 2283606 w 2380684"/>
                <a:gd name="connsiteY7" fmla="*/ 577867 h 2309674"/>
                <a:gd name="connsiteX8" fmla="*/ 2260311 w 2380684"/>
                <a:gd name="connsiteY8" fmla="*/ 610370 h 2309674"/>
                <a:gd name="connsiteX9" fmla="*/ 2251576 w 2380684"/>
                <a:gd name="connsiteY9" fmla="*/ 648785 h 2309674"/>
                <a:gd name="connsiteX10" fmla="*/ 2207899 w 2380684"/>
                <a:gd name="connsiteY10" fmla="*/ 666513 h 2309674"/>
                <a:gd name="connsiteX11" fmla="*/ 2199165 w 2380684"/>
                <a:gd name="connsiteY11" fmla="*/ 716747 h 2309674"/>
                <a:gd name="connsiteX12" fmla="*/ 2193341 w 2380684"/>
                <a:gd name="connsiteY12" fmla="*/ 764024 h 2309674"/>
                <a:gd name="connsiteX13" fmla="*/ 2312724 w 2380684"/>
                <a:gd name="connsiteY13" fmla="*/ 950181 h 2309674"/>
                <a:gd name="connsiteX14" fmla="*/ 2356402 w 2380684"/>
                <a:gd name="connsiteY14" fmla="*/ 982685 h 2309674"/>
                <a:gd name="connsiteX15" fmla="*/ 2370959 w 2380684"/>
                <a:gd name="connsiteY15" fmla="*/ 1047692 h 2309674"/>
                <a:gd name="connsiteX16" fmla="*/ 1582201 w 2380684"/>
                <a:gd name="connsiteY16" fmla="*/ 2265248 h 2309674"/>
                <a:gd name="connsiteX17" fmla="*/ 873689 w 2380684"/>
                <a:gd name="connsiteY17" fmla="*/ 2268655 h 2309674"/>
                <a:gd name="connsiteX18" fmla="*/ 855385 w 2380684"/>
                <a:gd name="connsiteY18" fmla="*/ 2307426 h 2309674"/>
                <a:gd name="connsiteX19" fmla="*/ 796551 w 2380684"/>
                <a:gd name="connsiteY19" fmla="*/ 2306746 h 2309674"/>
                <a:gd name="connsiteX20" fmla="*/ 766596 w 2380684"/>
                <a:gd name="connsiteY20" fmla="*/ 2269677 h 2309674"/>
                <a:gd name="connsiteX21" fmla="*/ 566572 w 2380684"/>
                <a:gd name="connsiteY21" fmla="*/ 2274097 h 2309674"/>
                <a:gd name="connsiteX22" fmla="*/ 562212 w 2380684"/>
                <a:gd name="connsiteY22" fmla="*/ 2153416 h 2309674"/>
                <a:gd name="connsiteX23" fmla="*/ 28287 w 2380684"/>
                <a:gd name="connsiteY23" fmla="*/ 2154431 h 2309674"/>
                <a:gd name="connsiteX24" fmla="*/ 24984 w 2380684"/>
                <a:gd name="connsiteY24" fmla="*/ 2029323 h 2309674"/>
                <a:gd name="connsiteX25" fmla="*/ 18798 w 2380684"/>
                <a:gd name="connsiteY25" fmla="*/ 1771973 h 2309674"/>
                <a:gd name="connsiteX26" fmla="*/ 19604 w 2380684"/>
                <a:gd name="connsiteY26" fmla="*/ 1085056 h 2309674"/>
                <a:gd name="connsiteX0" fmla="*/ 17982 w 2380684"/>
                <a:gd name="connsiteY0" fmla="*/ 1096133 h 2309674"/>
                <a:gd name="connsiteX1" fmla="*/ 17666 w 2380684"/>
                <a:gd name="connsiteY1" fmla="*/ 585718 h 2309674"/>
                <a:gd name="connsiteX2" fmla="*/ 0 w 2380684"/>
                <a:gd name="connsiteY2" fmla="*/ 543735 h 2309674"/>
                <a:gd name="connsiteX3" fmla="*/ 0 w 2380684"/>
                <a:gd name="connsiteY3" fmla="*/ 0 h 2309674"/>
                <a:gd name="connsiteX4" fmla="*/ 2122339 w 2380684"/>
                <a:gd name="connsiteY4" fmla="*/ 7407 h 2309674"/>
                <a:gd name="connsiteX5" fmla="*/ 2120542 w 2380684"/>
                <a:gd name="connsiteY5" fmla="*/ 569002 h 2309674"/>
                <a:gd name="connsiteX6" fmla="*/ 2321459 w 2380684"/>
                <a:gd name="connsiteY6" fmla="*/ 563093 h 2309674"/>
                <a:gd name="connsiteX7" fmla="*/ 2283606 w 2380684"/>
                <a:gd name="connsiteY7" fmla="*/ 577867 h 2309674"/>
                <a:gd name="connsiteX8" fmla="*/ 2260311 w 2380684"/>
                <a:gd name="connsiteY8" fmla="*/ 610370 h 2309674"/>
                <a:gd name="connsiteX9" fmla="*/ 2251576 w 2380684"/>
                <a:gd name="connsiteY9" fmla="*/ 648785 h 2309674"/>
                <a:gd name="connsiteX10" fmla="*/ 2207899 w 2380684"/>
                <a:gd name="connsiteY10" fmla="*/ 666513 h 2309674"/>
                <a:gd name="connsiteX11" fmla="*/ 2199165 w 2380684"/>
                <a:gd name="connsiteY11" fmla="*/ 716747 h 2309674"/>
                <a:gd name="connsiteX12" fmla="*/ 2193341 w 2380684"/>
                <a:gd name="connsiteY12" fmla="*/ 764024 h 2309674"/>
                <a:gd name="connsiteX13" fmla="*/ 2318547 w 2380684"/>
                <a:gd name="connsiteY13" fmla="*/ 950181 h 2309674"/>
                <a:gd name="connsiteX14" fmla="*/ 2356402 w 2380684"/>
                <a:gd name="connsiteY14" fmla="*/ 982685 h 2309674"/>
                <a:gd name="connsiteX15" fmla="*/ 2370959 w 2380684"/>
                <a:gd name="connsiteY15" fmla="*/ 1047692 h 2309674"/>
                <a:gd name="connsiteX16" fmla="*/ 1582201 w 2380684"/>
                <a:gd name="connsiteY16" fmla="*/ 2265248 h 2309674"/>
                <a:gd name="connsiteX17" fmla="*/ 873689 w 2380684"/>
                <a:gd name="connsiteY17" fmla="*/ 2268655 h 2309674"/>
                <a:gd name="connsiteX18" fmla="*/ 855385 w 2380684"/>
                <a:gd name="connsiteY18" fmla="*/ 2307426 h 2309674"/>
                <a:gd name="connsiteX19" fmla="*/ 796551 w 2380684"/>
                <a:gd name="connsiteY19" fmla="*/ 2306746 h 2309674"/>
                <a:gd name="connsiteX20" fmla="*/ 766596 w 2380684"/>
                <a:gd name="connsiteY20" fmla="*/ 2269677 h 2309674"/>
                <a:gd name="connsiteX21" fmla="*/ 566572 w 2380684"/>
                <a:gd name="connsiteY21" fmla="*/ 2274097 h 2309674"/>
                <a:gd name="connsiteX22" fmla="*/ 562212 w 2380684"/>
                <a:gd name="connsiteY22" fmla="*/ 2153416 h 2309674"/>
                <a:gd name="connsiteX23" fmla="*/ 28287 w 2380684"/>
                <a:gd name="connsiteY23" fmla="*/ 2154431 h 2309674"/>
                <a:gd name="connsiteX24" fmla="*/ 24984 w 2380684"/>
                <a:gd name="connsiteY24" fmla="*/ 2029323 h 2309674"/>
                <a:gd name="connsiteX25" fmla="*/ 18798 w 2380684"/>
                <a:gd name="connsiteY25" fmla="*/ 1771973 h 2309674"/>
                <a:gd name="connsiteX26" fmla="*/ 19604 w 2380684"/>
                <a:gd name="connsiteY26" fmla="*/ 1085056 h 2309674"/>
                <a:gd name="connsiteX0" fmla="*/ 17982 w 2380684"/>
                <a:gd name="connsiteY0" fmla="*/ 1096133 h 2309674"/>
                <a:gd name="connsiteX1" fmla="*/ 17666 w 2380684"/>
                <a:gd name="connsiteY1" fmla="*/ 585718 h 2309674"/>
                <a:gd name="connsiteX2" fmla="*/ 0 w 2380684"/>
                <a:gd name="connsiteY2" fmla="*/ 543735 h 2309674"/>
                <a:gd name="connsiteX3" fmla="*/ 0 w 2380684"/>
                <a:gd name="connsiteY3" fmla="*/ 0 h 2309674"/>
                <a:gd name="connsiteX4" fmla="*/ 2122339 w 2380684"/>
                <a:gd name="connsiteY4" fmla="*/ 7407 h 2309674"/>
                <a:gd name="connsiteX5" fmla="*/ 2120542 w 2380684"/>
                <a:gd name="connsiteY5" fmla="*/ 569002 h 2309674"/>
                <a:gd name="connsiteX6" fmla="*/ 2321459 w 2380684"/>
                <a:gd name="connsiteY6" fmla="*/ 563093 h 2309674"/>
                <a:gd name="connsiteX7" fmla="*/ 2283606 w 2380684"/>
                <a:gd name="connsiteY7" fmla="*/ 577867 h 2309674"/>
                <a:gd name="connsiteX8" fmla="*/ 2260311 w 2380684"/>
                <a:gd name="connsiteY8" fmla="*/ 610370 h 2309674"/>
                <a:gd name="connsiteX9" fmla="*/ 2251576 w 2380684"/>
                <a:gd name="connsiteY9" fmla="*/ 648785 h 2309674"/>
                <a:gd name="connsiteX10" fmla="*/ 2207899 w 2380684"/>
                <a:gd name="connsiteY10" fmla="*/ 666513 h 2309674"/>
                <a:gd name="connsiteX11" fmla="*/ 2199165 w 2380684"/>
                <a:gd name="connsiteY11" fmla="*/ 716747 h 2309674"/>
                <a:gd name="connsiteX12" fmla="*/ 2193341 w 2380684"/>
                <a:gd name="connsiteY12" fmla="*/ 764024 h 2309674"/>
                <a:gd name="connsiteX13" fmla="*/ 2318547 w 2380684"/>
                <a:gd name="connsiteY13" fmla="*/ 950181 h 2309674"/>
                <a:gd name="connsiteX14" fmla="*/ 2356402 w 2380684"/>
                <a:gd name="connsiteY14" fmla="*/ 982685 h 2309674"/>
                <a:gd name="connsiteX15" fmla="*/ 2370959 w 2380684"/>
                <a:gd name="connsiteY15" fmla="*/ 1047692 h 2309674"/>
                <a:gd name="connsiteX16" fmla="*/ 1582201 w 2380684"/>
                <a:gd name="connsiteY16" fmla="*/ 2265248 h 2309674"/>
                <a:gd name="connsiteX17" fmla="*/ 873689 w 2380684"/>
                <a:gd name="connsiteY17" fmla="*/ 2268655 h 2309674"/>
                <a:gd name="connsiteX18" fmla="*/ 855385 w 2380684"/>
                <a:gd name="connsiteY18" fmla="*/ 2307426 h 2309674"/>
                <a:gd name="connsiteX19" fmla="*/ 796551 w 2380684"/>
                <a:gd name="connsiteY19" fmla="*/ 2306746 h 2309674"/>
                <a:gd name="connsiteX20" fmla="*/ 766596 w 2380684"/>
                <a:gd name="connsiteY20" fmla="*/ 2269677 h 2309674"/>
                <a:gd name="connsiteX21" fmla="*/ 566572 w 2380684"/>
                <a:gd name="connsiteY21" fmla="*/ 2274097 h 2309674"/>
                <a:gd name="connsiteX22" fmla="*/ 562212 w 2380684"/>
                <a:gd name="connsiteY22" fmla="*/ 2153416 h 2309674"/>
                <a:gd name="connsiteX23" fmla="*/ 28287 w 2380684"/>
                <a:gd name="connsiteY23" fmla="*/ 2154431 h 2309674"/>
                <a:gd name="connsiteX24" fmla="*/ 24984 w 2380684"/>
                <a:gd name="connsiteY24" fmla="*/ 2029323 h 2309674"/>
                <a:gd name="connsiteX25" fmla="*/ 18798 w 2380684"/>
                <a:gd name="connsiteY25" fmla="*/ 1771973 h 2309674"/>
                <a:gd name="connsiteX26" fmla="*/ 19604 w 2380684"/>
                <a:gd name="connsiteY26" fmla="*/ 1085056 h 2309674"/>
                <a:gd name="connsiteX0" fmla="*/ 17982 w 2379404"/>
                <a:gd name="connsiteY0" fmla="*/ 1096133 h 2309674"/>
                <a:gd name="connsiteX1" fmla="*/ 17666 w 2379404"/>
                <a:gd name="connsiteY1" fmla="*/ 585718 h 2309674"/>
                <a:gd name="connsiteX2" fmla="*/ 0 w 2379404"/>
                <a:gd name="connsiteY2" fmla="*/ 543735 h 2309674"/>
                <a:gd name="connsiteX3" fmla="*/ 0 w 2379404"/>
                <a:gd name="connsiteY3" fmla="*/ 0 h 2309674"/>
                <a:gd name="connsiteX4" fmla="*/ 2122339 w 2379404"/>
                <a:gd name="connsiteY4" fmla="*/ 7407 h 2309674"/>
                <a:gd name="connsiteX5" fmla="*/ 2120542 w 2379404"/>
                <a:gd name="connsiteY5" fmla="*/ 569002 h 2309674"/>
                <a:gd name="connsiteX6" fmla="*/ 2321459 w 2379404"/>
                <a:gd name="connsiteY6" fmla="*/ 563093 h 2309674"/>
                <a:gd name="connsiteX7" fmla="*/ 2283606 w 2379404"/>
                <a:gd name="connsiteY7" fmla="*/ 577867 h 2309674"/>
                <a:gd name="connsiteX8" fmla="*/ 2260311 w 2379404"/>
                <a:gd name="connsiteY8" fmla="*/ 610370 h 2309674"/>
                <a:gd name="connsiteX9" fmla="*/ 2251576 w 2379404"/>
                <a:gd name="connsiteY9" fmla="*/ 648785 h 2309674"/>
                <a:gd name="connsiteX10" fmla="*/ 2207899 w 2379404"/>
                <a:gd name="connsiteY10" fmla="*/ 666513 h 2309674"/>
                <a:gd name="connsiteX11" fmla="*/ 2199165 w 2379404"/>
                <a:gd name="connsiteY11" fmla="*/ 716747 h 2309674"/>
                <a:gd name="connsiteX12" fmla="*/ 2193341 w 2379404"/>
                <a:gd name="connsiteY12" fmla="*/ 764024 h 2309674"/>
                <a:gd name="connsiteX13" fmla="*/ 2318547 w 2379404"/>
                <a:gd name="connsiteY13" fmla="*/ 950181 h 2309674"/>
                <a:gd name="connsiteX14" fmla="*/ 2347667 w 2379404"/>
                <a:gd name="connsiteY14" fmla="*/ 991549 h 2309674"/>
                <a:gd name="connsiteX15" fmla="*/ 2370959 w 2379404"/>
                <a:gd name="connsiteY15" fmla="*/ 1047692 h 2309674"/>
                <a:gd name="connsiteX16" fmla="*/ 1582201 w 2379404"/>
                <a:gd name="connsiteY16" fmla="*/ 2265248 h 2309674"/>
                <a:gd name="connsiteX17" fmla="*/ 873689 w 2379404"/>
                <a:gd name="connsiteY17" fmla="*/ 2268655 h 2309674"/>
                <a:gd name="connsiteX18" fmla="*/ 855385 w 2379404"/>
                <a:gd name="connsiteY18" fmla="*/ 2307426 h 2309674"/>
                <a:gd name="connsiteX19" fmla="*/ 796551 w 2379404"/>
                <a:gd name="connsiteY19" fmla="*/ 2306746 h 2309674"/>
                <a:gd name="connsiteX20" fmla="*/ 766596 w 2379404"/>
                <a:gd name="connsiteY20" fmla="*/ 2269677 h 2309674"/>
                <a:gd name="connsiteX21" fmla="*/ 566572 w 2379404"/>
                <a:gd name="connsiteY21" fmla="*/ 2274097 h 2309674"/>
                <a:gd name="connsiteX22" fmla="*/ 562212 w 2379404"/>
                <a:gd name="connsiteY22" fmla="*/ 2153416 h 2309674"/>
                <a:gd name="connsiteX23" fmla="*/ 28287 w 2379404"/>
                <a:gd name="connsiteY23" fmla="*/ 2154431 h 2309674"/>
                <a:gd name="connsiteX24" fmla="*/ 24984 w 2379404"/>
                <a:gd name="connsiteY24" fmla="*/ 2029323 h 2309674"/>
                <a:gd name="connsiteX25" fmla="*/ 18798 w 2379404"/>
                <a:gd name="connsiteY25" fmla="*/ 1771973 h 2309674"/>
                <a:gd name="connsiteX26" fmla="*/ 19604 w 2379404"/>
                <a:gd name="connsiteY26" fmla="*/ 1085056 h 2309674"/>
                <a:gd name="connsiteX0" fmla="*/ 17982 w 2374393"/>
                <a:gd name="connsiteY0" fmla="*/ 1096133 h 2309674"/>
                <a:gd name="connsiteX1" fmla="*/ 17666 w 2374393"/>
                <a:gd name="connsiteY1" fmla="*/ 585718 h 2309674"/>
                <a:gd name="connsiteX2" fmla="*/ 0 w 2374393"/>
                <a:gd name="connsiteY2" fmla="*/ 543735 h 2309674"/>
                <a:gd name="connsiteX3" fmla="*/ 0 w 2374393"/>
                <a:gd name="connsiteY3" fmla="*/ 0 h 2309674"/>
                <a:gd name="connsiteX4" fmla="*/ 2122339 w 2374393"/>
                <a:gd name="connsiteY4" fmla="*/ 7407 h 2309674"/>
                <a:gd name="connsiteX5" fmla="*/ 2120542 w 2374393"/>
                <a:gd name="connsiteY5" fmla="*/ 569002 h 2309674"/>
                <a:gd name="connsiteX6" fmla="*/ 2321459 w 2374393"/>
                <a:gd name="connsiteY6" fmla="*/ 563093 h 2309674"/>
                <a:gd name="connsiteX7" fmla="*/ 2283606 w 2374393"/>
                <a:gd name="connsiteY7" fmla="*/ 577867 h 2309674"/>
                <a:gd name="connsiteX8" fmla="*/ 2260311 w 2374393"/>
                <a:gd name="connsiteY8" fmla="*/ 610370 h 2309674"/>
                <a:gd name="connsiteX9" fmla="*/ 2251576 w 2374393"/>
                <a:gd name="connsiteY9" fmla="*/ 648785 h 2309674"/>
                <a:gd name="connsiteX10" fmla="*/ 2207899 w 2374393"/>
                <a:gd name="connsiteY10" fmla="*/ 666513 h 2309674"/>
                <a:gd name="connsiteX11" fmla="*/ 2199165 w 2374393"/>
                <a:gd name="connsiteY11" fmla="*/ 716747 h 2309674"/>
                <a:gd name="connsiteX12" fmla="*/ 2193341 w 2374393"/>
                <a:gd name="connsiteY12" fmla="*/ 764024 h 2309674"/>
                <a:gd name="connsiteX13" fmla="*/ 2318547 w 2374393"/>
                <a:gd name="connsiteY13" fmla="*/ 950181 h 2309674"/>
                <a:gd name="connsiteX14" fmla="*/ 2347667 w 2374393"/>
                <a:gd name="connsiteY14" fmla="*/ 991549 h 2309674"/>
                <a:gd name="connsiteX15" fmla="*/ 2365135 w 2374393"/>
                <a:gd name="connsiteY15" fmla="*/ 1053602 h 2309674"/>
                <a:gd name="connsiteX16" fmla="*/ 1582201 w 2374393"/>
                <a:gd name="connsiteY16" fmla="*/ 2265248 h 2309674"/>
                <a:gd name="connsiteX17" fmla="*/ 873689 w 2374393"/>
                <a:gd name="connsiteY17" fmla="*/ 2268655 h 2309674"/>
                <a:gd name="connsiteX18" fmla="*/ 855385 w 2374393"/>
                <a:gd name="connsiteY18" fmla="*/ 2307426 h 2309674"/>
                <a:gd name="connsiteX19" fmla="*/ 796551 w 2374393"/>
                <a:gd name="connsiteY19" fmla="*/ 2306746 h 2309674"/>
                <a:gd name="connsiteX20" fmla="*/ 766596 w 2374393"/>
                <a:gd name="connsiteY20" fmla="*/ 2269677 h 2309674"/>
                <a:gd name="connsiteX21" fmla="*/ 566572 w 2374393"/>
                <a:gd name="connsiteY21" fmla="*/ 2274097 h 2309674"/>
                <a:gd name="connsiteX22" fmla="*/ 562212 w 2374393"/>
                <a:gd name="connsiteY22" fmla="*/ 2153416 h 2309674"/>
                <a:gd name="connsiteX23" fmla="*/ 28287 w 2374393"/>
                <a:gd name="connsiteY23" fmla="*/ 2154431 h 2309674"/>
                <a:gd name="connsiteX24" fmla="*/ 24984 w 2374393"/>
                <a:gd name="connsiteY24" fmla="*/ 2029323 h 2309674"/>
                <a:gd name="connsiteX25" fmla="*/ 18798 w 2374393"/>
                <a:gd name="connsiteY25" fmla="*/ 1771973 h 2309674"/>
                <a:gd name="connsiteX26" fmla="*/ 19604 w 2374393"/>
                <a:gd name="connsiteY26" fmla="*/ 1085056 h 2309674"/>
                <a:gd name="connsiteX0" fmla="*/ 17982 w 2374393"/>
                <a:gd name="connsiteY0" fmla="*/ 1096133 h 2309674"/>
                <a:gd name="connsiteX1" fmla="*/ 17666 w 2374393"/>
                <a:gd name="connsiteY1" fmla="*/ 585718 h 2309674"/>
                <a:gd name="connsiteX2" fmla="*/ 0 w 2374393"/>
                <a:gd name="connsiteY2" fmla="*/ 543735 h 2309674"/>
                <a:gd name="connsiteX3" fmla="*/ 0 w 2374393"/>
                <a:gd name="connsiteY3" fmla="*/ 0 h 2309674"/>
                <a:gd name="connsiteX4" fmla="*/ 2122339 w 2374393"/>
                <a:gd name="connsiteY4" fmla="*/ 7407 h 2309674"/>
                <a:gd name="connsiteX5" fmla="*/ 2120542 w 2374393"/>
                <a:gd name="connsiteY5" fmla="*/ 569002 h 2309674"/>
                <a:gd name="connsiteX6" fmla="*/ 2321459 w 2374393"/>
                <a:gd name="connsiteY6" fmla="*/ 563093 h 2309674"/>
                <a:gd name="connsiteX7" fmla="*/ 2283606 w 2374393"/>
                <a:gd name="connsiteY7" fmla="*/ 577867 h 2309674"/>
                <a:gd name="connsiteX8" fmla="*/ 2260311 w 2374393"/>
                <a:gd name="connsiteY8" fmla="*/ 610370 h 2309674"/>
                <a:gd name="connsiteX9" fmla="*/ 2251576 w 2374393"/>
                <a:gd name="connsiteY9" fmla="*/ 648785 h 2309674"/>
                <a:gd name="connsiteX10" fmla="*/ 2207899 w 2374393"/>
                <a:gd name="connsiteY10" fmla="*/ 666513 h 2309674"/>
                <a:gd name="connsiteX11" fmla="*/ 2199165 w 2374393"/>
                <a:gd name="connsiteY11" fmla="*/ 716747 h 2309674"/>
                <a:gd name="connsiteX12" fmla="*/ 2193341 w 2374393"/>
                <a:gd name="connsiteY12" fmla="*/ 764024 h 2309674"/>
                <a:gd name="connsiteX13" fmla="*/ 2318547 w 2374393"/>
                <a:gd name="connsiteY13" fmla="*/ 950181 h 2309674"/>
                <a:gd name="connsiteX14" fmla="*/ 2347667 w 2374393"/>
                <a:gd name="connsiteY14" fmla="*/ 991549 h 2309674"/>
                <a:gd name="connsiteX15" fmla="*/ 2365135 w 2374393"/>
                <a:gd name="connsiteY15" fmla="*/ 1053602 h 2309674"/>
                <a:gd name="connsiteX16" fmla="*/ 1582201 w 2374393"/>
                <a:gd name="connsiteY16" fmla="*/ 2265248 h 2309674"/>
                <a:gd name="connsiteX17" fmla="*/ 873689 w 2374393"/>
                <a:gd name="connsiteY17" fmla="*/ 2268655 h 2309674"/>
                <a:gd name="connsiteX18" fmla="*/ 855385 w 2374393"/>
                <a:gd name="connsiteY18" fmla="*/ 2307426 h 2309674"/>
                <a:gd name="connsiteX19" fmla="*/ 796551 w 2374393"/>
                <a:gd name="connsiteY19" fmla="*/ 2306746 h 2309674"/>
                <a:gd name="connsiteX20" fmla="*/ 766596 w 2374393"/>
                <a:gd name="connsiteY20" fmla="*/ 2269677 h 2309674"/>
                <a:gd name="connsiteX21" fmla="*/ 566572 w 2374393"/>
                <a:gd name="connsiteY21" fmla="*/ 2274097 h 2309674"/>
                <a:gd name="connsiteX22" fmla="*/ 562212 w 2374393"/>
                <a:gd name="connsiteY22" fmla="*/ 2153416 h 2309674"/>
                <a:gd name="connsiteX23" fmla="*/ 28287 w 2374393"/>
                <a:gd name="connsiteY23" fmla="*/ 2154431 h 2309674"/>
                <a:gd name="connsiteX24" fmla="*/ 24984 w 2374393"/>
                <a:gd name="connsiteY24" fmla="*/ 2029323 h 2309674"/>
                <a:gd name="connsiteX25" fmla="*/ 18798 w 2374393"/>
                <a:gd name="connsiteY25" fmla="*/ 1771973 h 2309674"/>
                <a:gd name="connsiteX26" fmla="*/ 19604 w 2374393"/>
                <a:gd name="connsiteY26" fmla="*/ 1085056 h 2309674"/>
                <a:gd name="connsiteX0" fmla="*/ 17982 w 2464353"/>
                <a:gd name="connsiteY0" fmla="*/ 1096133 h 2309674"/>
                <a:gd name="connsiteX1" fmla="*/ 17666 w 2464353"/>
                <a:gd name="connsiteY1" fmla="*/ 585718 h 2309674"/>
                <a:gd name="connsiteX2" fmla="*/ 0 w 2464353"/>
                <a:gd name="connsiteY2" fmla="*/ 543735 h 2309674"/>
                <a:gd name="connsiteX3" fmla="*/ 0 w 2464353"/>
                <a:gd name="connsiteY3" fmla="*/ 0 h 2309674"/>
                <a:gd name="connsiteX4" fmla="*/ 2122339 w 2464353"/>
                <a:gd name="connsiteY4" fmla="*/ 7407 h 2309674"/>
                <a:gd name="connsiteX5" fmla="*/ 2120542 w 2464353"/>
                <a:gd name="connsiteY5" fmla="*/ 569002 h 2309674"/>
                <a:gd name="connsiteX6" fmla="*/ 2321459 w 2464353"/>
                <a:gd name="connsiteY6" fmla="*/ 563093 h 2309674"/>
                <a:gd name="connsiteX7" fmla="*/ 2283606 w 2464353"/>
                <a:gd name="connsiteY7" fmla="*/ 577867 h 2309674"/>
                <a:gd name="connsiteX8" fmla="*/ 2260311 w 2464353"/>
                <a:gd name="connsiteY8" fmla="*/ 610370 h 2309674"/>
                <a:gd name="connsiteX9" fmla="*/ 2251576 w 2464353"/>
                <a:gd name="connsiteY9" fmla="*/ 648785 h 2309674"/>
                <a:gd name="connsiteX10" fmla="*/ 2207899 w 2464353"/>
                <a:gd name="connsiteY10" fmla="*/ 666513 h 2309674"/>
                <a:gd name="connsiteX11" fmla="*/ 2199165 w 2464353"/>
                <a:gd name="connsiteY11" fmla="*/ 716747 h 2309674"/>
                <a:gd name="connsiteX12" fmla="*/ 2193341 w 2464353"/>
                <a:gd name="connsiteY12" fmla="*/ 764024 h 2309674"/>
                <a:gd name="connsiteX13" fmla="*/ 2318547 w 2464353"/>
                <a:gd name="connsiteY13" fmla="*/ 950181 h 2309674"/>
                <a:gd name="connsiteX14" fmla="*/ 2347667 w 2464353"/>
                <a:gd name="connsiteY14" fmla="*/ 991549 h 2309674"/>
                <a:gd name="connsiteX15" fmla="*/ 2365135 w 2464353"/>
                <a:gd name="connsiteY15" fmla="*/ 1053602 h 2309674"/>
                <a:gd name="connsiteX16" fmla="*/ 2417548 w 2464353"/>
                <a:gd name="connsiteY16" fmla="*/ 1062466 h 2309674"/>
                <a:gd name="connsiteX17" fmla="*/ 1582201 w 2464353"/>
                <a:gd name="connsiteY17" fmla="*/ 2265248 h 2309674"/>
                <a:gd name="connsiteX18" fmla="*/ 873689 w 2464353"/>
                <a:gd name="connsiteY18" fmla="*/ 2268655 h 2309674"/>
                <a:gd name="connsiteX19" fmla="*/ 855385 w 2464353"/>
                <a:gd name="connsiteY19" fmla="*/ 2307426 h 2309674"/>
                <a:gd name="connsiteX20" fmla="*/ 796551 w 2464353"/>
                <a:gd name="connsiteY20" fmla="*/ 2306746 h 2309674"/>
                <a:gd name="connsiteX21" fmla="*/ 766596 w 2464353"/>
                <a:gd name="connsiteY21" fmla="*/ 2269677 h 2309674"/>
                <a:gd name="connsiteX22" fmla="*/ 566572 w 2464353"/>
                <a:gd name="connsiteY22" fmla="*/ 2274097 h 2309674"/>
                <a:gd name="connsiteX23" fmla="*/ 562212 w 2464353"/>
                <a:gd name="connsiteY23" fmla="*/ 2153416 h 2309674"/>
                <a:gd name="connsiteX24" fmla="*/ 28287 w 2464353"/>
                <a:gd name="connsiteY24" fmla="*/ 2154431 h 2309674"/>
                <a:gd name="connsiteX25" fmla="*/ 24984 w 2464353"/>
                <a:gd name="connsiteY25" fmla="*/ 2029323 h 2309674"/>
                <a:gd name="connsiteX26" fmla="*/ 18798 w 2464353"/>
                <a:gd name="connsiteY26" fmla="*/ 1771973 h 2309674"/>
                <a:gd name="connsiteX27" fmla="*/ 19604 w 2464353"/>
                <a:gd name="connsiteY27" fmla="*/ 1085056 h 2309674"/>
                <a:gd name="connsiteX0" fmla="*/ 17982 w 2418298"/>
                <a:gd name="connsiteY0" fmla="*/ 1096133 h 2309674"/>
                <a:gd name="connsiteX1" fmla="*/ 17666 w 2418298"/>
                <a:gd name="connsiteY1" fmla="*/ 585718 h 2309674"/>
                <a:gd name="connsiteX2" fmla="*/ 0 w 2418298"/>
                <a:gd name="connsiteY2" fmla="*/ 543735 h 2309674"/>
                <a:gd name="connsiteX3" fmla="*/ 0 w 2418298"/>
                <a:gd name="connsiteY3" fmla="*/ 0 h 2309674"/>
                <a:gd name="connsiteX4" fmla="*/ 2122339 w 2418298"/>
                <a:gd name="connsiteY4" fmla="*/ 7407 h 2309674"/>
                <a:gd name="connsiteX5" fmla="*/ 2120542 w 2418298"/>
                <a:gd name="connsiteY5" fmla="*/ 569002 h 2309674"/>
                <a:gd name="connsiteX6" fmla="*/ 2321459 w 2418298"/>
                <a:gd name="connsiteY6" fmla="*/ 563093 h 2309674"/>
                <a:gd name="connsiteX7" fmla="*/ 2283606 w 2418298"/>
                <a:gd name="connsiteY7" fmla="*/ 577867 h 2309674"/>
                <a:gd name="connsiteX8" fmla="*/ 2260311 w 2418298"/>
                <a:gd name="connsiteY8" fmla="*/ 610370 h 2309674"/>
                <a:gd name="connsiteX9" fmla="*/ 2251576 w 2418298"/>
                <a:gd name="connsiteY9" fmla="*/ 648785 h 2309674"/>
                <a:gd name="connsiteX10" fmla="*/ 2207899 w 2418298"/>
                <a:gd name="connsiteY10" fmla="*/ 666513 h 2309674"/>
                <a:gd name="connsiteX11" fmla="*/ 2199165 w 2418298"/>
                <a:gd name="connsiteY11" fmla="*/ 716747 h 2309674"/>
                <a:gd name="connsiteX12" fmla="*/ 2193341 w 2418298"/>
                <a:gd name="connsiteY12" fmla="*/ 764024 h 2309674"/>
                <a:gd name="connsiteX13" fmla="*/ 2318547 w 2418298"/>
                <a:gd name="connsiteY13" fmla="*/ 950181 h 2309674"/>
                <a:gd name="connsiteX14" fmla="*/ 2347667 w 2418298"/>
                <a:gd name="connsiteY14" fmla="*/ 991549 h 2309674"/>
                <a:gd name="connsiteX15" fmla="*/ 2365135 w 2418298"/>
                <a:gd name="connsiteY15" fmla="*/ 1053602 h 2309674"/>
                <a:gd name="connsiteX16" fmla="*/ 2417548 w 2418298"/>
                <a:gd name="connsiteY16" fmla="*/ 1062466 h 2309674"/>
                <a:gd name="connsiteX17" fmla="*/ 1582201 w 2418298"/>
                <a:gd name="connsiteY17" fmla="*/ 2265248 h 2309674"/>
                <a:gd name="connsiteX18" fmla="*/ 873689 w 2418298"/>
                <a:gd name="connsiteY18" fmla="*/ 2268655 h 2309674"/>
                <a:gd name="connsiteX19" fmla="*/ 855385 w 2418298"/>
                <a:gd name="connsiteY19" fmla="*/ 2307426 h 2309674"/>
                <a:gd name="connsiteX20" fmla="*/ 796551 w 2418298"/>
                <a:gd name="connsiteY20" fmla="*/ 2306746 h 2309674"/>
                <a:gd name="connsiteX21" fmla="*/ 766596 w 2418298"/>
                <a:gd name="connsiteY21" fmla="*/ 2269677 h 2309674"/>
                <a:gd name="connsiteX22" fmla="*/ 566572 w 2418298"/>
                <a:gd name="connsiteY22" fmla="*/ 2274097 h 2309674"/>
                <a:gd name="connsiteX23" fmla="*/ 562212 w 2418298"/>
                <a:gd name="connsiteY23" fmla="*/ 2153416 h 2309674"/>
                <a:gd name="connsiteX24" fmla="*/ 28287 w 2418298"/>
                <a:gd name="connsiteY24" fmla="*/ 2154431 h 2309674"/>
                <a:gd name="connsiteX25" fmla="*/ 24984 w 2418298"/>
                <a:gd name="connsiteY25" fmla="*/ 2029323 h 2309674"/>
                <a:gd name="connsiteX26" fmla="*/ 18798 w 2418298"/>
                <a:gd name="connsiteY26" fmla="*/ 1771973 h 2309674"/>
                <a:gd name="connsiteX27" fmla="*/ 19604 w 2418298"/>
                <a:gd name="connsiteY27" fmla="*/ 1085056 h 2309674"/>
                <a:gd name="connsiteX0" fmla="*/ 17982 w 2455895"/>
                <a:gd name="connsiteY0" fmla="*/ 1096133 h 2309674"/>
                <a:gd name="connsiteX1" fmla="*/ 17666 w 2455895"/>
                <a:gd name="connsiteY1" fmla="*/ 585718 h 2309674"/>
                <a:gd name="connsiteX2" fmla="*/ 0 w 2455895"/>
                <a:gd name="connsiteY2" fmla="*/ 543735 h 2309674"/>
                <a:gd name="connsiteX3" fmla="*/ 0 w 2455895"/>
                <a:gd name="connsiteY3" fmla="*/ 0 h 2309674"/>
                <a:gd name="connsiteX4" fmla="*/ 2122339 w 2455895"/>
                <a:gd name="connsiteY4" fmla="*/ 7407 h 2309674"/>
                <a:gd name="connsiteX5" fmla="*/ 2120542 w 2455895"/>
                <a:gd name="connsiteY5" fmla="*/ 569002 h 2309674"/>
                <a:gd name="connsiteX6" fmla="*/ 2321459 w 2455895"/>
                <a:gd name="connsiteY6" fmla="*/ 563093 h 2309674"/>
                <a:gd name="connsiteX7" fmla="*/ 2283606 w 2455895"/>
                <a:gd name="connsiteY7" fmla="*/ 577867 h 2309674"/>
                <a:gd name="connsiteX8" fmla="*/ 2260311 w 2455895"/>
                <a:gd name="connsiteY8" fmla="*/ 610370 h 2309674"/>
                <a:gd name="connsiteX9" fmla="*/ 2251576 w 2455895"/>
                <a:gd name="connsiteY9" fmla="*/ 648785 h 2309674"/>
                <a:gd name="connsiteX10" fmla="*/ 2207899 w 2455895"/>
                <a:gd name="connsiteY10" fmla="*/ 666513 h 2309674"/>
                <a:gd name="connsiteX11" fmla="*/ 2199165 w 2455895"/>
                <a:gd name="connsiteY11" fmla="*/ 716747 h 2309674"/>
                <a:gd name="connsiteX12" fmla="*/ 2193341 w 2455895"/>
                <a:gd name="connsiteY12" fmla="*/ 764024 h 2309674"/>
                <a:gd name="connsiteX13" fmla="*/ 2318547 w 2455895"/>
                <a:gd name="connsiteY13" fmla="*/ 950181 h 2309674"/>
                <a:gd name="connsiteX14" fmla="*/ 2347667 w 2455895"/>
                <a:gd name="connsiteY14" fmla="*/ 991549 h 2309674"/>
                <a:gd name="connsiteX15" fmla="*/ 2365135 w 2455895"/>
                <a:gd name="connsiteY15" fmla="*/ 1053602 h 2309674"/>
                <a:gd name="connsiteX16" fmla="*/ 2417548 w 2455895"/>
                <a:gd name="connsiteY16" fmla="*/ 1062466 h 2309674"/>
                <a:gd name="connsiteX17" fmla="*/ 2382605 w 2455895"/>
                <a:gd name="connsiteY17" fmla="*/ 1115654 h 2309674"/>
                <a:gd name="connsiteX18" fmla="*/ 1582201 w 2455895"/>
                <a:gd name="connsiteY18" fmla="*/ 2265248 h 2309674"/>
                <a:gd name="connsiteX19" fmla="*/ 873689 w 2455895"/>
                <a:gd name="connsiteY19" fmla="*/ 2268655 h 2309674"/>
                <a:gd name="connsiteX20" fmla="*/ 855385 w 2455895"/>
                <a:gd name="connsiteY20" fmla="*/ 2307426 h 2309674"/>
                <a:gd name="connsiteX21" fmla="*/ 796551 w 2455895"/>
                <a:gd name="connsiteY21" fmla="*/ 2306746 h 2309674"/>
                <a:gd name="connsiteX22" fmla="*/ 766596 w 2455895"/>
                <a:gd name="connsiteY22" fmla="*/ 2269677 h 2309674"/>
                <a:gd name="connsiteX23" fmla="*/ 566572 w 2455895"/>
                <a:gd name="connsiteY23" fmla="*/ 2274097 h 2309674"/>
                <a:gd name="connsiteX24" fmla="*/ 562212 w 2455895"/>
                <a:gd name="connsiteY24" fmla="*/ 2153416 h 2309674"/>
                <a:gd name="connsiteX25" fmla="*/ 28287 w 2455895"/>
                <a:gd name="connsiteY25" fmla="*/ 2154431 h 2309674"/>
                <a:gd name="connsiteX26" fmla="*/ 24984 w 2455895"/>
                <a:gd name="connsiteY26" fmla="*/ 2029323 h 2309674"/>
                <a:gd name="connsiteX27" fmla="*/ 18798 w 2455895"/>
                <a:gd name="connsiteY27" fmla="*/ 1771973 h 2309674"/>
                <a:gd name="connsiteX28" fmla="*/ 19604 w 2455895"/>
                <a:gd name="connsiteY28" fmla="*/ 1085056 h 2309674"/>
                <a:gd name="connsiteX0" fmla="*/ 17982 w 2530775"/>
                <a:gd name="connsiteY0" fmla="*/ 1096133 h 2309674"/>
                <a:gd name="connsiteX1" fmla="*/ 17666 w 2530775"/>
                <a:gd name="connsiteY1" fmla="*/ 585718 h 2309674"/>
                <a:gd name="connsiteX2" fmla="*/ 0 w 2530775"/>
                <a:gd name="connsiteY2" fmla="*/ 543735 h 2309674"/>
                <a:gd name="connsiteX3" fmla="*/ 0 w 2530775"/>
                <a:gd name="connsiteY3" fmla="*/ 0 h 2309674"/>
                <a:gd name="connsiteX4" fmla="*/ 2122339 w 2530775"/>
                <a:gd name="connsiteY4" fmla="*/ 7407 h 2309674"/>
                <a:gd name="connsiteX5" fmla="*/ 2120542 w 2530775"/>
                <a:gd name="connsiteY5" fmla="*/ 569002 h 2309674"/>
                <a:gd name="connsiteX6" fmla="*/ 2321459 w 2530775"/>
                <a:gd name="connsiteY6" fmla="*/ 563093 h 2309674"/>
                <a:gd name="connsiteX7" fmla="*/ 2283606 w 2530775"/>
                <a:gd name="connsiteY7" fmla="*/ 577867 h 2309674"/>
                <a:gd name="connsiteX8" fmla="*/ 2260311 w 2530775"/>
                <a:gd name="connsiteY8" fmla="*/ 610370 h 2309674"/>
                <a:gd name="connsiteX9" fmla="*/ 2251576 w 2530775"/>
                <a:gd name="connsiteY9" fmla="*/ 648785 h 2309674"/>
                <a:gd name="connsiteX10" fmla="*/ 2207899 w 2530775"/>
                <a:gd name="connsiteY10" fmla="*/ 666513 h 2309674"/>
                <a:gd name="connsiteX11" fmla="*/ 2199165 w 2530775"/>
                <a:gd name="connsiteY11" fmla="*/ 716747 h 2309674"/>
                <a:gd name="connsiteX12" fmla="*/ 2193341 w 2530775"/>
                <a:gd name="connsiteY12" fmla="*/ 764024 h 2309674"/>
                <a:gd name="connsiteX13" fmla="*/ 2318547 w 2530775"/>
                <a:gd name="connsiteY13" fmla="*/ 950181 h 2309674"/>
                <a:gd name="connsiteX14" fmla="*/ 2347667 w 2530775"/>
                <a:gd name="connsiteY14" fmla="*/ 991549 h 2309674"/>
                <a:gd name="connsiteX15" fmla="*/ 2365135 w 2530775"/>
                <a:gd name="connsiteY15" fmla="*/ 1053602 h 2309674"/>
                <a:gd name="connsiteX16" fmla="*/ 2417548 w 2530775"/>
                <a:gd name="connsiteY16" fmla="*/ 1062466 h 2309674"/>
                <a:gd name="connsiteX17" fmla="*/ 2481607 w 2530775"/>
                <a:gd name="connsiteY17" fmla="*/ 1035872 h 2309674"/>
                <a:gd name="connsiteX18" fmla="*/ 1582201 w 2530775"/>
                <a:gd name="connsiteY18" fmla="*/ 2265248 h 2309674"/>
                <a:gd name="connsiteX19" fmla="*/ 873689 w 2530775"/>
                <a:gd name="connsiteY19" fmla="*/ 2268655 h 2309674"/>
                <a:gd name="connsiteX20" fmla="*/ 855385 w 2530775"/>
                <a:gd name="connsiteY20" fmla="*/ 2307426 h 2309674"/>
                <a:gd name="connsiteX21" fmla="*/ 796551 w 2530775"/>
                <a:gd name="connsiteY21" fmla="*/ 2306746 h 2309674"/>
                <a:gd name="connsiteX22" fmla="*/ 766596 w 2530775"/>
                <a:gd name="connsiteY22" fmla="*/ 2269677 h 2309674"/>
                <a:gd name="connsiteX23" fmla="*/ 566572 w 2530775"/>
                <a:gd name="connsiteY23" fmla="*/ 2274097 h 2309674"/>
                <a:gd name="connsiteX24" fmla="*/ 562212 w 2530775"/>
                <a:gd name="connsiteY24" fmla="*/ 2153416 h 2309674"/>
                <a:gd name="connsiteX25" fmla="*/ 28287 w 2530775"/>
                <a:gd name="connsiteY25" fmla="*/ 2154431 h 2309674"/>
                <a:gd name="connsiteX26" fmla="*/ 24984 w 2530775"/>
                <a:gd name="connsiteY26" fmla="*/ 2029323 h 2309674"/>
                <a:gd name="connsiteX27" fmla="*/ 18798 w 2530775"/>
                <a:gd name="connsiteY27" fmla="*/ 1771973 h 2309674"/>
                <a:gd name="connsiteX28" fmla="*/ 19604 w 2530775"/>
                <a:gd name="connsiteY28" fmla="*/ 1085056 h 2309674"/>
                <a:gd name="connsiteX0" fmla="*/ 17982 w 2481607"/>
                <a:gd name="connsiteY0" fmla="*/ 1096133 h 2309674"/>
                <a:gd name="connsiteX1" fmla="*/ 17666 w 2481607"/>
                <a:gd name="connsiteY1" fmla="*/ 585718 h 2309674"/>
                <a:gd name="connsiteX2" fmla="*/ 0 w 2481607"/>
                <a:gd name="connsiteY2" fmla="*/ 543735 h 2309674"/>
                <a:gd name="connsiteX3" fmla="*/ 0 w 2481607"/>
                <a:gd name="connsiteY3" fmla="*/ 0 h 2309674"/>
                <a:gd name="connsiteX4" fmla="*/ 2122339 w 2481607"/>
                <a:gd name="connsiteY4" fmla="*/ 7407 h 2309674"/>
                <a:gd name="connsiteX5" fmla="*/ 2120542 w 2481607"/>
                <a:gd name="connsiteY5" fmla="*/ 569002 h 2309674"/>
                <a:gd name="connsiteX6" fmla="*/ 2321459 w 2481607"/>
                <a:gd name="connsiteY6" fmla="*/ 563093 h 2309674"/>
                <a:gd name="connsiteX7" fmla="*/ 2283606 w 2481607"/>
                <a:gd name="connsiteY7" fmla="*/ 577867 h 2309674"/>
                <a:gd name="connsiteX8" fmla="*/ 2260311 w 2481607"/>
                <a:gd name="connsiteY8" fmla="*/ 610370 h 2309674"/>
                <a:gd name="connsiteX9" fmla="*/ 2251576 w 2481607"/>
                <a:gd name="connsiteY9" fmla="*/ 648785 h 2309674"/>
                <a:gd name="connsiteX10" fmla="*/ 2207899 w 2481607"/>
                <a:gd name="connsiteY10" fmla="*/ 666513 h 2309674"/>
                <a:gd name="connsiteX11" fmla="*/ 2199165 w 2481607"/>
                <a:gd name="connsiteY11" fmla="*/ 716747 h 2309674"/>
                <a:gd name="connsiteX12" fmla="*/ 2193341 w 2481607"/>
                <a:gd name="connsiteY12" fmla="*/ 764024 h 2309674"/>
                <a:gd name="connsiteX13" fmla="*/ 2318547 w 2481607"/>
                <a:gd name="connsiteY13" fmla="*/ 950181 h 2309674"/>
                <a:gd name="connsiteX14" fmla="*/ 2347667 w 2481607"/>
                <a:gd name="connsiteY14" fmla="*/ 991549 h 2309674"/>
                <a:gd name="connsiteX15" fmla="*/ 2365135 w 2481607"/>
                <a:gd name="connsiteY15" fmla="*/ 1053602 h 2309674"/>
                <a:gd name="connsiteX16" fmla="*/ 2417548 w 2481607"/>
                <a:gd name="connsiteY16" fmla="*/ 1062466 h 2309674"/>
                <a:gd name="connsiteX17" fmla="*/ 2481607 w 2481607"/>
                <a:gd name="connsiteY17" fmla="*/ 1035872 h 2309674"/>
                <a:gd name="connsiteX18" fmla="*/ 1582201 w 2481607"/>
                <a:gd name="connsiteY18" fmla="*/ 2265248 h 2309674"/>
                <a:gd name="connsiteX19" fmla="*/ 873689 w 2481607"/>
                <a:gd name="connsiteY19" fmla="*/ 2268655 h 2309674"/>
                <a:gd name="connsiteX20" fmla="*/ 855385 w 2481607"/>
                <a:gd name="connsiteY20" fmla="*/ 2307426 h 2309674"/>
                <a:gd name="connsiteX21" fmla="*/ 796551 w 2481607"/>
                <a:gd name="connsiteY21" fmla="*/ 2306746 h 2309674"/>
                <a:gd name="connsiteX22" fmla="*/ 766596 w 2481607"/>
                <a:gd name="connsiteY22" fmla="*/ 2269677 h 2309674"/>
                <a:gd name="connsiteX23" fmla="*/ 566572 w 2481607"/>
                <a:gd name="connsiteY23" fmla="*/ 2274097 h 2309674"/>
                <a:gd name="connsiteX24" fmla="*/ 562212 w 2481607"/>
                <a:gd name="connsiteY24" fmla="*/ 2153416 h 2309674"/>
                <a:gd name="connsiteX25" fmla="*/ 28287 w 2481607"/>
                <a:gd name="connsiteY25" fmla="*/ 2154431 h 2309674"/>
                <a:gd name="connsiteX26" fmla="*/ 24984 w 2481607"/>
                <a:gd name="connsiteY26" fmla="*/ 2029323 h 2309674"/>
                <a:gd name="connsiteX27" fmla="*/ 18798 w 2481607"/>
                <a:gd name="connsiteY27" fmla="*/ 1771973 h 2309674"/>
                <a:gd name="connsiteX28" fmla="*/ 19604 w 2481607"/>
                <a:gd name="connsiteY28" fmla="*/ 1085056 h 2309674"/>
                <a:gd name="connsiteX0" fmla="*/ 17982 w 2511520"/>
                <a:gd name="connsiteY0" fmla="*/ 1096133 h 2309674"/>
                <a:gd name="connsiteX1" fmla="*/ 17666 w 2511520"/>
                <a:gd name="connsiteY1" fmla="*/ 585718 h 2309674"/>
                <a:gd name="connsiteX2" fmla="*/ 0 w 2511520"/>
                <a:gd name="connsiteY2" fmla="*/ 543735 h 2309674"/>
                <a:gd name="connsiteX3" fmla="*/ 0 w 2511520"/>
                <a:gd name="connsiteY3" fmla="*/ 0 h 2309674"/>
                <a:gd name="connsiteX4" fmla="*/ 2122339 w 2511520"/>
                <a:gd name="connsiteY4" fmla="*/ 7407 h 2309674"/>
                <a:gd name="connsiteX5" fmla="*/ 2120542 w 2511520"/>
                <a:gd name="connsiteY5" fmla="*/ 569002 h 2309674"/>
                <a:gd name="connsiteX6" fmla="*/ 2321459 w 2511520"/>
                <a:gd name="connsiteY6" fmla="*/ 563093 h 2309674"/>
                <a:gd name="connsiteX7" fmla="*/ 2283606 w 2511520"/>
                <a:gd name="connsiteY7" fmla="*/ 577867 h 2309674"/>
                <a:gd name="connsiteX8" fmla="*/ 2260311 w 2511520"/>
                <a:gd name="connsiteY8" fmla="*/ 610370 h 2309674"/>
                <a:gd name="connsiteX9" fmla="*/ 2251576 w 2511520"/>
                <a:gd name="connsiteY9" fmla="*/ 648785 h 2309674"/>
                <a:gd name="connsiteX10" fmla="*/ 2207899 w 2511520"/>
                <a:gd name="connsiteY10" fmla="*/ 666513 h 2309674"/>
                <a:gd name="connsiteX11" fmla="*/ 2199165 w 2511520"/>
                <a:gd name="connsiteY11" fmla="*/ 716747 h 2309674"/>
                <a:gd name="connsiteX12" fmla="*/ 2193341 w 2511520"/>
                <a:gd name="connsiteY12" fmla="*/ 764024 h 2309674"/>
                <a:gd name="connsiteX13" fmla="*/ 2318547 w 2511520"/>
                <a:gd name="connsiteY13" fmla="*/ 950181 h 2309674"/>
                <a:gd name="connsiteX14" fmla="*/ 2347667 w 2511520"/>
                <a:gd name="connsiteY14" fmla="*/ 991549 h 2309674"/>
                <a:gd name="connsiteX15" fmla="*/ 2365135 w 2511520"/>
                <a:gd name="connsiteY15" fmla="*/ 1053602 h 2309674"/>
                <a:gd name="connsiteX16" fmla="*/ 2417548 w 2511520"/>
                <a:gd name="connsiteY16" fmla="*/ 1062466 h 2309674"/>
                <a:gd name="connsiteX17" fmla="*/ 2481607 w 2511520"/>
                <a:gd name="connsiteY17" fmla="*/ 1035872 h 2309674"/>
                <a:gd name="connsiteX18" fmla="*/ 2426283 w 2511520"/>
                <a:gd name="connsiteY18" fmla="*/ 1118609 h 2309674"/>
                <a:gd name="connsiteX19" fmla="*/ 1582201 w 2511520"/>
                <a:gd name="connsiteY19" fmla="*/ 2265248 h 2309674"/>
                <a:gd name="connsiteX20" fmla="*/ 873689 w 2511520"/>
                <a:gd name="connsiteY20" fmla="*/ 2268655 h 2309674"/>
                <a:gd name="connsiteX21" fmla="*/ 855385 w 2511520"/>
                <a:gd name="connsiteY21" fmla="*/ 2307426 h 2309674"/>
                <a:gd name="connsiteX22" fmla="*/ 796551 w 2511520"/>
                <a:gd name="connsiteY22" fmla="*/ 2306746 h 2309674"/>
                <a:gd name="connsiteX23" fmla="*/ 766596 w 2511520"/>
                <a:gd name="connsiteY23" fmla="*/ 2269677 h 2309674"/>
                <a:gd name="connsiteX24" fmla="*/ 566572 w 2511520"/>
                <a:gd name="connsiteY24" fmla="*/ 2274097 h 2309674"/>
                <a:gd name="connsiteX25" fmla="*/ 562212 w 2511520"/>
                <a:gd name="connsiteY25" fmla="*/ 2153416 h 2309674"/>
                <a:gd name="connsiteX26" fmla="*/ 28287 w 2511520"/>
                <a:gd name="connsiteY26" fmla="*/ 2154431 h 2309674"/>
                <a:gd name="connsiteX27" fmla="*/ 24984 w 2511520"/>
                <a:gd name="connsiteY27" fmla="*/ 2029323 h 2309674"/>
                <a:gd name="connsiteX28" fmla="*/ 18798 w 2511520"/>
                <a:gd name="connsiteY28" fmla="*/ 1771973 h 2309674"/>
                <a:gd name="connsiteX29" fmla="*/ 19604 w 2511520"/>
                <a:gd name="connsiteY29" fmla="*/ 1085056 h 2309674"/>
                <a:gd name="connsiteX0" fmla="*/ 17982 w 2577767"/>
                <a:gd name="connsiteY0" fmla="*/ 1096133 h 2309674"/>
                <a:gd name="connsiteX1" fmla="*/ 17666 w 2577767"/>
                <a:gd name="connsiteY1" fmla="*/ 585718 h 2309674"/>
                <a:gd name="connsiteX2" fmla="*/ 0 w 2577767"/>
                <a:gd name="connsiteY2" fmla="*/ 543735 h 2309674"/>
                <a:gd name="connsiteX3" fmla="*/ 0 w 2577767"/>
                <a:gd name="connsiteY3" fmla="*/ 0 h 2309674"/>
                <a:gd name="connsiteX4" fmla="*/ 2122339 w 2577767"/>
                <a:gd name="connsiteY4" fmla="*/ 7407 h 2309674"/>
                <a:gd name="connsiteX5" fmla="*/ 2120542 w 2577767"/>
                <a:gd name="connsiteY5" fmla="*/ 569002 h 2309674"/>
                <a:gd name="connsiteX6" fmla="*/ 2321459 w 2577767"/>
                <a:gd name="connsiteY6" fmla="*/ 563093 h 2309674"/>
                <a:gd name="connsiteX7" fmla="*/ 2283606 w 2577767"/>
                <a:gd name="connsiteY7" fmla="*/ 577867 h 2309674"/>
                <a:gd name="connsiteX8" fmla="*/ 2260311 w 2577767"/>
                <a:gd name="connsiteY8" fmla="*/ 610370 h 2309674"/>
                <a:gd name="connsiteX9" fmla="*/ 2251576 w 2577767"/>
                <a:gd name="connsiteY9" fmla="*/ 648785 h 2309674"/>
                <a:gd name="connsiteX10" fmla="*/ 2207899 w 2577767"/>
                <a:gd name="connsiteY10" fmla="*/ 666513 h 2309674"/>
                <a:gd name="connsiteX11" fmla="*/ 2199165 w 2577767"/>
                <a:gd name="connsiteY11" fmla="*/ 716747 h 2309674"/>
                <a:gd name="connsiteX12" fmla="*/ 2193341 w 2577767"/>
                <a:gd name="connsiteY12" fmla="*/ 764024 h 2309674"/>
                <a:gd name="connsiteX13" fmla="*/ 2318547 w 2577767"/>
                <a:gd name="connsiteY13" fmla="*/ 950181 h 2309674"/>
                <a:gd name="connsiteX14" fmla="*/ 2347667 w 2577767"/>
                <a:gd name="connsiteY14" fmla="*/ 991549 h 2309674"/>
                <a:gd name="connsiteX15" fmla="*/ 2365135 w 2577767"/>
                <a:gd name="connsiteY15" fmla="*/ 1053602 h 2309674"/>
                <a:gd name="connsiteX16" fmla="*/ 2417548 w 2577767"/>
                <a:gd name="connsiteY16" fmla="*/ 1062466 h 2309674"/>
                <a:gd name="connsiteX17" fmla="*/ 2481607 w 2577767"/>
                <a:gd name="connsiteY17" fmla="*/ 1035872 h 2309674"/>
                <a:gd name="connsiteX18" fmla="*/ 2519463 w 2577767"/>
                <a:gd name="connsiteY18" fmla="*/ 1068376 h 2309674"/>
                <a:gd name="connsiteX19" fmla="*/ 1582201 w 2577767"/>
                <a:gd name="connsiteY19" fmla="*/ 2265248 h 2309674"/>
                <a:gd name="connsiteX20" fmla="*/ 873689 w 2577767"/>
                <a:gd name="connsiteY20" fmla="*/ 2268655 h 2309674"/>
                <a:gd name="connsiteX21" fmla="*/ 855385 w 2577767"/>
                <a:gd name="connsiteY21" fmla="*/ 2307426 h 2309674"/>
                <a:gd name="connsiteX22" fmla="*/ 796551 w 2577767"/>
                <a:gd name="connsiteY22" fmla="*/ 2306746 h 2309674"/>
                <a:gd name="connsiteX23" fmla="*/ 766596 w 2577767"/>
                <a:gd name="connsiteY23" fmla="*/ 2269677 h 2309674"/>
                <a:gd name="connsiteX24" fmla="*/ 566572 w 2577767"/>
                <a:gd name="connsiteY24" fmla="*/ 2274097 h 2309674"/>
                <a:gd name="connsiteX25" fmla="*/ 562212 w 2577767"/>
                <a:gd name="connsiteY25" fmla="*/ 2153416 h 2309674"/>
                <a:gd name="connsiteX26" fmla="*/ 28287 w 2577767"/>
                <a:gd name="connsiteY26" fmla="*/ 2154431 h 2309674"/>
                <a:gd name="connsiteX27" fmla="*/ 24984 w 2577767"/>
                <a:gd name="connsiteY27" fmla="*/ 2029323 h 2309674"/>
                <a:gd name="connsiteX28" fmla="*/ 18798 w 2577767"/>
                <a:gd name="connsiteY28" fmla="*/ 1771973 h 2309674"/>
                <a:gd name="connsiteX29" fmla="*/ 19604 w 2577767"/>
                <a:gd name="connsiteY29" fmla="*/ 1085056 h 2309674"/>
                <a:gd name="connsiteX0" fmla="*/ 17982 w 2519500"/>
                <a:gd name="connsiteY0" fmla="*/ 1096133 h 2309674"/>
                <a:gd name="connsiteX1" fmla="*/ 17666 w 2519500"/>
                <a:gd name="connsiteY1" fmla="*/ 585718 h 2309674"/>
                <a:gd name="connsiteX2" fmla="*/ 0 w 2519500"/>
                <a:gd name="connsiteY2" fmla="*/ 543735 h 2309674"/>
                <a:gd name="connsiteX3" fmla="*/ 0 w 2519500"/>
                <a:gd name="connsiteY3" fmla="*/ 0 h 2309674"/>
                <a:gd name="connsiteX4" fmla="*/ 2122339 w 2519500"/>
                <a:gd name="connsiteY4" fmla="*/ 7407 h 2309674"/>
                <a:gd name="connsiteX5" fmla="*/ 2120542 w 2519500"/>
                <a:gd name="connsiteY5" fmla="*/ 569002 h 2309674"/>
                <a:gd name="connsiteX6" fmla="*/ 2321459 w 2519500"/>
                <a:gd name="connsiteY6" fmla="*/ 563093 h 2309674"/>
                <a:gd name="connsiteX7" fmla="*/ 2283606 w 2519500"/>
                <a:gd name="connsiteY7" fmla="*/ 577867 h 2309674"/>
                <a:gd name="connsiteX8" fmla="*/ 2260311 w 2519500"/>
                <a:gd name="connsiteY8" fmla="*/ 610370 h 2309674"/>
                <a:gd name="connsiteX9" fmla="*/ 2251576 w 2519500"/>
                <a:gd name="connsiteY9" fmla="*/ 648785 h 2309674"/>
                <a:gd name="connsiteX10" fmla="*/ 2207899 w 2519500"/>
                <a:gd name="connsiteY10" fmla="*/ 666513 h 2309674"/>
                <a:gd name="connsiteX11" fmla="*/ 2199165 w 2519500"/>
                <a:gd name="connsiteY11" fmla="*/ 716747 h 2309674"/>
                <a:gd name="connsiteX12" fmla="*/ 2193341 w 2519500"/>
                <a:gd name="connsiteY12" fmla="*/ 764024 h 2309674"/>
                <a:gd name="connsiteX13" fmla="*/ 2318547 w 2519500"/>
                <a:gd name="connsiteY13" fmla="*/ 950181 h 2309674"/>
                <a:gd name="connsiteX14" fmla="*/ 2347667 w 2519500"/>
                <a:gd name="connsiteY14" fmla="*/ 991549 h 2309674"/>
                <a:gd name="connsiteX15" fmla="*/ 2365135 w 2519500"/>
                <a:gd name="connsiteY15" fmla="*/ 1053602 h 2309674"/>
                <a:gd name="connsiteX16" fmla="*/ 2417548 w 2519500"/>
                <a:gd name="connsiteY16" fmla="*/ 1062466 h 2309674"/>
                <a:gd name="connsiteX17" fmla="*/ 2481607 w 2519500"/>
                <a:gd name="connsiteY17" fmla="*/ 1035872 h 2309674"/>
                <a:gd name="connsiteX18" fmla="*/ 2519463 w 2519500"/>
                <a:gd name="connsiteY18" fmla="*/ 1068376 h 2309674"/>
                <a:gd name="connsiteX19" fmla="*/ 1582201 w 2519500"/>
                <a:gd name="connsiteY19" fmla="*/ 2265248 h 2309674"/>
                <a:gd name="connsiteX20" fmla="*/ 873689 w 2519500"/>
                <a:gd name="connsiteY20" fmla="*/ 2268655 h 2309674"/>
                <a:gd name="connsiteX21" fmla="*/ 855385 w 2519500"/>
                <a:gd name="connsiteY21" fmla="*/ 2307426 h 2309674"/>
                <a:gd name="connsiteX22" fmla="*/ 796551 w 2519500"/>
                <a:gd name="connsiteY22" fmla="*/ 2306746 h 2309674"/>
                <a:gd name="connsiteX23" fmla="*/ 766596 w 2519500"/>
                <a:gd name="connsiteY23" fmla="*/ 2269677 h 2309674"/>
                <a:gd name="connsiteX24" fmla="*/ 566572 w 2519500"/>
                <a:gd name="connsiteY24" fmla="*/ 2274097 h 2309674"/>
                <a:gd name="connsiteX25" fmla="*/ 562212 w 2519500"/>
                <a:gd name="connsiteY25" fmla="*/ 2153416 h 2309674"/>
                <a:gd name="connsiteX26" fmla="*/ 28287 w 2519500"/>
                <a:gd name="connsiteY26" fmla="*/ 2154431 h 2309674"/>
                <a:gd name="connsiteX27" fmla="*/ 24984 w 2519500"/>
                <a:gd name="connsiteY27" fmla="*/ 2029323 h 2309674"/>
                <a:gd name="connsiteX28" fmla="*/ 18798 w 2519500"/>
                <a:gd name="connsiteY28" fmla="*/ 1771973 h 2309674"/>
                <a:gd name="connsiteX29" fmla="*/ 19604 w 2519500"/>
                <a:gd name="connsiteY29" fmla="*/ 1085056 h 2309674"/>
                <a:gd name="connsiteX0" fmla="*/ 17982 w 2519500"/>
                <a:gd name="connsiteY0" fmla="*/ 1096133 h 2309674"/>
                <a:gd name="connsiteX1" fmla="*/ 17666 w 2519500"/>
                <a:gd name="connsiteY1" fmla="*/ 585718 h 2309674"/>
                <a:gd name="connsiteX2" fmla="*/ 0 w 2519500"/>
                <a:gd name="connsiteY2" fmla="*/ 543735 h 2309674"/>
                <a:gd name="connsiteX3" fmla="*/ 0 w 2519500"/>
                <a:gd name="connsiteY3" fmla="*/ 0 h 2309674"/>
                <a:gd name="connsiteX4" fmla="*/ 2122339 w 2519500"/>
                <a:gd name="connsiteY4" fmla="*/ 7407 h 2309674"/>
                <a:gd name="connsiteX5" fmla="*/ 2120542 w 2519500"/>
                <a:gd name="connsiteY5" fmla="*/ 569002 h 2309674"/>
                <a:gd name="connsiteX6" fmla="*/ 2321459 w 2519500"/>
                <a:gd name="connsiteY6" fmla="*/ 563093 h 2309674"/>
                <a:gd name="connsiteX7" fmla="*/ 2283606 w 2519500"/>
                <a:gd name="connsiteY7" fmla="*/ 577867 h 2309674"/>
                <a:gd name="connsiteX8" fmla="*/ 2260311 w 2519500"/>
                <a:gd name="connsiteY8" fmla="*/ 610370 h 2309674"/>
                <a:gd name="connsiteX9" fmla="*/ 2251576 w 2519500"/>
                <a:gd name="connsiteY9" fmla="*/ 648785 h 2309674"/>
                <a:gd name="connsiteX10" fmla="*/ 2207899 w 2519500"/>
                <a:gd name="connsiteY10" fmla="*/ 666513 h 2309674"/>
                <a:gd name="connsiteX11" fmla="*/ 2199165 w 2519500"/>
                <a:gd name="connsiteY11" fmla="*/ 716747 h 2309674"/>
                <a:gd name="connsiteX12" fmla="*/ 2193341 w 2519500"/>
                <a:gd name="connsiteY12" fmla="*/ 764024 h 2309674"/>
                <a:gd name="connsiteX13" fmla="*/ 2318547 w 2519500"/>
                <a:gd name="connsiteY13" fmla="*/ 950181 h 2309674"/>
                <a:gd name="connsiteX14" fmla="*/ 2347667 w 2519500"/>
                <a:gd name="connsiteY14" fmla="*/ 991549 h 2309674"/>
                <a:gd name="connsiteX15" fmla="*/ 2365135 w 2519500"/>
                <a:gd name="connsiteY15" fmla="*/ 1053602 h 2309674"/>
                <a:gd name="connsiteX16" fmla="*/ 2417548 w 2519500"/>
                <a:gd name="connsiteY16" fmla="*/ 1068376 h 2309674"/>
                <a:gd name="connsiteX17" fmla="*/ 2481607 w 2519500"/>
                <a:gd name="connsiteY17" fmla="*/ 1035872 h 2309674"/>
                <a:gd name="connsiteX18" fmla="*/ 2519463 w 2519500"/>
                <a:gd name="connsiteY18" fmla="*/ 1068376 h 2309674"/>
                <a:gd name="connsiteX19" fmla="*/ 1582201 w 2519500"/>
                <a:gd name="connsiteY19" fmla="*/ 2265248 h 2309674"/>
                <a:gd name="connsiteX20" fmla="*/ 873689 w 2519500"/>
                <a:gd name="connsiteY20" fmla="*/ 2268655 h 2309674"/>
                <a:gd name="connsiteX21" fmla="*/ 855385 w 2519500"/>
                <a:gd name="connsiteY21" fmla="*/ 2307426 h 2309674"/>
                <a:gd name="connsiteX22" fmla="*/ 796551 w 2519500"/>
                <a:gd name="connsiteY22" fmla="*/ 2306746 h 2309674"/>
                <a:gd name="connsiteX23" fmla="*/ 766596 w 2519500"/>
                <a:gd name="connsiteY23" fmla="*/ 2269677 h 2309674"/>
                <a:gd name="connsiteX24" fmla="*/ 566572 w 2519500"/>
                <a:gd name="connsiteY24" fmla="*/ 2274097 h 2309674"/>
                <a:gd name="connsiteX25" fmla="*/ 562212 w 2519500"/>
                <a:gd name="connsiteY25" fmla="*/ 2153416 h 2309674"/>
                <a:gd name="connsiteX26" fmla="*/ 28287 w 2519500"/>
                <a:gd name="connsiteY26" fmla="*/ 2154431 h 2309674"/>
                <a:gd name="connsiteX27" fmla="*/ 24984 w 2519500"/>
                <a:gd name="connsiteY27" fmla="*/ 2029323 h 2309674"/>
                <a:gd name="connsiteX28" fmla="*/ 18798 w 2519500"/>
                <a:gd name="connsiteY28" fmla="*/ 1771973 h 2309674"/>
                <a:gd name="connsiteX29" fmla="*/ 19604 w 2519500"/>
                <a:gd name="connsiteY29" fmla="*/ 1085056 h 2309674"/>
                <a:gd name="connsiteX0" fmla="*/ 17982 w 2516591"/>
                <a:gd name="connsiteY0" fmla="*/ 1096133 h 2309674"/>
                <a:gd name="connsiteX1" fmla="*/ 17666 w 2516591"/>
                <a:gd name="connsiteY1" fmla="*/ 585718 h 2309674"/>
                <a:gd name="connsiteX2" fmla="*/ 0 w 2516591"/>
                <a:gd name="connsiteY2" fmla="*/ 543735 h 2309674"/>
                <a:gd name="connsiteX3" fmla="*/ 0 w 2516591"/>
                <a:gd name="connsiteY3" fmla="*/ 0 h 2309674"/>
                <a:gd name="connsiteX4" fmla="*/ 2122339 w 2516591"/>
                <a:gd name="connsiteY4" fmla="*/ 7407 h 2309674"/>
                <a:gd name="connsiteX5" fmla="*/ 2120542 w 2516591"/>
                <a:gd name="connsiteY5" fmla="*/ 569002 h 2309674"/>
                <a:gd name="connsiteX6" fmla="*/ 2321459 w 2516591"/>
                <a:gd name="connsiteY6" fmla="*/ 563093 h 2309674"/>
                <a:gd name="connsiteX7" fmla="*/ 2283606 w 2516591"/>
                <a:gd name="connsiteY7" fmla="*/ 577867 h 2309674"/>
                <a:gd name="connsiteX8" fmla="*/ 2260311 w 2516591"/>
                <a:gd name="connsiteY8" fmla="*/ 610370 h 2309674"/>
                <a:gd name="connsiteX9" fmla="*/ 2251576 w 2516591"/>
                <a:gd name="connsiteY9" fmla="*/ 648785 h 2309674"/>
                <a:gd name="connsiteX10" fmla="*/ 2207899 w 2516591"/>
                <a:gd name="connsiteY10" fmla="*/ 666513 h 2309674"/>
                <a:gd name="connsiteX11" fmla="*/ 2199165 w 2516591"/>
                <a:gd name="connsiteY11" fmla="*/ 716747 h 2309674"/>
                <a:gd name="connsiteX12" fmla="*/ 2193341 w 2516591"/>
                <a:gd name="connsiteY12" fmla="*/ 764024 h 2309674"/>
                <a:gd name="connsiteX13" fmla="*/ 2318547 w 2516591"/>
                <a:gd name="connsiteY13" fmla="*/ 950181 h 2309674"/>
                <a:gd name="connsiteX14" fmla="*/ 2347667 w 2516591"/>
                <a:gd name="connsiteY14" fmla="*/ 991549 h 2309674"/>
                <a:gd name="connsiteX15" fmla="*/ 2365135 w 2516591"/>
                <a:gd name="connsiteY15" fmla="*/ 1053602 h 2309674"/>
                <a:gd name="connsiteX16" fmla="*/ 2417548 w 2516591"/>
                <a:gd name="connsiteY16" fmla="*/ 1068376 h 2309674"/>
                <a:gd name="connsiteX17" fmla="*/ 2481607 w 2516591"/>
                <a:gd name="connsiteY17" fmla="*/ 1035872 h 2309674"/>
                <a:gd name="connsiteX18" fmla="*/ 2516551 w 2516591"/>
                <a:gd name="connsiteY18" fmla="*/ 1071331 h 2309674"/>
                <a:gd name="connsiteX19" fmla="*/ 1582201 w 2516591"/>
                <a:gd name="connsiteY19" fmla="*/ 2265248 h 2309674"/>
                <a:gd name="connsiteX20" fmla="*/ 873689 w 2516591"/>
                <a:gd name="connsiteY20" fmla="*/ 2268655 h 2309674"/>
                <a:gd name="connsiteX21" fmla="*/ 855385 w 2516591"/>
                <a:gd name="connsiteY21" fmla="*/ 2307426 h 2309674"/>
                <a:gd name="connsiteX22" fmla="*/ 796551 w 2516591"/>
                <a:gd name="connsiteY22" fmla="*/ 2306746 h 2309674"/>
                <a:gd name="connsiteX23" fmla="*/ 766596 w 2516591"/>
                <a:gd name="connsiteY23" fmla="*/ 2269677 h 2309674"/>
                <a:gd name="connsiteX24" fmla="*/ 566572 w 2516591"/>
                <a:gd name="connsiteY24" fmla="*/ 2274097 h 2309674"/>
                <a:gd name="connsiteX25" fmla="*/ 562212 w 2516591"/>
                <a:gd name="connsiteY25" fmla="*/ 2153416 h 2309674"/>
                <a:gd name="connsiteX26" fmla="*/ 28287 w 2516591"/>
                <a:gd name="connsiteY26" fmla="*/ 2154431 h 2309674"/>
                <a:gd name="connsiteX27" fmla="*/ 24984 w 2516591"/>
                <a:gd name="connsiteY27" fmla="*/ 2029323 h 2309674"/>
                <a:gd name="connsiteX28" fmla="*/ 18798 w 2516591"/>
                <a:gd name="connsiteY28" fmla="*/ 1771973 h 2309674"/>
                <a:gd name="connsiteX29" fmla="*/ 19604 w 2516591"/>
                <a:gd name="connsiteY29" fmla="*/ 1085056 h 2309674"/>
                <a:gd name="connsiteX0" fmla="*/ 17982 w 2516591"/>
                <a:gd name="connsiteY0" fmla="*/ 1096133 h 2309674"/>
                <a:gd name="connsiteX1" fmla="*/ 17666 w 2516591"/>
                <a:gd name="connsiteY1" fmla="*/ 585718 h 2309674"/>
                <a:gd name="connsiteX2" fmla="*/ 0 w 2516591"/>
                <a:gd name="connsiteY2" fmla="*/ 543735 h 2309674"/>
                <a:gd name="connsiteX3" fmla="*/ 0 w 2516591"/>
                <a:gd name="connsiteY3" fmla="*/ 0 h 2309674"/>
                <a:gd name="connsiteX4" fmla="*/ 2122339 w 2516591"/>
                <a:gd name="connsiteY4" fmla="*/ 7407 h 2309674"/>
                <a:gd name="connsiteX5" fmla="*/ 2120542 w 2516591"/>
                <a:gd name="connsiteY5" fmla="*/ 569002 h 2309674"/>
                <a:gd name="connsiteX6" fmla="*/ 2321459 w 2516591"/>
                <a:gd name="connsiteY6" fmla="*/ 563093 h 2309674"/>
                <a:gd name="connsiteX7" fmla="*/ 2283606 w 2516591"/>
                <a:gd name="connsiteY7" fmla="*/ 577867 h 2309674"/>
                <a:gd name="connsiteX8" fmla="*/ 2260311 w 2516591"/>
                <a:gd name="connsiteY8" fmla="*/ 610370 h 2309674"/>
                <a:gd name="connsiteX9" fmla="*/ 2251576 w 2516591"/>
                <a:gd name="connsiteY9" fmla="*/ 648785 h 2309674"/>
                <a:gd name="connsiteX10" fmla="*/ 2207899 w 2516591"/>
                <a:gd name="connsiteY10" fmla="*/ 666513 h 2309674"/>
                <a:gd name="connsiteX11" fmla="*/ 2199165 w 2516591"/>
                <a:gd name="connsiteY11" fmla="*/ 716747 h 2309674"/>
                <a:gd name="connsiteX12" fmla="*/ 2193341 w 2516591"/>
                <a:gd name="connsiteY12" fmla="*/ 764024 h 2309674"/>
                <a:gd name="connsiteX13" fmla="*/ 2318547 w 2516591"/>
                <a:gd name="connsiteY13" fmla="*/ 950181 h 2309674"/>
                <a:gd name="connsiteX14" fmla="*/ 2347667 w 2516591"/>
                <a:gd name="connsiteY14" fmla="*/ 991549 h 2309674"/>
                <a:gd name="connsiteX15" fmla="*/ 2365135 w 2516591"/>
                <a:gd name="connsiteY15" fmla="*/ 1053602 h 2309674"/>
                <a:gd name="connsiteX16" fmla="*/ 2417548 w 2516591"/>
                <a:gd name="connsiteY16" fmla="*/ 1068376 h 2309674"/>
                <a:gd name="connsiteX17" fmla="*/ 2481607 w 2516591"/>
                <a:gd name="connsiteY17" fmla="*/ 1050646 h 2309674"/>
                <a:gd name="connsiteX18" fmla="*/ 2516551 w 2516591"/>
                <a:gd name="connsiteY18" fmla="*/ 1071331 h 2309674"/>
                <a:gd name="connsiteX19" fmla="*/ 1582201 w 2516591"/>
                <a:gd name="connsiteY19" fmla="*/ 2265248 h 2309674"/>
                <a:gd name="connsiteX20" fmla="*/ 873689 w 2516591"/>
                <a:gd name="connsiteY20" fmla="*/ 2268655 h 2309674"/>
                <a:gd name="connsiteX21" fmla="*/ 855385 w 2516591"/>
                <a:gd name="connsiteY21" fmla="*/ 2307426 h 2309674"/>
                <a:gd name="connsiteX22" fmla="*/ 796551 w 2516591"/>
                <a:gd name="connsiteY22" fmla="*/ 2306746 h 2309674"/>
                <a:gd name="connsiteX23" fmla="*/ 766596 w 2516591"/>
                <a:gd name="connsiteY23" fmla="*/ 2269677 h 2309674"/>
                <a:gd name="connsiteX24" fmla="*/ 566572 w 2516591"/>
                <a:gd name="connsiteY24" fmla="*/ 2274097 h 2309674"/>
                <a:gd name="connsiteX25" fmla="*/ 562212 w 2516591"/>
                <a:gd name="connsiteY25" fmla="*/ 2153416 h 2309674"/>
                <a:gd name="connsiteX26" fmla="*/ 28287 w 2516591"/>
                <a:gd name="connsiteY26" fmla="*/ 2154431 h 2309674"/>
                <a:gd name="connsiteX27" fmla="*/ 24984 w 2516591"/>
                <a:gd name="connsiteY27" fmla="*/ 2029323 h 2309674"/>
                <a:gd name="connsiteX28" fmla="*/ 18798 w 2516591"/>
                <a:gd name="connsiteY28" fmla="*/ 1771973 h 2309674"/>
                <a:gd name="connsiteX29" fmla="*/ 19604 w 2516591"/>
                <a:gd name="connsiteY29" fmla="*/ 1085056 h 2309674"/>
                <a:gd name="connsiteX0" fmla="*/ 17982 w 2516581"/>
                <a:gd name="connsiteY0" fmla="*/ 1096133 h 2309674"/>
                <a:gd name="connsiteX1" fmla="*/ 17666 w 2516581"/>
                <a:gd name="connsiteY1" fmla="*/ 585718 h 2309674"/>
                <a:gd name="connsiteX2" fmla="*/ 0 w 2516581"/>
                <a:gd name="connsiteY2" fmla="*/ 543735 h 2309674"/>
                <a:gd name="connsiteX3" fmla="*/ 0 w 2516581"/>
                <a:gd name="connsiteY3" fmla="*/ 0 h 2309674"/>
                <a:gd name="connsiteX4" fmla="*/ 2122339 w 2516581"/>
                <a:gd name="connsiteY4" fmla="*/ 7407 h 2309674"/>
                <a:gd name="connsiteX5" fmla="*/ 2120542 w 2516581"/>
                <a:gd name="connsiteY5" fmla="*/ 569002 h 2309674"/>
                <a:gd name="connsiteX6" fmla="*/ 2321459 w 2516581"/>
                <a:gd name="connsiteY6" fmla="*/ 563093 h 2309674"/>
                <a:gd name="connsiteX7" fmla="*/ 2283606 w 2516581"/>
                <a:gd name="connsiteY7" fmla="*/ 577867 h 2309674"/>
                <a:gd name="connsiteX8" fmla="*/ 2260311 w 2516581"/>
                <a:gd name="connsiteY8" fmla="*/ 610370 h 2309674"/>
                <a:gd name="connsiteX9" fmla="*/ 2251576 w 2516581"/>
                <a:gd name="connsiteY9" fmla="*/ 648785 h 2309674"/>
                <a:gd name="connsiteX10" fmla="*/ 2207899 w 2516581"/>
                <a:gd name="connsiteY10" fmla="*/ 666513 h 2309674"/>
                <a:gd name="connsiteX11" fmla="*/ 2199165 w 2516581"/>
                <a:gd name="connsiteY11" fmla="*/ 716747 h 2309674"/>
                <a:gd name="connsiteX12" fmla="*/ 2193341 w 2516581"/>
                <a:gd name="connsiteY12" fmla="*/ 764024 h 2309674"/>
                <a:gd name="connsiteX13" fmla="*/ 2318547 w 2516581"/>
                <a:gd name="connsiteY13" fmla="*/ 950181 h 2309674"/>
                <a:gd name="connsiteX14" fmla="*/ 2347667 w 2516581"/>
                <a:gd name="connsiteY14" fmla="*/ 991549 h 2309674"/>
                <a:gd name="connsiteX15" fmla="*/ 2365135 w 2516581"/>
                <a:gd name="connsiteY15" fmla="*/ 1053602 h 2309674"/>
                <a:gd name="connsiteX16" fmla="*/ 2417548 w 2516581"/>
                <a:gd name="connsiteY16" fmla="*/ 1068376 h 2309674"/>
                <a:gd name="connsiteX17" fmla="*/ 2469959 w 2516581"/>
                <a:gd name="connsiteY17" fmla="*/ 1047691 h 2309674"/>
                <a:gd name="connsiteX18" fmla="*/ 2516551 w 2516581"/>
                <a:gd name="connsiteY18" fmla="*/ 1071331 h 2309674"/>
                <a:gd name="connsiteX19" fmla="*/ 1582201 w 2516581"/>
                <a:gd name="connsiteY19" fmla="*/ 2265248 h 2309674"/>
                <a:gd name="connsiteX20" fmla="*/ 873689 w 2516581"/>
                <a:gd name="connsiteY20" fmla="*/ 2268655 h 2309674"/>
                <a:gd name="connsiteX21" fmla="*/ 855385 w 2516581"/>
                <a:gd name="connsiteY21" fmla="*/ 2307426 h 2309674"/>
                <a:gd name="connsiteX22" fmla="*/ 796551 w 2516581"/>
                <a:gd name="connsiteY22" fmla="*/ 2306746 h 2309674"/>
                <a:gd name="connsiteX23" fmla="*/ 766596 w 2516581"/>
                <a:gd name="connsiteY23" fmla="*/ 2269677 h 2309674"/>
                <a:gd name="connsiteX24" fmla="*/ 566572 w 2516581"/>
                <a:gd name="connsiteY24" fmla="*/ 2274097 h 2309674"/>
                <a:gd name="connsiteX25" fmla="*/ 562212 w 2516581"/>
                <a:gd name="connsiteY25" fmla="*/ 2153416 h 2309674"/>
                <a:gd name="connsiteX26" fmla="*/ 28287 w 2516581"/>
                <a:gd name="connsiteY26" fmla="*/ 2154431 h 2309674"/>
                <a:gd name="connsiteX27" fmla="*/ 24984 w 2516581"/>
                <a:gd name="connsiteY27" fmla="*/ 2029323 h 2309674"/>
                <a:gd name="connsiteX28" fmla="*/ 18798 w 2516581"/>
                <a:gd name="connsiteY28" fmla="*/ 1771973 h 2309674"/>
                <a:gd name="connsiteX29" fmla="*/ 19604 w 2516581"/>
                <a:gd name="connsiteY29" fmla="*/ 1085056 h 2309674"/>
                <a:gd name="connsiteX0" fmla="*/ 17982 w 2507852"/>
                <a:gd name="connsiteY0" fmla="*/ 1096133 h 2309674"/>
                <a:gd name="connsiteX1" fmla="*/ 17666 w 2507852"/>
                <a:gd name="connsiteY1" fmla="*/ 585718 h 2309674"/>
                <a:gd name="connsiteX2" fmla="*/ 0 w 2507852"/>
                <a:gd name="connsiteY2" fmla="*/ 543735 h 2309674"/>
                <a:gd name="connsiteX3" fmla="*/ 0 w 2507852"/>
                <a:gd name="connsiteY3" fmla="*/ 0 h 2309674"/>
                <a:gd name="connsiteX4" fmla="*/ 2122339 w 2507852"/>
                <a:gd name="connsiteY4" fmla="*/ 7407 h 2309674"/>
                <a:gd name="connsiteX5" fmla="*/ 2120542 w 2507852"/>
                <a:gd name="connsiteY5" fmla="*/ 569002 h 2309674"/>
                <a:gd name="connsiteX6" fmla="*/ 2321459 w 2507852"/>
                <a:gd name="connsiteY6" fmla="*/ 563093 h 2309674"/>
                <a:gd name="connsiteX7" fmla="*/ 2283606 w 2507852"/>
                <a:gd name="connsiteY7" fmla="*/ 577867 h 2309674"/>
                <a:gd name="connsiteX8" fmla="*/ 2260311 w 2507852"/>
                <a:gd name="connsiteY8" fmla="*/ 610370 h 2309674"/>
                <a:gd name="connsiteX9" fmla="*/ 2251576 w 2507852"/>
                <a:gd name="connsiteY9" fmla="*/ 648785 h 2309674"/>
                <a:gd name="connsiteX10" fmla="*/ 2207899 w 2507852"/>
                <a:gd name="connsiteY10" fmla="*/ 666513 h 2309674"/>
                <a:gd name="connsiteX11" fmla="*/ 2199165 w 2507852"/>
                <a:gd name="connsiteY11" fmla="*/ 716747 h 2309674"/>
                <a:gd name="connsiteX12" fmla="*/ 2193341 w 2507852"/>
                <a:gd name="connsiteY12" fmla="*/ 764024 h 2309674"/>
                <a:gd name="connsiteX13" fmla="*/ 2318547 w 2507852"/>
                <a:gd name="connsiteY13" fmla="*/ 950181 h 2309674"/>
                <a:gd name="connsiteX14" fmla="*/ 2347667 w 2507852"/>
                <a:gd name="connsiteY14" fmla="*/ 991549 h 2309674"/>
                <a:gd name="connsiteX15" fmla="*/ 2365135 w 2507852"/>
                <a:gd name="connsiteY15" fmla="*/ 1053602 h 2309674"/>
                <a:gd name="connsiteX16" fmla="*/ 2417548 w 2507852"/>
                <a:gd name="connsiteY16" fmla="*/ 1068376 h 2309674"/>
                <a:gd name="connsiteX17" fmla="*/ 2469959 w 2507852"/>
                <a:gd name="connsiteY17" fmla="*/ 1047691 h 2309674"/>
                <a:gd name="connsiteX18" fmla="*/ 2507815 w 2507852"/>
                <a:gd name="connsiteY18" fmla="*/ 1086105 h 2309674"/>
                <a:gd name="connsiteX19" fmla="*/ 1582201 w 2507852"/>
                <a:gd name="connsiteY19" fmla="*/ 2265248 h 2309674"/>
                <a:gd name="connsiteX20" fmla="*/ 873689 w 2507852"/>
                <a:gd name="connsiteY20" fmla="*/ 2268655 h 2309674"/>
                <a:gd name="connsiteX21" fmla="*/ 855385 w 2507852"/>
                <a:gd name="connsiteY21" fmla="*/ 2307426 h 2309674"/>
                <a:gd name="connsiteX22" fmla="*/ 796551 w 2507852"/>
                <a:gd name="connsiteY22" fmla="*/ 2306746 h 2309674"/>
                <a:gd name="connsiteX23" fmla="*/ 766596 w 2507852"/>
                <a:gd name="connsiteY23" fmla="*/ 2269677 h 2309674"/>
                <a:gd name="connsiteX24" fmla="*/ 566572 w 2507852"/>
                <a:gd name="connsiteY24" fmla="*/ 2274097 h 2309674"/>
                <a:gd name="connsiteX25" fmla="*/ 562212 w 2507852"/>
                <a:gd name="connsiteY25" fmla="*/ 2153416 h 2309674"/>
                <a:gd name="connsiteX26" fmla="*/ 28287 w 2507852"/>
                <a:gd name="connsiteY26" fmla="*/ 2154431 h 2309674"/>
                <a:gd name="connsiteX27" fmla="*/ 24984 w 2507852"/>
                <a:gd name="connsiteY27" fmla="*/ 2029323 h 2309674"/>
                <a:gd name="connsiteX28" fmla="*/ 18798 w 2507852"/>
                <a:gd name="connsiteY28" fmla="*/ 1771973 h 2309674"/>
                <a:gd name="connsiteX29" fmla="*/ 19604 w 2507852"/>
                <a:gd name="connsiteY29" fmla="*/ 1085056 h 2309674"/>
                <a:gd name="connsiteX0" fmla="*/ 17982 w 2522402"/>
                <a:gd name="connsiteY0" fmla="*/ 1096133 h 2309674"/>
                <a:gd name="connsiteX1" fmla="*/ 17666 w 2522402"/>
                <a:gd name="connsiteY1" fmla="*/ 585718 h 2309674"/>
                <a:gd name="connsiteX2" fmla="*/ 0 w 2522402"/>
                <a:gd name="connsiteY2" fmla="*/ 543735 h 2309674"/>
                <a:gd name="connsiteX3" fmla="*/ 0 w 2522402"/>
                <a:gd name="connsiteY3" fmla="*/ 0 h 2309674"/>
                <a:gd name="connsiteX4" fmla="*/ 2122339 w 2522402"/>
                <a:gd name="connsiteY4" fmla="*/ 7407 h 2309674"/>
                <a:gd name="connsiteX5" fmla="*/ 2120542 w 2522402"/>
                <a:gd name="connsiteY5" fmla="*/ 569002 h 2309674"/>
                <a:gd name="connsiteX6" fmla="*/ 2321459 w 2522402"/>
                <a:gd name="connsiteY6" fmla="*/ 563093 h 2309674"/>
                <a:gd name="connsiteX7" fmla="*/ 2283606 w 2522402"/>
                <a:gd name="connsiteY7" fmla="*/ 577867 h 2309674"/>
                <a:gd name="connsiteX8" fmla="*/ 2260311 w 2522402"/>
                <a:gd name="connsiteY8" fmla="*/ 610370 h 2309674"/>
                <a:gd name="connsiteX9" fmla="*/ 2251576 w 2522402"/>
                <a:gd name="connsiteY9" fmla="*/ 648785 h 2309674"/>
                <a:gd name="connsiteX10" fmla="*/ 2207899 w 2522402"/>
                <a:gd name="connsiteY10" fmla="*/ 666513 h 2309674"/>
                <a:gd name="connsiteX11" fmla="*/ 2199165 w 2522402"/>
                <a:gd name="connsiteY11" fmla="*/ 716747 h 2309674"/>
                <a:gd name="connsiteX12" fmla="*/ 2193341 w 2522402"/>
                <a:gd name="connsiteY12" fmla="*/ 764024 h 2309674"/>
                <a:gd name="connsiteX13" fmla="*/ 2318547 w 2522402"/>
                <a:gd name="connsiteY13" fmla="*/ 950181 h 2309674"/>
                <a:gd name="connsiteX14" fmla="*/ 2347667 w 2522402"/>
                <a:gd name="connsiteY14" fmla="*/ 991549 h 2309674"/>
                <a:gd name="connsiteX15" fmla="*/ 2365135 w 2522402"/>
                <a:gd name="connsiteY15" fmla="*/ 1053602 h 2309674"/>
                <a:gd name="connsiteX16" fmla="*/ 2417548 w 2522402"/>
                <a:gd name="connsiteY16" fmla="*/ 1068376 h 2309674"/>
                <a:gd name="connsiteX17" fmla="*/ 2469959 w 2522402"/>
                <a:gd name="connsiteY17" fmla="*/ 1047691 h 2309674"/>
                <a:gd name="connsiteX18" fmla="*/ 2522375 w 2522402"/>
                <a:gd name="connsiteY18" fmla="*/ 1086105 h 2309674"/>
                <a:gd name="connsiteX19" fmla="*/ 1582201 w 2522402"/>
                <a:gd name="connsiteY19" fmla="*/ 2265248 h 2309674"/>
                <a:gd name="connsiteX20" fmla="*/ 873689 w 2522402"/>
                <a:gd name="connsiteY20" fmla="*/ 2268655 h 2309674"/>
                <a:gd name="connsiteX21" fmla="*/ 855385 w 2522402"/>
                <a:gd name="connsiteY21" fmla="*/ 2307426 h 2309674"/>
                <a:gd name="connsiteX22" fmla="*/ 796551 w 2522402"/>
                <a:gd name="connsiteY22" fmla="*/ 2306746 h 2309674"/>
                <a:gd name="connsiteX23" fmla="*/ 766596 w 2522402"/>
                <a:gd name="connsiteY23" fmla="*/ 2269677 h 2309674"/>
                <a:gd name="connsiteX24" fmla="*/ 566572 w 2522402"/>
                <a:gd name="connsiteY24" fmla="*/ 2274097 h 2309674"/>
                <a:gd name="connsiteX25" fmla="*/ 562212 w 2522402"/>
                <a:gd name="connsiteY25" fmla="*/ 2153416 h 2309674"/>
                <a:gd name="connsiteX26" fmla="*/ 28287 w 2522402"/>
                <a:gd name="connsiteY26" fmla="*/ 2154431 h 2309674"/>
                <a:gd name="connsiteX27" fmla="*/ 24984 w 2522402"/>
                <a:gd name="connsiteY27" fmla="*/ 2029323 h 2309674"/>
                <a:gd name="connsiteX28" fmla="*/ 18798 w 2522402"/>
                <a:gd name="connsiteY28" fmla="*/ 1771973 h 2309674"/>
                <a:gd name="connsiteX29" fmla="*/ 19604 w 2522402"/>
                <a:gd name="connsiteY29" fmla="*/ 1085056 h 2309674"/>
                <a:gd name="connsiteX0" fmla="*/ 17982 w 2548906"/>
                <a:gd name="connsiteY0" fmla="*/ 1096133 h 2309674"/>
                <a:gd name="connsiteX1" fmla="*/ 17666 w 2548906"/>
                <a:gd name="connsiteY1" fmla="*/ 585718 h 2309674"/>
                <a:gd name="connsiteX2" fmla="*/ 0 w 2548906"/>
                <a:gd name="connsiteY2" fmla="*/ 543735 h 2309674"/>
                <a:gd name="connsiteX3" fmla="*/ 0 w 2548906"/>
                <a:gd name="connsiteY3" fmla="*/ 0 h 2309674"/>
                <a:gd name="connsiteX4" fmla="*/ 2122339 w 2548906"/>
                <a:gd name="connsiteY4" fmla="*/ 7407 h 2309674"/>
                <a:gd name="connsiteX5" fmla="*/ 2120542 w 2548906"/>
                <a:gd name="connsiteY5" fmla="*/ 569002 h 2309674"/>
                <a:gd name="connsiteX6" fmla="*/ 2321459 w 2548906"/>
                <a:gd name="connsiteY6" fmla="*/ 563093 h 2309674"/>
                <a:gd name="connsiteX7" fmla="*/ 2283606 w 2548906"/>
                <a:gd name="connsiteY7" fmla="*/ 577867 h 2309674"/>
                <a:gd name="connsiteX8" fmla="*/ 2260311 w 2548906"/>
                <a:gd name="connsiteY8" fmla="*/ 610370 h 2309674"/>
                <a:gd name="connsiteX9" fmla="*/ 2251576 w 2548906"/>
                <a:gd name="connsiteY9" fmla="*/ 648785 h 2309674"/>
                <a:gd name="connsiteX10" fmla="*/ 2207899 w 2548906"/>
                <a:gd name="connsiteY10" fmla="*/ 666513 h 2309674"/>
                <a:gd name="connsiteX11" fmla="*/ 2199165 w 2548906"/>
                <a:gd name="connsiteY11" fmla="*/ 716747 h 2309674"/>
                <a:gd name="connsiteX12" fmla="*/ 2193341 w 2548906"/>
                <a:gd name="connsiteY12" fmla="*/ 764024 h 2309674"/>
                <a:gd name="connsiteX13" fmla="*/ 2318547 w 2548906"/>
                <a:gd name="connsiteY13" fmla="*/ 950181 h 2309674"/>
                <a:gd name="connsiteX14" fmla="*/ 2347667 w 2548906"/>
                <a:gd name="connsiteY14" fmla="*/ 991549 h 2309674"/>
                <a:gd name="connsiteX15" fmla="*/ 2365135 w 2548906"/>
                <a:gd name="connsiteY15" fmla="*/ 1053602 h 2309674"/>
                <a:gd name="connsiteX16" fmla="*/ 2417548 w 2548906"/>
                <a:gd name="connsiteY16" fmla="*/ 1068376 h 2309674"/>
                <a:gd name="connsiteX17" fmla="*/ 2469959 w 2548906"/>
                <a:gd name="connsiteY17" fmla="*/ 1047691 h 2309674"/>
                <a:gd name="connsiteX18" fmla="*/ 2522375 w 2548906"/>
                <a:gd name="connsiteY18" fmla="*/ 1086105 h 2309674"/>
                <a:gd name="connsiteX19" fmla="*/ 2458315 w 2548906"/>
                <a:gd name="connsiteY19" fmla="*/ 1180661 h 2309674"/>
                <a:gd name="connsiteX20" fmla="*/ 1582201 w 2548906"/>
                <a:gd name="connsiteY20" fmla="*/ 2265248 h 2309674"/>
                <a:gd name="connsiteX21" fmla="*/ 873689 w 2548906"/>
                <a:gd name="connsiteY21" fmla="*/ 2268655 h 2309674"/>
                <a:gd name="connsiteX22" fmla="*/ 855385 w 2548906"/>
                <a:gd name="connsiteY22" fmla="*/ 2307426 h 2309674"/>
                <a:gd name="connsiteX23" fmla="*/ 796551 w 2548906"/>
                <a:gd name="connsiteY23" fmla="*/ 2306746 h 2309674"/>
                <a:gd name="connsiteX24" fmla="*/ 766596 w 2548906"/>
                <a:gd name="connsiteY24" fmla="*/ 2269677 h 2309674"/>
                <a:gd name="connsiteX25" fmla="*/ 566572 w 2548906"/>
                <a:gd name="connsiteY25" fmla="*/ 2274097 h 2309674"/>
                <a:gd name="connsiteX26" fmla="*/ 562212 w 2548906"/>
                <a:gd name="connsiteY26" fmla="*/ 2153416 h 2309674"/>
                <a:gd name="connsiteX27" fmla="*/ 28287 w 2548906"/>
                <a:gd name="connsiteY27" fmla="*/ 2154431 h 2309674"/>
                <a:gd name="connsiteX28" fmla="*/ 24984 w 2548906"/>
                <a:gd name="connsiteY28" fmla="*/ 2029323 h 2309674"/>
                <a:gd name="connsiteX29" fmla="*/ 18798 w 2548906"/>
                <a:gd name="connsiteY29" fmla="*/ 1771973 h 2309674"/>
                <a:gd name="connsiteX30" fmla="*/ 19604 w 2548906"/>
                <a:gd name="connsiteY30" fmla="*/ 1085056 h 2309674"/>
                <a:gd name="connsiteX0" fmla="*/ 17982 w 2593761"/>
                <a:gd name="connsiteY0" fmla="*/ 1096133 h 2309674"/>
                <a:gd name="connsiteX1" fmla="*/ 17666 w 2593761"/>
                <a:gd name="connsiteY1" fmla="*/ 585718 h 2309674"/>
                <a:gd name="connsiteX2" fmla="*/ 0 w 2593761"/>
                <a:gd name="connsiteY2" fmla="*/ 543735 h 2309674"/>
                <a:gd name="connsiteX3" fmla="*/ 0 w 2593761"/>
                <a:gd name="connsiteY3" fmla="*/ 0 h 2309674"/>
                <a:gd name="connsiteX4" fmla="*/ 2122339 w 2593761"/>
                <a:gd name="connsiteY4" fmla="*/ 7407 h 2309674"/>
                <a:gd name="connsiteX5" fmla="*/ 2120542 w 2593761"/>
                <a:gd name="connsiteY5" fmla="*/ 569002 h 2309674"/>
                <a:gd name="connsiteX6" fmla="*/ 2321459 w 2593761"/>
                <a:gd name="connsiteY6" fmla="*/ 563093 h 2309674"/>
                <a:gd name="connsiteX7" fmla="*/ 2283606 w 2593761"/>
                <a:gd name="connsiteY7" fmla="*/ 577867 h 2309674"/>
                <a:gd name="connsiteX8" fmla="*/ 2260311 w 2593761"/>
                <a:gd name="connsiteY8" fmla="*/ 610370 h 2309674"/>
                <a:gd name="connsiteX9" fmla="*/ 2251576 w 2593761"/>
                <a:gd name="connsiteY9" fmla="*/ 648785 h 2309674"/>
                <a:gd name="connsiteX10" fmla="*/ 2207899 w 2593761"/>
                <a:gd name="connsiteY10" fmla="*/ 666513 h 2309674"/>
                <a:gd name="connsiteX11" fmla="*/ 2199165 w 2593761"/>
                <a:gd name="connsiteY11" fmla="*/ 716747 h 2309674"/>
                <a:gd name="connsiteX12" fmla="*/ 2193341 w 2593761"/>
                <a:gd name="connsiteY12" fmla="*/ 764024 h 2309674"/>
                <a:gd name="connsiteX13" fmla="*/ 2318547 w 2593761"/>
                <a:gd name="connsiteY13" fmla="*/ 950181 h 2309674"/>
                <a:gd name="connsiteX14" fmla="*/ 2347667 w 2593761"/>
                <a:gd name="connsiteY14" fmla="*/ 991549 h 2309674"/>
                <a:gd name="connsiteX15" fmla="*/ 2365135 w 2593761"/>
                <a:gd name="connsiteY15" fmla="*/ 1053602 h 2309674"/>
                <a:gd name="connsiteX16" fmla="*/ 2417548 w 2593761"/>
                <a:gd name="connsiteY16" fmla="*/ 1068376 h 2309674"/>
                <a:gd name="connsiteX17" fmla="*/ 2469959 w 2593761"/>
                <a:gd name="connsiteY17" fmla="*/ 1047691 h 2309674"/>
                <a:gd name="connsiteX18" fmla="*/ 2522375 w 2593761"/>
                <a:gd name="connsiteY18" fmla="*/ 1086105 h 2309674"/>
                <a:gd name="connsiteX19" fmla="*/ 2525288 w 2593761"/>
                <a:gd name="connsiteY19" fmla="*/ 1201345 h 2309674"/>
                <a:gd name="connsiteX20" fmla="*/ 1582201 w 2593761"/>
                <a:gd name="connsiteY20" fmla="*/ 2265248 h 2309674"/>
                <a:gd name="connsiteX21" fmla="*/ 873689 w 2593761"/>
                <a:gd name="connsiteY21" fmla="*/ 2268655 h 2309674"/>
                <a:gd name="connsiteX22" fmla="*/ 855385 w 2593761"/>
                <a:gd name="connsiteY22" fmla="*/ 2307426 h 2309674"/>
                <a:gd name="connsiteX23" fmla="*/ 796551 w 2593761"/>
                <a:gd name="connsiteY23" fmla="*/ 2306746 h 2309674"/>
                <a:gd name="connsiteX24" fmla="*/ 766596 w 2593761"/>
                <a:gd name="connsiteY24" fmla="*/ 2269677 h 2309674"/>
                <a:gd name="connsiteX25" fmla="*/ 566572 w 2593761"/>
                <a:gd name="connsiteY25" fmla="*/ 2274097 h 2309674"/>
                <a:gd name="connsiteX26" fmla="*/ 562212 w 2593761"/>
                <a:gd name="connsiteY26" fmla="*/ 2153416 h 2309674"/>
                <a:gd name="connsiteX27" fmla="*/ 28287 w 2593761"/>
                <a:gd name="connsiteY27" fmla="*/ 2154431 h 2309674"/>
                <a:gd name="connsiteX28" fmla="*/ 24984 w 2593761"/>
                <a:gd name="connsiteY28" fmla="*/ 2029323 h 2309674"/>
                <a:gd name="connsiteX29" fmla="*/ 18798 w 2593761"/>
                <a:gd name="connsiteY29" fmla="*/ 1771973 h 2309674"/>
                <a:gd name="connsiteX30" fmla="*/ 19604 w 2593761"/>
                <a:gd name="connsiteY30" fmla="*/ 1085056 h 2309674"/>
                <a:gd name="connsiteX0" fmla="*/ 17982 w 2525288"/>
                <a:gd name="connsiteY0" fmla="*/ 1096133 h 2309674"/>
                <a:gd name="connsiteX1" fmla="*/ 17666 w 2525288"/>
                <a:gd name="connsiteY1" fmla="*/ 585718 h 2309674"/>
                <a:gd name="connsiteX2" fmla="*/ 0 w 2525288"/>
                <a:gd name="connsiteY2" fmla="*/ 543735 h 2309674"/>
                <a:gd name="connsiteX3" fmla="*/ 0 w 2525288"/>
                <a:gd name="connsiteY3" fmla="*/ 0 h 2309674"/>
                <a:gd name="connsiteX4" fmla="*/ 2122339 w 2525288"/>
                <a:gd name="connsiteY4" fmla="*/ 7407 h 2309674"/>
                <a:gd name="connsiteX5" fmla="*/ 2120542 w 2525288"/>
                <a:gd name="connsiteY5" fmla="*/ 569002 h 2309674"/>
                <a:gd name="connsiteX6" fmla="*/ 2321459 w 2525288"/>
                <a:gd name="connsiteY6" fmla="*/ 563093 h 2309674"/>
                <a:gd name="connsiteX7" fmla="*/ 2283606 w 2525288"/>
                <a:gd name="connsiteY7" fmla="*/ 577867 h 2309674"/>
                <a:gd name="connsiteX8" fmla="*/ 2260311 w 2525288"/>
                <a:gd name="connsiteY8" fmla="*/ 610370 h 2309674"/>
                <a:gd name="connsiteX9" fmla="*/ 2251576 w 2525288"/>
                <a:gd name="connsiteY9" fmla="*/ 648785 h 2309674"/>
                <a:gd name="connsiteX10" fmla="*/ 2207899 w 2525288"/>
                <a:gd name="connsiteY10" fmla="*/ 666513 h 2309674"/>
                <a:gd name="connsiteX11" fmla="*/ 2199165 w 2525288"/>
                <a:gd name="connsiteY11" fmla="*/ 716747 h 2309674"/>
                <a:gd name="connsiteX12" fmla="*/ 2193341 w 2525288"/>
                <a:gd name="connsiteY12" fmla="*/ 764024 h 2309674"/>
                <a:gd name="connsiteX13" fmla="*/ 2318547 w 2525288"/>
                <a:gd name="connsiteY13" fmla="*/ 950181 h 2309674"/>
                <a:gd name="connsiteX14" fmla="*/ 2347667 w 2525288"/>
                <a:gd name="connsiteY14" fmla="*/ 991549 h 2309674"/>
                <a:gd name="connsiteX15" fmla="*/ 2365135 w 2525288"/>
                <a:gd name="connsiteY15" fmla="*/ 1053602 h 2309674"/>
                <a:gd name="connsiteX16" fmla="*/ 2417548 w 2525288"/>
                <a:gd name="connsiteY16" fmla="*/ 1068376 h 2309674"/>
                <a:gd name="connsiteX17" fmla="*/ 2469959 w 2525288"/>
                <a:gd name="connsiteY17" fmla="*/ 1047691 h 2309674"/>
                <a:gd name="connsiteX18" fmla="*/ 2522375 w 2525288"/>
                <a:gd name="connsiteY18" fmla="*/ 1086105 h 2309674"/>
                <a:gd name="connsiteX19" fmla="*/ 2525288 w 2525288"/>
                <a:gd name="connsiteY19" fmla="*/ 1201345 h 2309674"/>
                <a:gd name="connsiteX20" fmla="*/ 1582201 w 2525288"/>
                <a:gd name="connsiteY20" fmla="*/ 2265248 h 2309674"/>
                <a:gd name="connsiteX21" fmla="*/ 873689 w 2525288"/>
                <a:gd name="connsiteY21" fmla="*/ 2268655 h 2309674"/>
                <a:gd name="connsiteX22" fmla="*/ 855385 w 2525288"/>
                <a:gd name="connsiteY22" fmla="*/ 2307426 h 2309674"/>
                <a:gd name="connsiteX23" fmla="*/ 796551 w 2525288"/>
                <a:gd name="connsiteY23" fmla="*/ 2306746 h 2309674"/>
                <a:gd name="connsiteX24" fmla="*/ 766596 w 2525288"/>
                <a:gd name="connsiteY24" fmla="*/ 2269677 h 2309674"/>
                <a:gd name="connsiteX25" fmla="*/ 566572 w 2525288"/>
                <a:gd name="connsiteY25" fmla="*/ 2274097 h 2309674"/>
                <a:gd name="connsiteX26" fmla="*/ 562212 w 2525288"/>
                <a:gd name="connsiteY26" fmla="*/ 2153416 h 2309674"/>
                <a:gd name="connsiteX27" fmla="*/ 28287 w 2525288"/>
                <a:gd name="connsiteY27" fmla="*/ 2154431 h 2309674"/>
                <a:gd name="connsiteX28" fmla="*/ 24984 w 2525288"/>
                <a:gd name="connsiteY28" fmla="*/ 2029323 h 2309674"/>
                <a:gd name="connsiteX29" fmla="*/ 18798 w 2525288"/>
                <a:gd name="connsiteY29" fmla="*/ 1771973 h 2309674"/>
                <a:gd name="connsiteX30" fmla="*/ 19604 w 2525288"/>
                <a:gd name="connsiteY30" fmla="*/ 1085056 h 2309674"/>
                <a:gd name="connsiteX0" fmla="*/ 17982 w 2538078"/>
                <a:gd name="connsiteY0" fmla="*/ 1096133 h 2309674"/>
                <a:gd name="connsiteX1" fmla="*/ 17666 w 2538078"/>
                <a:gd name="connsiteY1" fmla="*/ 585718 h 2309674"/>
                <a:gd name="connsiteX2" fmla="*/ 0 w 2538078"/>
                <a:gd name="connsiteY2" fmla="*/ 543735 h 2309674"/>
                <a:gd name="connsiteX3" fmla="*/ 0 w 2538078"/>
                <a:gd name="connsiteY3" fmla="*/ 0 h 2309674"/>
                <a:gd name="connsiteX4" fmla="*/ 2122339 w 2538078"/>
                <a:gd name="connsiteY4" fmla="*/ 7407 h 2309674"/>
                <a:gd name="connsiteX5" fmla="*/ 2120542 w 2538078"/>
                <a:gd name="connsiteY5" fmla="*/ 569002 h 2309674"/>
                <a:gd name="connsiteX6" fmla="*/ 2321459 w 2538078"/>
                <a:gd name="connsiteY6" fmla="*/ 563093 h 2309674"/>
                <a:gd name="connsiteX7" fmla="*/ 2283606 w 2538078"/>
                <a:gd name="connsiteY7" fmla="*/ 577867 h 2309674"/>
                <a:gd name="connsiteX8" fmla="*/ 2260311 w 2538078"/>
                <a:gd name="connsiteY8" fmla="*/ 610370 h 2309674"/>
                <a:gd name="connsiteX9" fmla="*/ 2251576 w 2538078"/>
                <a:gd name="connsiteY9" fmla="*/ 648785 h 2309674"/>
                <a:gd name="connsiteX10" fmla="*/ 2207899 w 2538078"/>
                <a:gd name="connsiteY10" fmla="*/ 666513 h 2309674"/>
                <a:gd name="connsiteX11" fmla="*/ 2199165 w 2538078"/>
                <a:gd name="connsiteY11" fmla="*/ 716747 h 2309674"/>
                <a:gd name="connsiteX12" fmla="*/ 2193341 w 2538078"/>
                <a:gd name="connsiteY12" fmla="*/ 764024 h 2309674"/>
                <a:gd name="connsiteX13" fmla="*/ 2318547 w 2538078"/>
                <a:gd name="connsiteY13" fmla="*/ 950181 h 2309674"/>
                <a:gd name="connsiteX14" fmla="*/ 2347667 w 2538078"/>
                <a:gd name="connsiteY14" fmla="*/ 991549 h 2309674"/>
                <a:gd name="connsiteX15" fmla="*/ 2365135 w 2538078"/>
                <a:gd name="connsiteY15" fmla="*/ 1053602 h 2309674"/>
                <a:gd name="connsiteX16" fmla="*/ 2417548 w 2538078"/>
                <a:gd name="connsiteY16" fmla="*/ 1068376 h 2309674"/>
                <a:gd name="connsiteX17" fmla="*/ 2469959 w 2538078"/>
                <a:gd name="connsiteY17" fmla="*/ 1047691 h 2309674"/>
                <a:gd name="connsiteX18" fmla="*/ 2522375 w 2538078"/>
                <a:gd name="connsiteY18" fmla="*/ 1086105 h 2309674"/>
                <a:gd name="connsiteX19" fmla="*/ 2525288 w 2538078"/>
                <a:gd name="connsiteY19" fmla="*/ 1201345 h 2309674"/>
                <a:gd name="connsiteX20" fmla="*/ 2437931 w 2538078"/>
                <a:gd name="connsiteY20" fmla="*/ 1195435 h 2309674"/>
                <a:gd name="connsiteX21" fmla="*/ 1582201 w 2538078"/>
                <a:gd name="connsiteY21" fmla="*/ 2265248 h 2309674"/>
                <a:gd name="connsiteX22" fmla="*/ 873689 w 2538078"/>
                <a:gd name="connsiteY22" fmla="*/ 2268655 h 2309674"/>
                <a:gd name="connsiteX23" fmla="*/ 855385 w 2538078"/>
                <a:gd name="connsiteY23" fmla="*/ 2307426 h 2309674"/>
                <a:gd name="connsiteX24" fmla="*/ 796551 w 2538078"/>
                <a:gd name="connsiteY24" fmla="*/ 2306746 h 2309674"/>
                <a:gd name="connsiteX25" fmla="*/ 766596 w 2538078"/>
                <a:gd name="connsiteY25" fmla="*/ 2269677 h 2309674"/>
                <a:gd name="connsiteX26" fmla="*/ 566572 w 2538078"/>
                <a:gd name="connsiteY26" fmla="*/ 2274097 h 2309674"/>
                <a:gd name="connsiteX27" fmla="*/ 562212 w 2538078"/>
                <a:gd name="connsiteY27" fmla="*/ 2153416 h 2309674"/>
                <a:gd name="connsiteX28" fmla="*/ 28287 w 2538078"/>
                <a:gd name="connsiteY28" fmla="*/ 2154431 h 2309674"/>
                <a:gd name="connsiteX29" fmla="*/ 24984 w 2538078"/>
                <a:gd name="connsiteY29" fmla="*/ 2029323 h 2309674"/>
                <a:gd name="connsiteX30" fmla="*/ 18798 w 2538078"/>
                <a:gd name="connsiteY30" fmla="*/ 1771973 h 2309674"/>
                <a:gd name="connsiteX31" fmla="*/ 19604 w 2538078"/>
                <a:gd name="connsiteY31" fmla="*/ 1085056 h 2309674"/>
                <a:gd name="connsiteX0" fmla="*/ 17982 w 2525288"/>
                <a:gd name="connsiteY0" fmla="*/ 1096133 h 2309674"/>
                <a:gd name="connsiteX1" fmla="*/ 17666 w 2525288"/>
                <a:gd name="connsiteY1" fmla="*/ 585718 h 2309674"/>
                <a:gd name="connsiteX2" fmla="*/ 0 w 2525288"/>
                <a:gd name="connsiteY2" fmla="*/ 543735 h 2309674"/>
                <a:gd name="connsiteX3" fmla="*/ 0 w 2525288"/>
                <a:gd name="connsiteY3" fmla="*/ 0 h 2309674"/>
                <a:gd name="connsiteX4" fmla="*/ 2122339 w 2525288"/>
                <a:gd name="connsiteY4" fmla="*/ 7407 h 2309674"/>
                <a:gd name="connsiteX5" fmla="*/ 2120542 w 2525288"/>
                <a:gd name="connsiteY5" fmla="*/ 569002 h 2309674"/>
                <a:gd name="connsiteX6" fmla="*/ 2321459 w 2525288"/>
                <a:gd name="connsiteY6" fmla="*/ 563093 h 2309674"/>
                <a:gd name="connsiteX7" fmla="*/ 2283606 w 2525288"/>
                <a:gd name="connsiteY7" fmla="*/ 577867 h 2309674"/>
                <a:gd name="connsiteX8" fmla="*/ 2260311 w 2525288"/>
                <a:gd name="connsiteY8" fmla="*/ 610370 h 2309674"/>
                <a:gd name="connsiteX9" fmla="*/ 2251576 w 2525288"/>
                <a:gd name="connsiteY9" fmla="*/ 648785 h 2309674"/>
                <a:gd name="connsiteX10" fmla="*/ 2207899 w 2525288"/>
                <a:gd name="connsiteY10" fmla="*/ 666513 h 2309674"/>
                <a:gd name="connsiteX11" fmla="*/ 2199165 w 2525288"/>
                <a:gd name="connsiteY11" fmla="*/ 716747 h 2309674"/>
                <a:gd name="connsiteX12" fmla="*/ 2193341 w 2525288"/>
                <a:gd name="connsiteY12" fmla="*/ 764024 h 2309674"/>
                <a:gd name="connsiteX13" fmla="*/ 2318547 w 2525288"/>
                <a:gd name="connsiteY13" fmla="*/ 950181 h 2309674"/>
                <a:gd name="connsiteX14" fmla="*/ 2347667 w 2525288"/>
                <a:gd name="connsiteY14" fmla="*/ 991549 h 2309674"/>
                <a:gd name="connsiteX15" fmla="*/ 2365135 w 2525288"/>
                <a:gd name="connsiteY15" fmla="*/ 1053602 h 2309674"/>
                <a:gd name="connsiteX16" fmla="*/ 2417548 w 2525288"/>
                <a:gd name="connsiteY16" fmla="*/ 1068376 h 2309674"/>
                <a:gd name="connsiteX17" fmla="*/ 2469959 w 2525288"/>
                <a:gd name="connsiteY17" fmla="*/ 1047691 h 2309674"/>
                <a:gd name="connsiteX18" fmla="*/ 2522375 w 2525288"/>
                <a:gd name="connsiteY18" fmla="*/ 1086105 h 2309674"/>
                <a:gd name="connsiteX19" fmla="*/ 2525288 w 2525288"/>
                <a:gd name="connsiteY19" fmla="*/ 1201345 h 2309674"/>
                <a:gd name="connsiteX20" fmla="*/ 2437931 w 2525288"/>
                <a:gd name="connsiteY20" fmla="*/ 1195435 h 2309674"/>
                <a:gd name="connsiteX21" fmla="*/ 1582201 w 2525288"/>
                <a:gd name="connsiteY21" fmla="*/ 2265248 h 2309674"/>
                <a:gd name="connsiteX22" fmla="*/ 873689 w 2525288"/>
                <a:gd name="connsiteY22" fmla="*/ 2268655 h 2309674"/>
                <a:gd name="connsiteX23" fmla="*/ 855385 w 2525288"/>
                <a:gd name="connsiteY23" fmla="*/ 2307426 h 2309674"/>
                <a:gd name="connsiteX24" fmla="*/ 796551 w 2525288"/>
                <a:gd name="connsiteY24" fmla="*/ 2306746 h 2309674"/>
                <a:gd name="connsiteX25" fmla="*/ 766596 w 2525288"/>
                <a:gd name="connsiteY25" fmla="*/ 2269677 h 2309674"/>
                <a:gd name="connsiteX26" fmla="*/ 566572 w 2525288"/>
                <a:gd name="connsiteY26" fmla="*/ 2274097 h 2309674"/>
                <a:gd name="connsiteX27" fmla="*/ 562212 w 2525288"/>
                <a:gd name="connsiteY27" fmla="*/ 2153416 h 2309674"/>
                <a:gd name="connsiteX28" fmla="*/ 28287 w 2525288"/>
                <a:gd name="connsiteY28" fmla="*/ 2154431 h 2309674"/>
                <a:gd name="connsiteX29" fmla="*/ 24984 w 2525288"/>
                <a:gd name="connsiteY29" fmla="*/ 2029323 h 2309674"/>
                <a:gd name="connsiteX30" fmla="*/ 18798 w 2525288"/>
                <a:gd name="connsiteY30" fmla="*/ 1771973 h 2309674"/>
                <a:gd name="connsiteX31" fmla="*/ 19604 w 2525288"/>
                <a:gd name="connsiteY31" fmla="*/ 1085056 h 2309674"/>
                <a:gd name="connsiteX0" fmla="*/ 17982 w 2522402"/>
                <a:gd name="connsiteY0" fmla="*/ 1096133 h 2309674"/>
                <a:gd name="connsiteX1" fmla="*/ 17666 w 2522402"/>
                <a:gd name="connsiteY1" fmla="*/ 585718 h 2309674"/>
                <a:gd name="connsiteX2" fmla="*/ 0 w 2522402"/>
                <a:gd name="connsiteY2" fmla="*/ 543735 h 2309674"/>
                <a:gd name="connsiteX3" fmla="*/ 0 w 2522402"/>
                <a:gd name="connsiteY3" fmla="*/ 0 h 2309674"/>
                <a:gd name="connsiteX4" fmla="*/ 2122339 w 2522402"/>
                <a:gd name="connsiteY4" fmla="*/ 7407 h 2309674"/>
                <a:gd name="connsiteX5" fmla="*/ 2120542 w 2522402"/>
                <a:gd name="connsiteY5" fmla="*/ 569002 h 2309674"/>
                <a:gd name="connsiteX6" fmla="*/ 2321459 w 2522402"/>
                <a:gd name="connsiteY6" fmla="*/ 563093 h 2309674"/>
                <a:gd name="connsiteX7" fmla="*/ 2283606 w 2522402"/>
                <a:gd name="connsiteY7" fmla="*/ 577867 h 2309674"/>
                <a:gd name="connsiteX8" fmla="*/ 2260311 w 2522402"/>
                <a:gd name="connsiteY8" fmla="*/ 610370 h 2309674"/>
                <a:gd name="connsiteX9" fmla="*/ 2251576 w 2522402"/>
                <a:gd name="connsiteY9" fmla="*/ 648785 h 2309674"/>
                <a:gd name="connsiteX10" fmla="*/ 2207899 w 2522402"/>
                <a:gd name="connsiteY10" fmla="*/ 666513 h 2309674"/>
                <a:gd name="connsiteX11" fmla="*/ 2199165 w 2522402"/>
                <a:gd name="connsiteY11" fmla="*/ 716747 h 2309674"/>
                <a:gd name="connsiteX12" fmla="*/ 2193341 w 2522402"/>
                <a:gd name="connsiteY12" fmla="*/ 764024 h 2309674"/>
                <a:gd name="connsiteX13" fmla="*/ 2318547 w 2522402"/>
                <a:gd name="connsiteY13" fmla="*/ 950181 h 2309674"/>
                <a:gd name="connsiteX14" fmla="*/ 2347667 w 2522402"/>
                <a:gd name="connsiteY14" fmla="*/ 991549 h 2309674"/>
                <a:gd name="connsiteX15" fmla="*/ 2365135 w 2522402"/>
                <a:gd name="connsiteY15" fmla="*/ 1053602 h 2309674"/>
                <a:gd name="connsiteX16" fmla="*/ 2417548 w 2522402"/>
                <a:gd name="connsiteY16" fmla="*/ 1068376 h 2309674"/>
                <a:gd name="connsiteX17" fmla="*/ 2469959 w 2522402"/>
                <a:gd name="connsiteY17" fmla="*/ 1047691 h 2309674"/>
                <a:gd name="connsiteX18" fmla="*/ 2522375 w 2522402"/>
                <a:gd name="connsiteY18" fmla="*/ 1086105 h 2309674"/>
                <a:gd name="connsiteX19" fmla="*/ 2516552 w 2522402"/>
                <a:gd name="connsiteY19" fmla="*/ 1189526 h 2309674"/>
                <a:gd name="connsiteX20" fmla="*/ 2437931 w 2522402"/>
                <a:gd name="connsiteY20" fmla="*/ 1195435 h 2309674"/>
                <a:gd name="connsiteX21" fmla="*/ 1582201 w 2522402"/>
                <a:gd name="connsiteY21" fmla="*/ 2265248 h 2309674"/>
                <a:gd name="connsiteX22" fmla="*/ 873689 w 2522402"/>
                <a:gd name="connsiteY22" fmla="*/ 2268655 h 2309674"/>
                <a:gd name="connsiteX23" fmla="*/ 855385 w 2522402"/>
                <a:gd name="connsiteY23" fmla="*/ 2307426 h 2309674"/>
                <a:gd name="connsiteX24" fmla="*/ 796551 w 2522402"/>
                <a:gd name="connsiteY24" fmla="*/ 2306746 h 2309674"/>
                <a:gd name="connsiteX25" fmla="*/ 766596 w 2522402"/>
                <a:gd name="connsiteY25" fmla="*/ 2269677 h 2309674"/>
                <a:gd name="connsiteX26" fmla="*/ 566572 w 2522402"/>
                <a:gd name="connsiteY26" fmla="*/ 2274097 h 2309674"/>
                <a:gd name="connsiteX27" fmla="*/ 562212 w 2522402"/>
                <a:gd name="connsiteY27" fmla="*/ 2153416 h 2309674"/>
                <a:gd name="connsiteX28" fmla="*/ 28287 w 2522402"/>
                <a:gd name="connsiteY28" fmla="*/ 2154431 h 2309674"/>
                <a:gd name="connsiteX29" fmla="*/ 24984 w 2522402"/>
                <a:gd name="connsiteY29" fmla="*/ 2029323 h 2309674"/>
                <a:gd name="connsiteX30" fmla="*/ 18798 w 2522402"/>
                <a:gd name="connsiteY30" fmla="*/ 1771973 h 2309674"/>
                <a:gd name="connsiteX31" fmla="*/ 19604 w 2522402"/>
                <a:gd name="connsiteY31" fmla="*/ 1085056 h 2309674"/>
                <a:gd name="connsiteX0" fmla="*/ 17982 w 2522402"/>
                <a:gd name="connsiteY0" fmla="*/ 1096133 h 2309674"/>
                <a:gd name="connsiteX1" fmla="*/ 17666 w 2522402"/>
                <a:gd name="connsiteY1" fmla="*/ 585718 h 2309674"/>
                <a:gd name="connsiteX2" fmla="*/ 0 w 2522402"/>
                <a:gd name="connsiteY2" fmla="*/ 543735 h 2309674"/>
                <a:gd name="connsiteX3" fmla="*/ 0 w 2522402"/>
                <a:gd name="connsiteY3" fmla="*/ 0 h 2309674"/>
                <a:gd name="connsiteX4" fmla="*/ 2122339 w 2522402"/>
                <a:gd name="connsiteY4" fmla="*/ 7407 h 2309674"/>
                <a:gd name="connsiteX5" fmla="*/ 2120542 w 2522402"/>
                <a:gd name="connsiteY5" fmla="*/ 569002 h 2309674"/>
                <a:gd name="connsiteX6" fmla="*/ 2321459 w 2522402"/>
                <a:gd name="connsiteY6" fmla="*/ 563093 h 2309674"/>
                <a:gd name="connsiteX7" fmla="*/ 2283606 w 2522402"/>
                <a:gd name="connsiteY7" fmla="*/ 577867 h 2309674"/>
                <a:gd name="connsiteX8" fmla="*/ 2260311 w 2522402"/>
                <a:gd name="connsiteY8" fmla="*/ 610370 h 2309674"/>
                <a:gd name="connsiteX9" fmla="*/ 2251576 w 2522402"/>
                <a:gd name="connsiteY9" fmla="*/ 648785 h 2309674"/>
                <a:gd name="connsiteX10" fmla="*/ 2207899 w 2522402"/>
                <a:gd name="connsiteY10" fmla="*/ 666513 h 2309674"/>
                <a:gd name="connsiteX11" fmla="*/ 2199165 w 2522402"/>
                <a:gd name="connsiteY11" fmla="*/ 716747 h 2309674"/>
                <a:gd name="connsiteX12" fmla="*/ 2193341 w 2522402"/>
                <a:gd name="connsiteY12" fmla="*/ 764024 h 2309674"/>
                <a:gd name="connsiteX13" fmla="*/ 2318547 w 2522402"/>
                <a:gd name="connsiteY13" fmla="*/ 950181 h 2309674"/>
                <a:gd name="connsiteX14" fmla="*/ 2347667 w 2522402"/>
                <a:gd name="connsiteY14" fmla="*/ 991549 h 2309674"/>
                <a:gd name="connsiteX15" fmla="*/ 2365135 w 2522402"/>
                <a:gd name="connsiteY15" fmla="*/ 1053602 h 2309674"/>
                <a:gd name="connsiteX16" fmla="*/ 2417548 w 2522402"/>
                <a:gd name="connsiteY16" fmla="*/ 1068376 h 2309674"/>
                <a:gd name="connsiteX17" fmla="*/ 2469959 w 2522402"/>
                <a:gd name="connsiteY17" fmla="*/ 1047691 h 2309674"/>
                <a:gd name="connsiteX18" fmla="*/ 2522375 w 2522402"/>
                <a:gd name="connsiteY18" fmla="*/ 1086105 h 2309674"/>
                <a:gd name="connsiteX19" fmla="*/ 2501993 w 2522402"/>
                <a:gd name="connsiteY19" fmla="*/ 1189526 h 2309674"/>
                <a:gd name="connsiteX20" fmla="*/ 2437931 w 2522402"/>
                <a:gd name="connsiteY20" fmla="*/ 1195435 h 2309674"/>
                <a:gd name="connsiteX21" fmla="*/ 1582201 w 2522402"/>
                <a:gd name="connsiteY21" fmla="*/ 2265248 h 2309674"/>
                <a:gd name="connsiteX22" fmla="*/ 873689 w 2522402"/>
                <a:gd name="connsiteY22" fmla="*/ 2268655 h 2309674"/>
                <a:gd name="connsiteX23" fmla="*/ 855385 w 2522402"/>
                <a:gd name="connsiteY23" fmla="*/ 2307426 h 2309674"/>
                <a:gd name="connsiteX24" fmla="*/ 796551 w 2522402"/>
                <a:gd name="connsiteY24" fmla="*/ 2306746 h 2309674"/>
                <a:gd name="connsiteX25" fmla="*/ 766596 w 2522402"/>
                <a:gd name="connsiteY25" fmla="*/ 2269677 h 2309674"/>
                <a:gd name="connsiteX26" fmla="*/ 566572 w 2522402"/>
                <a:gd name="connsiteY26" fmla="*/ 2274097 h 2309674"/>
                <a:gd name="connsiteX27" fmla="*/ 562212 w 2522402"/>
                <a:gd name="connsiteY27" fmla="*/ 2153416 h 2309674"/>
                <a:gd name="connsiteX28" fmla="*/ 28287 w 2522402"/>
                <a:gd name="connsiteY28" fmla="*/ 2154431 h 2309674"/>
                <a:gd name="connsiteX29" fmla="*/ 24984 w 2522402"/>
                <a:gd name="connsiteY29" fmla="*/ 2029323 h 2309674"/>
                <a:gd name="connsiteX30" fmla="*/ 18798 w 2522402"/>
                <a:gd name="connsiteY30" fmla="*/ 1771973 h 2309674"/>
                <a:gd name="connsiteX31" fmla="*/ 19604 w 2522402"/>
                <a:gd name="connsiteY31" fmla="*/ 1085056 h 2309674"/>
                <a:gd name="connsiteX0" fmla="*/ 17982 w 2522402"/>
                <a:gd name="connsiteY0" fmla="*/ 1096133 h 2309674"/>
                <a:gd name="connsiteX1" fmla="*/ 17666 w 2522402"/>
                <a:gd name="connsiteY1" fmla="*/ 585718 h 2309674"/>
                <a:gd name="connsiteX2" fmla="*/ 0 w 2522402"/>
                <a:gd name="connsiteY2" fmla="*/ 543735 h 2309674"/>
                <a:gd name="connsiteX3" fmla="*/ 0 w 2522402"/>
                <a:gd name="connsiteY3" fmla="*/ 0 h 2309674"/>
                <a:gd name="connsiteX4" fmla="*/ 2122339 w 2522402"/>
                <a:gd name="connsiteY4" fmla="*/ 7407 h 2309674"/>
                <a:gd name="connsiteX5" fmla="*/ 2120542 w 2522402"/>
                <a:gd name="connsiteY5" fmla="*/ 569002 h 2309674"/>
                <a:gd name="connsiteX6" fmla="*/ 2321459 w 2522402"/>
                <a:gd name="connsiteY6" fmla="*/ 563093 h 2309674"/>
                <a:gd name="connsiteX7" fmla="*/ 2283606 w 2522402"/>
                <a:gd name="connsiteY7" fmla="*/ 577867 h 2309674"/>
                <a:gd name="connsiteX8" fmla="*/ 2260311 w 2522402"/>
                <a:gd name="connsiteY8" fmla="*/ 610370 h 2309674"/>
                <a:gd name="connsiteX9" fmla="*/ 2251576 w 2522402"/>
                <a:gd name="connsiteY9" fmla="*/ 648785 h 2309674"/>
                <a:gd name="connsiteX10" fmla="*/ 2207899 w 2522402"/>
                <a:gd name="connsiteY10" fmla="*/ 666513 h 2309674"/>
                <a:gd name="connsiteX11" fmla="*/ 2199165 w 2522402"/>
                <a:gd name="connsiteY11" fmla="*/ 716747 h 2309674"/>
                <a:gd name="connsiteX12" fmla="*/ 2193341 w 2522402"/>
                <a:gd name="connsiteY12" fmla="*/ 764024 h 2309674"/>
                <a:gd name="connsiteX13" fmla="*/ 2318547 w 2522402"/>
                <a:gd name="connsiteY13" fmla="*/ 950181 h 2309674"/>
                <a:gd name="connsiteX14" fmla="*/ 2347667 w 2522402"/>
                <a:gd name="connsiteY14" fmla="*/ 991549 h 2309674"/>
                <a:gd name="connsiteX15" fmla="*/ 2365135 w 2522402"/>
                <a:gd name="connsiteY15" fmla="*/ 1053602 h 2309674"/>
                <a:gd name="connsiteX16" fmla="*/ 2417548 w 2522402"/>
                <a:gd name="connsiteY16" fmla="*/ 1068376 h 2309674"/>
                <a:gd name="connsiteX17" fmla="*/ 2469959 w 2522402"/>
                <a:gd name="connsiteY17" fmla="*/ 1047691 h 2309674"/>
                <a:gd name="connsiteX18" fmla="*/ 2522375 w 2522402"/>
                <a:gd name="connsiteY18" fmla="*/ 1086105 h 2309674"/>
                <a:gd name="connsiteX19" fmla="*/ 2513640 w 2522402"/>
                <a:gd name="connsiteY19" fmla="*/ 1189526 h 2309674"/>
                <a:gd name="connsiteX20" fmla="*/ 2437931 w 2522402"/>
                <a:gd name="connsiteY20" fmla="*/ 1195435 h 2309674"/>
                <a:gd name="connsiteX21" fmla="*/ 1582201 w 2522402"/>
                <a:gd name="connsiteY21" fmla="*/ 2265248 h 2309674"/>
                <a:gd name="connsiteX22" fmla="*/ 873689 w 2522402"/>
                <a:gd name="connsiteY22" fmla="*/ 2268655 h 2309674"/>
                <a:gd name="connsiteX23" fmla="*/ 855385 w 2522402"/>
                <a:gd name="connsiteY23" fmla="*/ 2307426 h 2309674"/>
                <a:gd name="connsiteX24" fmla="*/ 796551 w 2522402"/>
                <a:gd name="connsiteY24" fmla="*/ 2306746 h 2309674"/>
                <a:gd name="connsiteX25" fmla="*/ 766596 w 2522402"/>
                <a:gd name="connsiteY25" fmla="*/ 2269677 h 2309674"/>
                <a:gd name="connsiteX26" fmla="*/ 566572 w 2522402"/>
                <a:gd name="connsiteY26" fmla="*/ 2274097 h 2309674"/>
                <a:gd name="connsiteX27" fmla="*/ 562212 w 2522402"/>
                <a:gd name="connsiteY27" fmla="*/ 2153416 h 2309674"/>
                <a:gd name="connsiteX28" fmla="*/ 28287 w 2522402"/>
                <a:gd name="connsiteY28" fmla="*/ 2154431 h 2309674"/>
                <a:gd name="connsiteX29" fmla="*/ 24984 w 2522402"/>
                <a:gd name="connsiteY29" fmla="*/ 2029323 h 2309674"/>
                <a:gd name="connsiteX30" fmla="*/ 18798 w 2522402"/>
                <a:gd name="connsiteY30" fmla="*/ 1771973 h 2309674"/>
                <a:gd name="connsiteX31" fmla="*/ 19604 w 2522402"/>
                <a:gd name="connsiteY31" fmla="*/ 1085056 h 2309674"/>
                <a:gd name="connsiteX0" fmla="*/ 17982 w 2516581"/>
                <a:gd name="connsiteY0" fmla="*/ 1096133 h 2309674"/>
                <a:gd name="connsiteX1" fmla="*/ 17666 w 2516581"/>
                <a:gd name="connsiteY1" fmla="*/ 585718 h 2309674"/>
                <a:gd name="connsiteX2" fmla="*/ 0 w 2516581"/>
                <a:gd name="connsiteY2" fmla="*/ 543735 h 2309674"/>
                <a:gd name="connsiteX3" fmla="*/ 0 w 2516581"/>
                <a:gd name="connsiteY3" fmla="*/ 0 h 2309674"/>
                <a:gd name="connsiteX4" fmla="*/ 2122339 w 2516581"/>
                <a:gd name="connsiteY4" fmla="*/ 7407 h 2309674"/>
                <a:gd name="connsiteX5" fmla="*/ 2120542 w 2516581"/>
                <a:gd name="connsiteY5" fmla="*/ 569002 h 2309674"/>
                <a:gd name="connsiteX6" fmla="*/ 2321459 w 2516581"/>
                <a:gd name="connsiteY6" fmla="*/ 563093 h 2309674"/>
                <a:gd name="connsiteX7" fmla="*/ 2283606 w 2516581"/>
                <a:gd name="connsiteY7" fmla="*/ 577867 h 2309674"/>
                <a:gd name="connsiteX8" fmla="*/ 2260311 w 2516581"/>
                <a:gd name="connsiteY8" fmla="*/ 610370 h 2309674"/>
                <a:gd name="connsiteX9" fmla="*/ 2251576 w 2516581"/>
                <a:gd name="connsiteY9" fmla="*/ 648785 h 2309674"/>
                <a:gd name="connsiteX10" fmla="*/ 2207899 w 2516581"/>
                <a:gd name="connsiteY10" fmla="*/ 666513 h 2309674"/>
                <a:gd name="connsiteX11" fmla="*/ 2199165 w 2516581"/>
                <a:gd name="connsiteY11" fmla="*/ 716747 h 2309674"/>
                <a:gd name="connsiteX12" fmla="*/ 2193341 w 2516581"/>
                <a:gd name="connsiteY12" fmla="*/ 764024 h 2309674"/>
                <a:gd name="connsiteX13" fmla="*/ 2318547 w 2516581"/>
                <a:gd name="connsiteY13" fmla="*/ 950181 h 2309674"/>
                <a:gd name="connsiteX14" fmla="*/ 2347667 w 2516581"/>
                <a:gd name="connsiteY14" fmla="*/ 991549 h 2309674"/>
                <a:gd name="connsiteX15" fmla="*/ 2365135 w 2516581"/>
                <a:gd name="connsiteY15" fmla="*/ 1053602 h 2309674"/>
                <a:gd name="connsiteX16" fmla="*/ 2417548 w 2516581"/>
                <a:gd name="connsiteY16" fmla="*/ 1068376 h 2309674"/>
                <a:gd name="connsiteX17" fmla="*/ 2469959 w 2516581"/>
                <a:gd name="connsiteY17" fmla="*/ 1047691 h 2309674"/>
                <a:gd name="connsiteX18" fmla="*/ 2516551 w 2516581"/>
                <a:gd name="connsiteY18" fmla="*/ 1086105 h 2309674"/>
                <a:gd name="connsiteX19" fmla="*/ 2513640 w 2516581"/>
                <a:gd name="connsiteY19" fmla="*/ 1189526 h 2309674"/>
                <a:gd name="connsiteX20" fmla="*/ 2437931 w 2516581"/>
                <a:gd name="connsiteY20" fmla="*/ 1195435 h 2309674"/>
                <a:gd name="connsiteX21" fmla="*/ 1582201 w 2516581"/>
                <a:gd name="connsiteY21" fmla="*/ 2265248 h 2309674"/>
                <a:gd name="connsiteX22" fmla="*/ 873689 w 2516581"/>
                <a:gd name="connsiteY22" fmla="*/ 2268655 h 2309674"/>
                <a:gd name="connsiteX23" fmla="*/ 855385 w 2516581"/>
                <a:gd name="connsiteY23" fmla="*/ 2307426 h 2309674"/>
                <a:gd name="connsiteX24" fmla="*/ 796551 w 2516581"/>
                <a:gd name="connsiteY24" fmla="*/ 2306746 h 2309674"/>
                <a:gd name="connsiteX25" fmla="*/ 766596 w 2516581"/>
                <a:gd name="connsiteY25" fmla="*/ 2269677 h 2309674"/>
                <a:gd name="connsiteX26" fmla="*/ 566572 w 2516581"/>
                <a:gd name="connsiteY26" fmla="*/ 2274097 h 2309674"/>
                <a:gd name="connsiteX27" fmla="*/ 562212 w 2516581"/>
                <a:gd name="connsiteY27" fmla="*/ 2153416 h 2309674"/>
                <a:gd name="connsiteX28" fmla="*/ 28287 w 2516581"/>
                <a:gd name="connsiteY28" fmla="*/ 2154431 h 2309674"/>
                <a:gd name="connsiteX29" fmla="*/ 24984 w 2516581"/>
                <a:gd name="connsiteY29" fmla="*/ 2029323 h 2309674"/>
                <a:gd name="connsiteX30" fmla="*/ 18798 w 2516581"/>
                <a:gd name="connsiteY30" fmla="*/ 1771973 h 2309674"/>
                <a:gd name="connsiteX31" fmla="*/ 19604 w 2516581"/>
                <a:gd name="connsiteY31" fmla="*/ 1085056 h 2309674"/>
                <a:gd name="connsiteX0" fmla="*/ 17982 w 2516581"/>
                <a:gd name="connsiteY0" fmla="*/ 1096133 h 2309674"/>
                <a:gd name="connsiteX1" fmla="*/ 17666 w 2516581"/>
                <a:gd name="connsiteY1" fmla="*/ 585718 h 2309674"/>
                <a:gd name="connsiteX2" fmla="*/ 0 w 2516581"/>
                <a:gd name="connsiteY2" fmla="*/ 543735 h 2309674"/>
                <a:gd name="connsiteX3" fmla="*/ 0 w 2516581"/>
                <a:gd name="connsiteY3" fmla="*/ 0 h 2309674"/>
                <a:gd name="connsiteX4" fmla="*/ 2122339 w 2516581"/>
                <a:gd name="connsiteY4" fmla="*/ 7407 h 2309674"/>
                <a:gd name="connsiteX5" fmla="*/ 2120542 w 2516581"/>
                <a:gd name="connsiteY5" fmla="*/ 569002 h 2309674"/>
                <a:gd name="connsiteX6" fmla="*/ 2321459 w 2516581"/>
                <a:gd name="connsiteY6" fmla="*/ 563093 h 2309674"/>
                <a:gd name="connsiteX7" fmla="*/ 2283606 w 2516581"/>
                <a:gd name="connsiteY7" fmla="*/ 577867 h 2309674"/>
                <a:gd name="connsiteX8" fmla="*/ 2260311 w 2516581"/>
                <a:gd name="connsiteY8" fmla="*/ 610370 h 2309674"/>
                <a:gd name="connsiteX9" fmla="*/ 2251576 w 2516581"/>
                <a:gd name="connsiteY9" fmla="*/ 648785 h 2309674"/>
                <a:gd name="connsiteX10" fmla="*/ 2207899 w 2516581"/>
                <a:gd name="connsiteY10" fmla="*/ 666513 h 2309674"/>
                <a:gd name="connsiteX11" fmla="*/ 2199165 w 2516581"/>
                <a:gd name="connsiteY11" fmla="*/ 716747 h 2309674"/>
                <a:gd name="connsiteX12" fmla="*/ 2193341 w 2516581"/>
                <a:gd name="connsiteY12" fmla="*/ 764024 h 2309674"/>
                <a:gd name="connsiteX13" fmla="*/ 2318547 w 2516581"/>
                <a:gd name="connsiteY13" fmla="*/ 950181 h 2309674"/>
                <a:gd name="connsiteX14" fmla="*/ 2347667 w 2516581"/>
                <a:gd name="connsiteY14" fmla="*/ 991549 h 2309674"/>
                <a:gd name="connsiteX15" fmla="*/ 2365135 w 2516581"/>
                <a:gd name="connsiteY15" fmla="*/ 1053602 h 2309674"/>
                <a:gd name="connsiteX16" fmla="*/ 2417548 w 2516581"/>
                <a:gd name="connsiteY16" fmla="*/ 1068376 h 2309674"/>
                <a:gd name="connsiteX17" fmla="*/ 2469959 w 2516581"/>
                <a:gd name="connsiteY17" fmla="*/ 1047691 h 2309674"/>
                <a:gd name="connsiteX18" fmla="*/ 2516551 w 2516581"/>
                <a:gd name="connsiteY18" fmla="*/ 1086105 h 2309674"/>
                <a:gd name="connsiteX19" fmla="*/ 2513640 w 2516581"/>
                <a:gd name="connsiteY19" fmla="*/ 1189526 h 2309674"/>
                <a:gd name="connsiteX20" fmla="*/ 2426284 w 2516581"/>
                <a:gd name="connsiteY20" fmla="*/ 1189526 h 2309674"/>
                <a:gd name="connsiteX21" fmla="*/ 1582201 w 2516581"/>
                <a:gd name="connsiteY21" fmla="*/ 2265248 h 2309674"/>
                <a:gd name="connsiteX22" fmla="*/ 873689 w 2516581"/>
                <a:gd name="connsiteY22" fmla="*/ 2268655 h 2309674"/>
                <a:gd name="connsiteX23" fmla="*/ 855385 w 2516581"/>
                <a:gd name="connsiteY23" fmla="*/ 2307426 h 2309674"/>
                <a:gd name="connsiteX24" fmla="*/ 796551 w 2516581"/>
                <a:gd name="connsiteY24" fmla="*/ 2306746 h 2309674"/>
                <a:gd name="connsiteX25" fmla="*/ 766596 w 2516581"/>
                <a:gd name="connsiteY25" fmla="*/ 2269677 h 2309674"/>
                <a:gd name="connsiteX26" fmla="*/ 566572 w 2516581"/>
                <a:gd name="connsiteY26" fmla="*/ 2274097 h 2309674"/>
                <a:gd name="connsiteX27" fmla="*/ 562212 w 2516581"/>
                <a:gd name="connsiteY27" fmla="*/ 2153416 h 2309674"/>
                <a:gd name="connsiteX28" fmla="*/ 28287 w 2516581"/>
                <a:gd name="connsiteY28" fmla="*/ 2154431 h 2309674"/>
                <a:gd name="connsiteX29" fmla="*/ 24984 w 2516581"/>
                <a:gd name="connsiteY29" fmla="*/ 2029323 h 2309674"/>
                <a:gd name="connsiteX30" fmla="*/ 18798 w 2516581"/>
                <a:gd name="connsiteY30" fmla="*/ 1771973 h 2309674"/>
                <a:gd name="connsiteX31" fmla="*/ 19604 w 2516581"/>
                <a:gd name="connsiteY31" fmla="*/ 1085056 h 2309674"/>
                <a:gd name="connsiteX0" fmla="*/ 17982 w 2516581"/>
                <a:gd name="connsiteY0" fmla="*/ 1096133 h 2309674"/>
                <a:gd name="connsiteX1" fmla="*/ 17666 w 2516581"/>
                <a:gd name="connsiteY1" fmla="*/ 585718 h 2309674"/>
                <a:gd name="connsiteX2" fmla="*/ 0 w 2516581"/>
                <a:gd name="connsiteY2" fmla="*/ 543735 h 2309674"/>
                <a:gd name="connsiteX3" fmla="*/ 0 w 2516581"/>
                <a:gd name="connsiteY3" fmla="*/ 0 h 2309674"/>
                <a:gd name="connsiteX4" fmla="*/ 2122339 w 2516581"/>
                <a:gd name="connsiteY4" fmla="*/ 7407 h 2309674"/>
                <a:gd name="connsiteX5" fmla="*/ 2120542 w 2516581"/>
                <a:gd name="connsiteY5" fmla="*/ 569002 h 2309674"/>
                <a:gd name="connsiteX6" fmla="*/ 2321459 w 2516581"/>
                <a:gd name="connsiteY6" fmla="*/ 563093 h 2309674"/>
                <a:gd name="connsiteX7" fmla="*/ 2283606 w 2516581"/>
                <a:gd name="connsiteY7" fmla="*/ 577867 h 2309674"/>
                <a:gd name="connsiteX8" fmla="*/ 2260311 w 2516581"/>
                <a:gd name="connsiteY8" fmla="*/ 610370 h 2309674"/>
                <a:gd name="connsiteX9" fmla="*/ 2251576 w 2516581"/>
                <a:gd name="connsiteY9" fmla="*/ 648785 h 2309674"/>
                <a:gd name="connsiteX10" fmla="*/ 2207899 w 2516581"/>
                <a:gd name="connsiteY10" fmla="*/ 666513 h 2309674"/>
                <a:gd name="connsiteX11" fmla="*/ 2199165 w 2516581"/>
                <a:gd name="connsiteY11" fmla="*/ 716747 h 2309674"/>
                <a:gd name="connsiteX12" fmla="*/ 2193341 w 2516581"/>
                <a:gd name="connsiteY12" fmla="*/ 764024 h 2309674"/>
                <a:gd name="connsiteX13" fmla="*/ 2318547 w 2516581"/>
                <a:gd name="connsiteY13" fmla="*/ 950181 h 2309674"/>
                <a:gd name="connsiteX14" fmla="*/ 2347667 w 2516581"/>
                <a:gd name="connsiteY14" fmla="*/ 991549 h 2309674"/>
                <a:gd name="connsiteX15" fmla="*/ 2365135 w 2516581"/>
                <a:gd name="connsiteY15" fmla="*/ 1053602 h 2309674"/>
                <a:gd name="connsiteX16" fmla="*/ 2417548 w 2516581"/>
                <a:gd name="connsiteY16" fmla="*/ 1068376 h 2309674"/>
                <a:gd name="connsiteX17" fmla="*/ 2469959 w 2516581"/>
                <a:gd name="connsiteY17" fmla="*/ 1047691 h 2309674"/>
                <a:gd name="connsiteX18" fmla="*/ 2516551 w 2516581"/>
                <a:gd name="connsiteY18" fmla="*/ 1086105 h 2309674"/>
                <a:gd name="connsiteX19" fmla="*/ 2513640 w 2516581"/>
                <a:gd name="connsiteY19" fmla="*/ 1189526 h 2309674"/>
                <a:gd name="connsiteX20" fmla="*/ 2417549 w 2516581"/>
                <a:gd name="connsiteY20" fmla="*/ 1189526 h 2309674"/>
                <a:gd name="connsiteX21" fmla="*/ 1582201 w 2516581"/>
                <a:gd name="connsiteY21" fmla="*/ 2265248 h 2309674"/>
                <a:gd name="connsiteX22" fmla="*/ 873689 w 2516581"/>
                <a:gd name="connsiteY22" fmla="*/ 2268655 h 2309674"/>
                <a:gd name="connsiteX23" fmla="*/ 855385 w 2516581"/>
                <a:gd name="connsiteY23" fmla="*/ 2307426 h 2309674"/>
                <a:gd name="connsiteX24" fmla="*/ 796551 w 2516581"/>
                <a:gd name="connsiteY24" fmla="*/ 2306746 h 2309674"/>
                <a:gd name="connsiteX25" fmla="*/ 766596 w 2516581"/>
                <a:gd name="connsiteY25" fmla="*/ 2269677 h 2309674"/>
                <a:gd name="connsiteX26" fmla="*/ 566572 w 2516581"/>
                <a:gd name="connsiteY26" fmla="*/ 2274097 h 2309674"/>
                <a:gd name="connsiteX27" fmla="*/ 562212 w 2516581"/>
                <a:gd name="connsiteY27" fmla="*/ 2153416 h 2309674"/>
                <a:gd name="connsiteX28" fmla="*/ 28287 w 2516581"/>
                <a:gd name="connsiteY28" fmla="*/ 2154431 h 2309674"/>
                <a:gd name="connsiteX29" fmla="*/ 24984 w 2516581"/>
                <a:gd name="connsiteY29" fmla="*/ 2029323 h 2309674"/>
                <a:gd name="connsiteX30" fmla="*/ 18798 w 2516581"/>
                <a:gd name="connsiteY30" fmla="*/ 1771973 h 2309674"/>
                <a:gd name="connsiteX31" fmla="*/ 19604 w 2516581"/>
                <a:gd name="connsiteY31" fmla="*/ 1085056 h 2309674"/>
                <a:gd name="connsiteX0" fmla="*/ 17982 w 2516581"/>
                <a:gd name="connsiteY0" fmla="*/ 1096133 h 2309674"/>
                <a:gd name="connsiteX1" fmla="*/ 17666 w 2516581"/>
                <a:gd name="connsiteY1" fmla="*/ 585718 h 2309674"/>
                <a:gd name="connsiteX2" fmla="*/ 0 w 2516581"/>
                <a:gd name="connsiteY2" fmla="*/ 543735 h 2309674"/>
                <a:gd name="connsiteX3" fmla="*/ 0 w 2516581"/>
                <a:gd name="connsiteY3" fmla="*/ 0 h 2309674"/>
                <a:gd name="connsiteX4" fmla="*/ 2122339 w 2516581"/>
                <a:gd name="connsiteY4" fmla="*/ 7407 h 2309674"/>
                <a:gd name="connsiteX5" fmla="*/ 2120542 w 2516581"/>
                <a:gd name="connsiteY5" fmla="*/ 569002 h 2309674"/>
                <a:gd name="connsiteX6" fmla="*/ 2321459 w 2516581"/>
                <a:gd name="connsiteY6" fmla="*/ 563093 h 2309674"/>
                <a:gd name="connsiteX7" fmla="*/ 2283606 w 2516581"/>
                <a:gd name="connsiteY7" fmla="*/ 577867 h 2309674"/>
                <a:gd name="connsiteX8" fmla="*/ 2260311 w 2516581"/>
                <a:gd name="connsiteY8" fmla="*/ 610370 h 2309674"/>
                <a:gd name="connsiteX9" fmla="*/ 2251576 w 2516581"/>
                <a:gd name="connsiteY9" fmla="*/ 648785 h 2309674"/>
                <a:gd name="connsiteX10" fmla="*/ 2207899 w 2516581"/>
                <a:gd name="connsiteY10" fmla="*/ 666513 h 2309674"/>
                <a:gd name="connsiteX11" fmla="*/ 2199165 w 2516581"/>
                <a:gd name="connsiteY11" fmla="*/ 716747 h 2309674"/>
                <a:gd name="connsiteX12" fmla="*/ 2193341 w 2516581"/>
                <a:gd name="connsiteY12" fmla="*/ 764024 h 2309674"/>
                <a:gd name="connsiteX13" fmla="*/ 2318547 w 2516581"/>
                <a:gd name="connsiteY13" fmla="*/ 950181 h 2309674"/>
                <a:gd name="connsiteX14" fmla="*/ 2347667 w 2516581"/>
                <a:gd name="connsiteY14" fmla="*/ 991549 h 2309674"/>
                <a:gd name="connsiteX15" fmla="*/ 2365135 w 2516581"/>
                <a:gd name="connsiteY15" fmla="*/ 1053602 h 2309674"/>
                <a:gd name="connsiteX16" fmla="*/ 2417548 w 2516581"/>
                <a:gd name="connsiteY16" fmla="*/ 1068376 h 2309674"/>
                <a:gd name="connsiteX17" fmla="*/ 2469959 w 2516581"/>
                <a:gd name="connsiteY17" fmla="*/ 1047691 h 2309674"/>
                <a:gd name="connsiteX18" fmla="*/ 2516551 w 2516581"/>
                <a:gd name="connsiteY18" fmla="*/ 1086105 h 2309674"/>
                <a:gd name="connsiteX19" fmla="*/ 2513640 w 2516581"/>
                <a:gd name="connsiteY19" fmla="*/ 1189526 h 2309674"/>
                <a:gd name="connsiteX20" fmla="*/ 2417549 w 2516581"/>
                <a:gd name="connsiteY20" fmla="*/ 1189526 h 2309674"/>
                <a:gd name="connsiteX21" fmla="*/ 2402990 w 2516581"/>
                <a:gd name="connsiteY21" fmla="*/ 1408187 h 2309674"/>
                <a:gd name="connsiteX22" fmla="*/ 1582201 w 2516581"/>
                <a:gd name="connsiteY22" fmla="*/ 2265248 h 2309674"/>
                <a:gd name="connsiteX23" fmla="*/ 873689 w 2516581"/>
                <a:gd name="connsiteY23" fmla="*/ 2268655 h 2309674"/>
                <a:gd name="connsiteX24" fmla="*/ 855385 w 2516581"/>
                <a:gd name="connsiteY24" fmla="*/ 2307426 h 2309674"/>
                <a:gd name="connsiteX25" fmla="*/ 796551 w 2516581"/>
                <a:gd name="connsiteY25" fmla="*/ 2306746 h 2309674"/>
                <a:gd name="connsiteX26" fmla="*/ 766596 w 2516581"/>
                <a:gd name="connsiteY26" fmla="*/ 2269677 h 2309674"/>
                <a:gd name="connsiteX27" fmla="*/ 566572 w 2516581"/>
                <a:gd name="connsiteY27" fmla="*/ 2274097 h 2309674"/>
                <a:gd name="connsiteX28" fmla="*/ 562212 w 2516581"/>
                <a:gd name="connsiteY28" fmla="*/ 2153416 h 2309674"/>
                <a:gd name="connsiteX29" fmla="*/ 28287 w 2516581"/>
                <a:gd name="connsiteY29" fmla="*/ 2154431 h 2309674"/>
                <a:gd name="connsiteX30" fmla="*/ 24984 w 2516581"/>
                <a:gd name="connsiteY30" fmla="*/ 2029323 h 2309674"/>
                <a:gd name="connsiteX31" fmla="*/ 18798 w 2516581"/>
                <a:gd name="connsiteY31" fmla="*/ 1771973 h 2309674"/>
                <a:gd name="connsiteX32" fmla="*/ 19604 w 2516581"/>
                <a:gd name="connsiteY32" fmla="*/ 1085056 h 2309674"/>
                <a:gd name="connsiteX0" fmla="*/ 17982 w 2516581"/>
                <a:gd name="connsiteY0" fmla="*/ 1096133 h 2309674"/>
                <a:gd name="connsiteX1" fmla="*/ 17666 w 2516581"/>
                <a:gd name="connsiteY1" fmla="*/ 585718 h 2309674"/>
                <a:gd name="connsiteX2" fmla="*/ 0 w 2516581"/>
                <a:gd name="connsiteY2" fmla="*/ 543735 h 2309674"/>
                <a:gd name="connsiteX3" fmla="*/ 0 w 2516581"/>
                <a:gd name="connsiteY3" fmla="*/ 0 h 2309674"/>
                <a:gd name="connsiteX4" fmla="*/ 2122339 w 2516581"/>
                <a:gd name="connsiteY4" fmla="*/ 7407 h 2309674"/>
                <a:gd name="connsiteX5" fmla="*/ 2120542 w 2516581"/>
                <a:gd name="connsiteY5" fmla="*/ 569002 h 2309674"/>
                <a:gd name="connsiteX6" fmla="*/ 2321459 w 2516581"/>
                <a:gd name="connsiteY6" fmla="*/ 563093 h 2309674"/>
                <a:gd name="connsiteX7" fmla="*/ 2283606 w 2516581"/>
                <a:gd name="connsiteY7" fmla="*/ 577867 h 2309674"/>
                <a:gd name="connsiteX8" fmla="*/ 2260311 w 2516581"/>
                <a:gd name="connsiteY8" fmla="*/ 610370 h 2309674"/>
                <a:gd name="connsiteX9" fmla="*/ 2251576 w 2516581"/>
                <a:gd name="connsiteY9" fmla="*/ 648785 h 2309674"/>
                <a:gd name="connsiteX10" fmla="*/ 2207899 w 2516581"/>
                <a:gd name="connsiteY10" fmla="*/ 666513 h 2309674"/>
                <a:gd name="connsiteX11" fmla="*/ 2199165 w 2516581"/>
                <a:gd name="connsiteY11" fmla="*/ 716747 h 2309674"/>
                <a:gd name="connsiteX12" fmla="*/ 2193341 w 2516581"/>
                <a:gd name="connsiteY12" fmla="*/ 764024 h 2309674"/>
                <a:gd name="connsiteX13" fmla="*/ 2318547 w 2516581"/>
                <a:gd name="connsiteY13" fmla="*/ 950181 h 2309674"/>
                <a:gd name="connsiteX14" fmla="*/ 2347667 w 2516581"/>
                <a:gd name="connsiteY14" fmla="*/ 991549 h 2309674"/>
                <a:gd name="connsiteX15" fmla="*/ 2365135 w 2516581"/>
                <a:gd name="connsiteY15" fmla="*/ 1053602 h 2309674"/>
                <a:gd name="connsiteX16" fmla="*/ 2417548 w 2516581"/>
                <a:gd name="connsiteY16" fmla="*/ 1068376 h 2309674"/>
                <a:gd name="connsiteX17" fmla="*/ 2469959 w 2516581"/>
                <a:gd name="connsiteY17" fmla="*/ 1047691 h 2309674"/>
                <a:gd name="connsiteX18" fmla="*/ 2516551 w 2516581"/>
                <a:gd name="connsiteY18" fmla="*/ 1086105 h 2309674"/>
                <a:gd name="connsiteX19" fmla="*/ 2513640 w 2516581"/>
                <a:gd name="connsiteY19" fmla="*/ 1189526 h 2309674"/>
                <a:gd name="connsiteX20" fmla="*/ 2417549 w 2516581"/>
                <a:gd name="connsiteY20" fmla="*/ 1189526 h 2309674"/>
                <a:gd name="connsiteX21" fmla="*/ 2402990 w 2516581"/>
                <a:gd name="connsiteY21" fmla="*/ 1408187 h 2309674"/>
                <a:gd name="connsiteX22" fmla="*/ 1582201 w 2516581"/>
                <a:gd name="connsiteY22" fmla="*/ 2265248 h 2309674"/>
                <a:gd name="connsiteX23" fmla="*/ 873689 w 2516581"/>
                <a:gd name="connsiteY23" fmla="*/ 2268655 h 2309674"/>
                <a:gd name="connsiteX24" fmla="*/ 855385 w 2516581"/>
                <a:gd name="connsiteY24" fmla="*/ 2307426 h 2309674"/>
                <a:gd name="connsiteX25" fmla="*/ 796551 w 2516581"/>
                <a:gd name="connsiteY25" fmla="*/ 2306746 h 2309674"/>
                <a:gd name="connsiteX26" fmla="*/ 766596 w 2516581"/>
                <a:gd name="connsiteY26" fmla="*/ 2269677 h 2309674"/>
                <a:gd name="connsiteX27" fmla="*/ 566572 w 2516581"/>
                <a:gd name="connsiteY27" fmla="*/ 2274097 h 2309674"/>
                <a:gd name="connsiteX28" fmla="*/ 562212 w 2516581"/>
                <a:gd name="connsiteY28" fmla="*/ 2153416 h 2309674"/>
                <a:gd name="connsiteX29" fmla="*/ 28287 w 2516581"/>
                <a:gd name="connsiteY29" fmla="*/ 2154431 h 2309674"/>
                <a:gd name="connsiteX30" fmla="*/ 24984 w 2516581"/>
                <a:gd name="connsiteY30" fmla="*/ 2029323 h 2309674"/>
                <a:gd name="connsiteX31" fmla="*/ 18798 w 2516581"/>
                <a:gd name="connsiteY31" fmla="*/ 1771973 h 2309674"/>
                <a:gd name="connsiteX32" fmla="*/ 19604 w 2516581"/>
                <a:gd name="connsiteY32" fmla="*/ 1085056 h 2309674"/>
                <a:gd name="connsiteX0" fmla="*/ 17982 w 2516581"/>
                <a:gd name="connsiteY0" fmla="*/ 1096133 h 2309674"/>
                <a:gd name="connsiteX1" fmla="*/ 17666 w 2516581"/>
                <a:gd name="connsiteY1" fmla="*/ 585718 h 2309674"/>
                <a:gd name="connsiteX2" fmla="*/ 0 w 2516581"/>
                <a:gd name="connsiteY2" fmla="*/ 543735 h 2309674"/>
                <a:gd name="connsiteX3" fmla="*/ 0 w 2516581"/>
                <a:gd name="connsiteY3" fmla="*/ 0 h 2309674"/>
                <a:gd name="connsiteX4" fmla="*/ 2122339 w 2516581"/>
                <a:gd name="connsiteY4" fmla="*/ 7407 h 2309674"/>
                <a:gd name="connsiteX5" fmla="*/ 2120542 w 2516581"/>
                <a:gd name="connsiteY5" fmla="*/ 569002 h 2309674"/>
                <a:gd name="connsiteX6" fmla="*/ 2321459 w 2516581"/>
                <a:gd name="connsiteY6" fmla="*/ 563093 h 2309674"/>
                <a:gd name="connsiteX7" fmla="*/ 2283606 w 2516581"/>
                <a:gd name="connsiteY7" fmla="*/ 577867 h 2309674"/>
                <a:gd name="connsiteX8" fmla="*/ 2260311 w 2516581"/>
                <a:gd name="connsiteY8" fmla="*/ 610370 h 2309674"/>
                <a:gd name="connsiteX9" fmla="*/ 2251576 w 2516581"/>
                <a:gd name="connsiteY9" fmla="*/ 648785 h 2309674"/>
                <a:gd name="connsiteX10" fmla="*/ 2207899 w 2516581"/>
                <a:gd name="connsiteY10" fmla="*/ 666513 h 2309674"/>
                <a:gd name="connsiteX11" fmla="*/ 2199165 w 2516581"/>
                <a:gd name="connsiteY11" fmla="*/ 716747 h 2309674"/>
                <a:gd name="connsiteX12" fmla="*/ 2193341 w 2516581"/>
                <a:gd name="connsiteY12" fmla="*/ 764024 h 2309674"/>
                <a:gd name="connsiteX13" fmla="*/ 2318547 w 2516581"/>
                <a:gd name="connsiteY13" fmla="*/ 950181 h 2309674"/>
                <a:gd name="connsiteX14" fmla="*/ 2347667 w 2516581"/>
                <a:gd name="connsiteY14" fmla="*/ 991549 h 2309674"/>
                <a:gd name="connsiteX15" fmla="*/ 2365135 w 2516581"/>
                <a:gd name="connsiteY15" fmla="*/ 1053602 h 2309674"/>
                <a:gd name="connsiteX16" fmla="*/ 2417548 w 2516581"/>
                <a:gd name="connsiteY16" fmla="*/ 1068376 h 2309674"/>
                <a:gd name="connsiteX17" fmla="*/ 2469959 w 2516581"/>
                <a:gd name="connsiteY17" fmla="*/ 1047691 h 2309674"/>
                <a:gd name="connsiteX18" fmla="*/ 2516551 w 2516581"/>
                <a:gd name="connsiteY18" fmla="*/ 1086105 h 2309674"/>
                <a:gd name="connsiteX19" fmla="*/ 2513640 w 2516581"/>
                <a:gd name="connsiteY19" fmla="*/ 1189526 h 2309674"/>
                <a:gd name="connsiteX20" fmla="*/ 2402989 w 2516581"/>
                <a:gd name="connsiteY20" fmla="*/ 1189526 h 2309674"/>
                <a:gd name="connsiteX21" fmla="*/ 2402990 w 2516581"/>
                <a:gd name="connsiteY21" fmla="*/ 1408187 h 2309674"/>
                <a:gd name="connsiteX22" fmla="*/ 1582201 w 2516581"/>
                <a:gd name="connsiteY22" fmla="*/ 2265248 h 2309674"/>
                <a:gd name="connsiteX23" fmla="*/ 873689 w 2516581"/>
                <a:gd name="connsiteY23" fmla="*/ 2268655 h 2309674"/>
                <a:gd name="connsiteX24" fmla="*/ 855385 w 2516581"/>
                <a:gd name="connsiteY24" fmla="*/ 2307426 h 2309674"/>
                <a:gd name="connsiteX25" fmla="*/ 796551 w 2516581"/>
                <a:gd name="connsiteY25" fmla="*/ 2306746 h 2309674"/>
                <a:gd name="connsiteX26" fmla="*/ 766596 w 2516581"/>
                <a:gd name="connsiteY26" fmla="*/ 2269677 h 2309674"/>
                <a:gd name="connsiteX27" fmla="*/ 566572 w 2516581"/>
                <a:gd name="connsiteY27" fmla="*/ 2274097 h 2309674"/>
                <a:gd name="connsiteX28" fmla="*/ 562212 w 2516581"/>
                <a:gd name="connsiteY28" fmla="*/ 2153416 h 2309674"/>
                <a:gd name="connsiteX29" fmla="*/ 28287 w 2516581"/>
                <a:gd name="connsiteY29" fmla="*/ 2154431 h 2309674"/>
                <a:gd name="connsiteX30" fmla="*/ 24984 w 2516581"/>
                <a:gd name="connsiteY30" fmla="*/ 2029323 h 2309674"/>
                <a:gd name="connsiteX31" fmla="*/ 18798 w 2516581"/>
                <a:gd name="connsiteY31" fmla="*/ 1771973 h 2309674"/>
                <a:gd name="connsiteX32" fmla="*/ 19604 w 2516581"/>
                <a:gd name="connsiteY32" fmla="*/ 1085056 h 2309674"/>
                <a:gd name="connsiteX0" fmla="*/ 17982 w 2516581"/>
                <a:gd name="connsiteY0" fmla="*/ 1096133 h 2309674"/>
                <a:gd name="connsiteX1" fmla="*/ 17666 w 2516581"/>
                <a:gd name="connsiteY1" fmla="*/ 585718 h 2309674"/>
                <a:gd name="connsiteX2" fmla="*/ 0 w 2516581"/>
                <a:gd name="connsiteY2" fmla="*/ 543735 h 2309674"/>
                <a:gd name="connsiteX3" fmla="*/ 0 w 2516581"/>
                <a:gd name="connsiteY3" fmla="*/ 0 h 2309674"/>
                <a:gd name="connsiteX4" fmla="*/ 2122339 w 2516581"/>
                <a:gd name="connsiteY4" fmla="*/ 7407 h 2309674"/>
                <a:gd name="connsiteX5" fmla="*/ 2120542 w 2516581"/>
                <a:gd name="connsiteY5" fmla="*/ 569002 h 2309674"/>
                <a:gd name="connsiteX6" fmla="*/ 2321459 w 2516581"/>
                <a:gd name="connsiteY6" fmla="*/ 563093 h 2309674"/>
                <a:gd name="connsiteX7" fmla="*/ 2283606 w 2516581"/>
                <a:gd name="connsiteY7" fmla="*/ 577867 h 2309674"/>
                <a:gd name="connsiteX8" fmla="*/ 2260311 w 2516581"/>
                <a:gd name="connsiteY8" fmla="*/ 610370 h 2309674"/>
                <a:gd name="connsiteX9" fmla="*/ 2251576 w 2516581"/>
                <a:gd name="connsiteY9" fmla="*/ 648785 h 2309674"/>
                <a:gd name="connsiteX10" fmla="*/ 2207899 w 2516581"/>
                <a:gd name="connsiteY10" fmla="*/ 666513 h 2309674"/>
                <a:gd name="connsiteX11" fmla="*/ 2199165 w 2516581"/>
                <a:gd name="connsiteY11" fmla="*/ 716747 h 2309674"/>
                <a:gd name="connsiteX12" fmla="*/ 2193341 w 2516581"/>
                <a:gd name="connsiteY12" fmla="*/ 764024 h 2309674"/>
                <a:gd name="connsiteX13" fmla="*/ 2318547 w 2516581"/>
                <a:gd name="connsiteY13" fmla="*/ 950181 h 2309674"/>
                <a:gd name="connsiteX14" fmla="*/ 2347667 w 2516581"/>
                <a:gd name="connsiteY14" fmla="*/ 991549 h 2309674"/>
                <a:gd name="connsiteX15" fmla="*/ 2365135 w 2516581"/>
                <a:gd name="connsiteY15" fmla="*/ 1053602 h 2309674"/>
                <a:gd name="connsiteX16" fmla="*/ 2417548 w 2516581"/>
                <a:gd name="connsiteY16" fmla="*/ 1068376 h 2309674"/>
                <a:gd name="connsiteX17" fmla="*/ 2469959 w 2516581"/>
                <a:gd name="connsiteY17" fmla="*/ 1047691 h 2309674"/>
                <a:gd name="connsiteX18" fmla="*/ 2516551 w 2516581"/>
                <a:gd name="connsiteY18" fmla="*/ 1086105 h 2309674"/>
                <a:gd name="connsiteX19" fmla="*/ 2513640 w 2516581"/>
                <a:gd name="connsiteY19" fmla="*/ 1180661 h 2309674"/>
                <a:gd name="connsiteX20" fmla="*/ 2402989 w 2516581"/>
                <a:gd name="connsiteY20" fmla="*/ 1189526 h 2309674"/>
                <a:gd name="connsiteX21" fmla="*/ 2402990 w 2516581"/>
                <a:gd name="connsiteY21" fmla="*/ 1408187 h 2309674"/>
                <a:gd name="connsiteX22" fmla="*/ 1582201 w 2516581"/>
                <a:gd name="connsiteY22" fmla="*/ 2265248 h 2309674"/>
                <a:gd name="connsiteX23" fmla="*/ 873689 w 2516581"/>
                <a:gd name="connsiteY23" fmla="*/ 2268655 h 2309674"/>
                <a:gd name="connsiteX24" fmla="*/ 855385 w 2516581"/>
                <a:gd name="connsiteY24" fmla="*/ 2307426 h 2309674"/>
                <a:gd name="connsiteX25" fmla="*/ 796551 w 2516581"/>
                <a:gd name="connsiteY25" fmla="*/ 2306746 h 2309674"/>
                <a:gd name="connsiteX26" fmla="*/ 766596 w 2516581"/>
                <a:gd name="connsiteY26" fmla="*/ 2269677 h 2309674"/>
                <a:gd name="connsiteX27" fmla="*/ 566572 w 2516581"/>
                <a:gd name="connsiteY27" fmla="*/ 2274097 h 2309674"/>
                <a:gd name="connsiteX28" fmla="*/ 562212 w 2516581"/>
                <a:gd name="connsiteY28" fmla="*/ 2153416 h 2309674"/>
                <a:gd name="connsiteX29" fmla="*/ 28287 w 2516581"/>
                <a:gd name="connsiteY29" fmla="*/ 2154431 h 2309674"/>
                <a:gd name="connsiteX30" fmla="*/ 24984 w 2516581"/>
                <a:gd name="connsiteY30" fmla="*/ 2029323 h 2309674"/>
                <a:gd name="connsiteX31" fmla="*/ 18798 w 2516581"/>
                <a:gd name="connsiteY31" fmla="*/ 1771973 h 2309674"/>
                <a:gd name="connsiteX32" fmla="*/ 19604 w 2516581"/>
                <a:gd name="connsiteY32" fmla="*/ 1085056 h 2309674"/>
                <a:gd name="connsiteX0" fmla="*/ 17982 w 2516581"/>
                <a:gd name="connsiteY0" fmla="*/ 1096133 h 2309674"/>
                <a:gd name="connsiteX1" fmla="*/ 17666 w 2516581"/>
                <a:gd name="connsiteY1" fmla="*/ 585718 h 2309674"/>
                <a:gd name="connsiteX2" fmla="*/ 0 w 2516581"/>
                <a:gd name="connsiteY2" fmla="*/ 543735 h 2309674"/>
                <a:gd name="connsiteX3" fmla="*/ 0 w 2516581"/>
                <a:gd name="connsiteY3" fmla="*/ 0 h 2309674"/>
                <a:gd name="connsiteX4" fmla="*/ 2122339 w 2516581"/>
                <a:gd name="connsiteY4" fmla="*/ 7407 h 2309674"/>
                <a:gd name="connsiteX5" fmla="*/ 2120542 w 2516581"/>
                <a:gd name="connsiteY5" fmla="*/ 569002 h 2309674"/>
                <a:gd name="connsiteX6" fmla="*/ 2321459 w 2516581"/>
                <a:gd name="connsiteY6" fmla="*/ 563093 h 2309674"/>
                <a:gd name="connsiteX7" fmla="*/ 2283606 w 2516581"/>
                <a:gd name="connsiteY7" fmla="*/ 577867 h 2309674"/>
                <a:gd name="connsiteX8" fmla="*/ 2260311 w 2516581"/>
                <a:gd name="connsiteY8" fmla="*/ 610370 h 2309674"/>
                <a:gd name="connsiteX9" fmla="*/ 2251576 w 2516581"/>
                <a:gd name="connsiteY9" fmla="*/ 648785 h 2309674"/>
                <a:gd name="connsiteX10" fmla="*/ 2207899 w 2516581"/>
                <a:gd name="connsiteY10" fmla="*/ 666513 h 2309674"/>
                <a:gd name="connsiteX11" fmla="*/ 2199165 w 2516581"/>
                <a:gd name="connsiteY11" fmla="*/ 716747 h 2309674"/>
                <a:gd name="connsiteX12" fmla="*/ 2193341 w 2516581"/>
                <a:gd name="connsiteY12" fmla="*/ 764024 h 2309674"/>
                <a:gd name="connsiteX13" fmla="*/ 2318547 w 2516581"/>
                <a:gd name="connsiteY13" fmla="*/ 950181 h 2309674"/>
                <a:gd name="connsiteX14" fmla="*/ 2347667 w 2516581"/>
                <a:gd name="connsiteY14" fmla="*/ 991549 h 2309674"/>
                <a:gd name="connsiteX15" fmla="*/ 2365135 w 2516581"/>
                <a:gd name="connsiteY15" fmla="*/ 1053602 h 2309674"/>
                <a:gd name="connsiteX16" fmla="*/ 2417548 w 2516581"/>
                <a:gd name="connsiteY16" fmla="*/ 1068376 h 2309674"/>
                <a:gd name="connsiteX17" fmla="*/ 2469959 w 2516581"/>
                <a:gd name="connsiteY17" fmla="*/ 1047691 h 2309674"/>
                <a:gd name="connsiteX18" fmla="*/ 2516551 w 2516581"/>
                <a:gd name="connsiteY18" fmla="*/ 1086105 h 2309674"/>
                <a:gd name="connsiteX19" fmla="*/ 2513640 w 2516581"/>
                <a:gd name="connsiteY19" fmla="*/ 1180661 h 2309674"/>
                <a:gd name="connsiteX20" fmla="*/ 2402989 w 2516581"/>
                <a:gd name="connsiteY20" fmla="*/ 1174752 h 2309674"/>
                <a:gd name="connsiteX21" fmla="*/ 2402990 w 2516581"/>
                <a:gd name="connsiteY21" fmla="*/ 1408187 h 2309674"/>
                <a:gd name="connsiteX22" fmla="*/ 1582201 w 2516581"/>
                <a:gd name="connsiteY22" fmla="*/ 2265248 h 2309674"/>
                <a:gd name="connsiteX23" fmla="*/ 873689 w 2516581"/>
                <a:gd name="connsiteY23" fmla="*/ 2268655 h 2309674"/>
                <a:gd name="connsiteX24" fmla="*/ 855385 w 2516581"/>
                <a:gd name="connsiteY24" fmla="*/ 2307426 h 2309674"/>
                <a:gd name="connsiteX25" fmla="*/ 796551 w 2516581"/>
                <a:gd name="connsiteY25" fmla="*/ 2306746 h 2309674"/>
                <a:gd name="connsiteX26" fmla="*/ 766596 w 2516581"/>
                <a:gd name="connsiteY26" fmla="*/ 2269677 h 2309674"/>
                <a:gd name="connsiteX27" fmla="*/ 566572 w 2516581"/>
                <a:gd name="connsiteY27" fmla="*/ 2274097 h 2309674"/>
                <a:gd name="connsiteX28" fmla="*/ 562212 w 2516581"/>
                <a:gd name="connsiteY28" fmla="*/ 2153416 h 2309674"/>
                <a:gd name="connsiteX29" fmla="*/ 28287 w 2516581"/>
                <a:gd name="connsiteY29" fmla="*/ 2154431 h 2309674"/>
                <a:gd name="connsiteX30" fmla="*/ 24984 w 2516581"/>
                <a:gd name="connsiteY30" fmla="*/ 2029323 h 2309674"/>
                <a:gd name="connsiteX31" fmla="*/ 18798 w 2516581"/>
                <a:gd name="connsiteY31" fmla="*/ 1771973 h 2309674"/>
                <a:gd name="connsiteX32" fmla="*/ 19604 w 2516581"/>
                <a:gd name="connsiteY32" fmla="*/ 1085056 h 2309674"/>
                <a:gd name="connsiteX0" fmla="*/ 17982 w 2516581"/>
                <a:gd name="connsiteY0" fmla="*/ 1096133 h 2309674"/>
                <a:gd name="connsiteX1" fmla="*/ 17666 w 2516581"/>
                <a:gd name="connsiteY1" fmla="*/ 585718 h 2309674"/>
                <a:gd name="connsiteX2" fmla="*/ 0 w 2516581"/>
                <a:gd name="connsiteY2" fmla="*/ 543735 h 2309674"/>
                <a:gd name="connsiteX3" fmla="*/ 0 w 2516581"/>
                <a:gd name="connsiteY3" fmla="*/ 0 h 2309674"/>
                <a:gd name="connsiteX4" fmla="*/ 2122339 w 2516581"/>
                <a:gd name="connsiteY4" fmla="*/ 7407 h 2309674"/>
                <a:gd name="connsiteX5" fmla="*/ 2120542 w 2516581"/>
                <a:gd name="connsiteY5" fmla="*/ 569002 h 2309674"/>
                <a:gd name="connsiteX6" fmla="*/ 2321459 w 2516581"/>
                <a:gd name="connsiteY6" fmla="*/ 563093 h 2309674"/>
                <a:gd name="connsiteX7" fmla="*/ 2283606 w 2516581"/>
                <a:gd name="connsiteY7" fmla="*/ 577867 h 2309674"/>
                <a:gd name="connsiteX8" fmla="*/ 2260311 w 2516581"/>
                <a:gd name="connsiteY8" fmla="*/ 610370 h 2309674"/>
                <a:gd name="connsiteX9" fmla="*/ 2251576 w 2516581"/>
                <a:gd name="connsiteY9" fmla="*/ 648785 h 2309674"/>
                <a:gd name="connsiteX10" fmla="*/ 2207899 w 2516581"/>
                <a:gd name="connsiteY10" fmla="*/ 666513 h 2309674"/>
                <a:gd name="connsiteX11" fmla="*/ 2199165 w 2516581"/>
                <a:gd name="connsiteY11" fmla="*/ 716747 h 2309674"/>
                <a:gd name="connsiteX12" fmla="*/ 2193341 w 2516581"/>
                <a:gd name="connsiteY12" fmla="*/ 764024 h 2309674"/>
                <a:gd name="connsiteX13" fmla="*/ 2318547 w 2516581"/>
                <a:gd name="connsiteY13" fmla="*/ 950181 h 2309674"/>
                <a:gd name="connsiteX14" fmla="*/ 2347667 w 2516581"/>
                <a:gd name="connsiteY14" fmla="*/ 991549 h 2309674"/>
                <a:gd name="connsiteX15" fmla="*/ 2365135 w 2516581"/>
                <a:gd name="connsiteY15" fmla="*/ 1053602 h 2309674"/>
                <a:gd name="connsiteX16" fmla="*/ 2417548 w 2516581"/>
                <a:gd name="connsiteY16" fmla="*/ 1068376 h 2309674"/>
                <a:gd name="connsiteX17" fmla="*/ 2469959 w 2516581"/>
                <a:gd name="connsiteY17" fmla="*/ 1047691 h 2309674"/>
                <a:gd name="connsiteX18" fmla="*/ 2516551 w 2516581"/>
                <a:gd name="connsiteY18" fmla="*/ 1086105 h 2309674"/>
                <a:gd name="connsiteX19" fmla="*/ 2513640 w 2516581"/>
                <a:gd name="connsiteY19" fmla="*/ 1180661 h 2309674"/>
                <a:gd name="connsiteX20" fmla="*/ 2405900 w 2516581"/>
                <a:gd name="connsiteY20" fmla="*/ 1183617 h 2309674"/>
                <a:gd name="connsiteX21" fmla="*/ 2402990 w 2516581"/>
                <a:gd name="connsiteY21" fmla="*/ 1408187 h 2309674"/>
                <a:gd name="connsiteX22" fmla="*/ 1582201 w 2516581"/>
                <a:gd name="connsiteY22" fmla="*/ 2265248 h 2309674"/>
                <a:gd name="connsiteX23" fmla="*/ 873689 w 2516581"/>
                <a:gd name="connsiteY23" fmla="*/ 2268655 h 2309674"/>
                <a:gd name="connsiteX24" fmla="*/ 855385 w 2516581"/>
                <a:gd name="connsiteY24" fmla="*/ 2307426 h 2309674"/>
                <a:gd name="connsiteX25" fmla="*/ 796551 w 2516581"/>
                <a:gd name="connsiteY25" fmla="*/ 2306746 h 2309674"/>
                <a:gd name="connsiteX26" fmla="*/ 766596 w 2516581"/>
                <a:gd name="connsiteY26" fmla="*/ 2269677 h 2309674"/>
                <a:gd name="connsiteX27" fmla="*/ 566572 w 2516581"/>
                <a:gd name="connsiteY27" fmla="*/ 2274097 h 2309674"/>
                <a:gd name="connsiteX28" fmla="*/ 562212 w 2516581"/>
                <a:gd name="connsiteY28" fmla="*/ 2153416 h 2309674"/>
                <a:gd name="connsiteX29" fmla="*/ 28287 w 2516581"/>
                <a:gd name="connsiteY29" fmla="*/ 2154431 h 2309674"/>
                <a:gd name="connsiteX30" fmla="*/ 24984 w 2516581"/>
                <a:gd name="connsiteY30" fmla="*/ 2029323 h 2309674"/>
                <a:gd name="connsiteX31" fmla="*/ 18798 w 2516581"/>
                <a:gd name="connsiteY31" fmla="*/ 1771973 h 2309674"/>
                <a:gd name="connsiteX32" fmla="*/ 19604 w 2516581"/>
                <a:gd name="connsiteY32" fmla="*/ 1085056 h 2309674"/>
                <a:gd name="connsiteX0" fmla="*/ 17982 w 2516581"/>
                <a:gd name="connsiteY0" fmla="*/ 1096133 h 2309674"/>
                <a:gd name="connsiteX1" fmla="*/ 17666 w 2516581"/>
                <a:gd name="connsiteY1" fmla="*/ 585718 h 2309674"/>
                <a:gd name="connsiteX2" fmla="*/ 0 w 2516581"/>
                <a:gd name="connsiteY2" fmla="*/ 543735 h 2309674"/>
                <a:gd name="connsiteX3" fmla="*/ 0 w 2516581"/>
                <a:gd name="connsiteY3" fmla="*/ 0 h 2309674"/>
                <a:gd name="connsiteX4" fmla="*/ 2122339 w 2516581"/>
                <a:gd name="connsiteY4" fmla="*/ 7407 h 2309674"/>
                <a:gd name="connsiteX5" fmla="*/ 2120542 w 2516581"/>
                <a:gd name="connsiteY5" fmla="*/ 569002 h 2309674"/>
                <a:gd name="connsiteX6" fmla="*/ 2321459 w 2516581"/>
                <a:gd name="connsiteY6" fmla="*/ 563093 h 2309674"/>
                <a:gd name="connsiteX7" fmla="*/ 2283606 w 2516581"/>
                <a:gd name="connsiteY7" fmla="*/ 577867 h 2309674"/>
                <a:gd name="connsiteX8" fmla="*/ 2260311 w 2516581"/>
                <a:gd name="connsiteY8" fmla="*/ 610370 h 2309674"/>
                <a:gd name="connsiteX9" fmla="*/ 2251576 w 2516581"/>
                <a:gd name="connsiteY9" fmla="*/ 648785 h 2309674"/>
                <a:gd name="connsiteX10" fmla="*/ 2207899 w 2516581"/>
                <a:gd name="connsiteY10" fmla="*/ 666513 h 2309674"/>
                <a:gd name="connsiteX11" fmla="*/ 2199165 w 2516581"/>
                <a:gd name="connsiteY11" fmla="*/ 716747 h 2309674"/>
                <a:gd name="connsiteX12" fmla="*/ 2193341 w 2516581"/>
                <a:gd name="connsiteY12" fmla="*/ 764024 h 2309674"/>
                <a:gd name="connsiteX13" fmla="*/ 2318547 w 2516581"/>
                <a:gd name="connsiteY13" fmla="*/ 950181 h 2309674"/>
                <a:gd name="connsiteX14" fmla="*/ 2347667 w 2516581"/>
                <a:gd name="connsiteY14" fmla="*/ 991549 h 2309674"/>
                <a:gd name="connsiteX15" fmla="*/ 2365135 w 2516581"/>
                <a:gd name="connsiteY15" fmla="*/ 1053602 h 2309674"/>
                <a:gd name="connsiteX16" fmla="*/ 2417548 w 2516581"/>
                <a:gd name="connsiteY16" fmla="*/ 1068376 h 2309674"/>
                <a:gd name="connsiteX17" fmla="*/ 2469959 w 2516581"/>
                <a:gd name="connsiteY17" fmla="*/ 1047691 h 2309674"/>
                <a:gd name="connsiteX18" fmla="*/ 2516551 w 2516581"/>
                <a:gd name="connsiteY18" fmla="*/ 1086105 h 2309674"/>
                <a:gd name="connsiteX19" fmla="*/ 2513640 w 2516581"/>
                <a:gd name="connsiteY19" fmla="*/ 1180661 h 2309674"/>
                <a:gd name="connsiteX20" fmla="*/ 2405900 w 2516581"/>
                <a:gd name="connsiteY20" fmla="*/ 1183617 h 2309674"/>
                <a:gd name="connsiteX21" fmla="*/ 2405902 w 2516581"/>
                <a:gd name="connsiteY21" fmla="*/ 1476150 h 2309674"/>
                <a:gd name="connsiteX22" fmla="*/ 1582201 w 2516581"/>
                <a:gd name="connsiteY22" fmla="*/ 2265248 h 2309674"/>
                <a:gd name="connsiteX23" fmla="*/ 873689 w 2516581"/>
                <a:gd name="connsiteY23" fmla="*/ 2268655 h 2309674"/>
                <a:gd name="connsiteX24" fmla="*/ 855385 w 2516581"/>
                <a:gd name="connsiteY24" fmla="*/ 2307426 h 2309674"/>
                <a:gd name="connsiteX25" fmla="*/ 796551 w 2516581"/>
                <a:gd name="connsiteY25" fmla="*/ 2306746 h 2309674"/>
                <a:gd name="connsiteX26" fmla="*/ 766596 w 2516581"/>
                <a:gd name="connsiteY26" fmla="*/ 2269677 h 2309674"/>
                <a:gd name="connsiteX27" fmla="*/ 566572 w 2516581"/>
                <a:gd name="connsiteY27" fmla="*/ 2274097 h 2309674"/>
                <a:gd name="connsiteX28" fmla="*/ 562212 w 2516581"/>
                <a:gd name="connsiteY28" fmla="*/ 2153416 h 2309674"/>
                <a:gd name="connsiteX29" fmla="*/ 28287 w 2516581"/>
                <a:gd name="connsiteY29" fmla="*/ 2154431 h 2309674"/>
                <a:gd name="connsiteX30" fmla="*/ 24984 w 2516581"/>
                <a:gd name="connsiteY30" fmla="*/ 2029323 h 2309674"/>
                <a:gd name="connsiteX31" fmla="*/ 18798 w 2516581"/>
                <a:gd name="connsiteY31" fmla="*/ 1771973 h 2309674"/>
                <a:gd name="connsiteX32" fmla="*/ 19604 w 2516581"/>
                <a:gd name="connsiteY32" fmla="*/ 1085056 h 2309674"/>
                <a:gd name="connsiteX0" fmla="*/ 17982 w 2516581"/>
                <a:gd name="connsiteY0" fmla="*/ 1096133 h 2309674"/>
                <a:gd name="connsiteX1" fmla="*/ 17666 w 2516581"/>
                <a:gd name="connsiteY1" fmla="*/ 585718 h 2309674"/>
                <a:gd name="connsiteX2" fmla="*/ 0 w 2516581"/>
                <a:gd name="connsiteY2" fmla="*/ 543735 h 2309674"/>
                <a:gd name="connsiteX3" fmla="*/ 0 w 2516581"/>
                <a:gd name="connsiteY3" fmla="*/ 0 h 2309674"/>
                <a:gd name="connsiteX4" fmla="*/ 2122339 w 2516581"/>
                <a:gd name="connsiteY4" fmla="*/ 7407 h 2309674"/>
                <a:gd name="connsiteX5" fmla="*/ 2120542 w 2516581"/>
                <a:gd name="connsiteY5" fmla="*/ 569002 h 2309674"/>
                <a:gd name="connsiteX6" fmla="*/ 2321459 w 2516581"/>
                <a:gd name="connsiteY6" fmla="*/ 563093 h 2309674"/>
                <a:gd name="connsiteX7" fmla="*/ 2283606 w 2516581"/>
                <a:gd name="connsiteY7" fmla="*/ 577867 h 2309674"/>
                <a:gd name="connsiteX8" fmla="*/ 2260311 w 2516581"/>
                <a:gd name="connsiteY8" fmla="*/ 610370 h 2309674"/>
                <a:gd name="connsiteX9" fmla="*/ 2251576 w 2516581"/>
                <a:gd name="connsiteY9" fmla="*/ 648785 h 2309674"/>
                <a:gd name="connsiteX10" fmla="*/ 2207899 w 2516581"/>
                <a:gd name="connsiteY10" fmla="*/ 666513 h 2309674"/>
                <a:gd name="connsiteX11" fmla="*/ 2199165 w 2516581"/>
                <a:gd name="connsiteY11" fmla="*/ 716747 h 2309674"/>
                <a:gd name="connsiteX12" fmla="*/ 2193341 w 2516581"/>
                <a:gd name="connsiteY12" fmla="*/ 764024 h 2309674"/>
                <a:gd name="connsiteX13" fmla="*/ 2318547 w 2516581"/>
                <a:gd name="connsiteY13" fmla="*/ 950181 h 2309674"/>
                <a:gd name="connsiteX14" fmla="*/ 2356403 w 2516581"/>
                <a:gd name="connsiteY14" fmla="*/ 991549 h 2309674"/>
                <a:gd name="connsiteX15" fmla="*/ 2365135 w 2516581"/>
                <a:gd name="connsiteY15" fmla="*/ 1053602 h 2309674"/>
                <a:gd name="connsiteX16" fmla="*/ 2417548 w 2516581"/>
                <a:gd name="connsiteY16" fmla="*/ 1068376 h 2309674"/>
                <a:gd name="connsiteX17" fmla="*/ 2469959 w 2516581"/>
                <a:gd name="connsiteY17" fmla="*/ 1047691 h 2309674"/>
                <a:gd name="connsiteX18" fmla="*/ 2516551 w 2516581"/>
                <a:gd name="connsiteY18" fmla="*/ 1086105 h 2309674"/>
                <a:gd name="connsiteX19" fmla="*/ 2513640 w 2516581"/>
                <a:gd name="connsiteY19" fmla="*/ 1180661 h 2309674"/>
                <a:gd name="connsiteX20" fmla="*/ 2405900 w 2516581"/>
                <a:gd name="connsiteY20" fmla="*/ 1183617 h 2309674"/>
                <a:gd name="connsiteX21" fmla="*/ 2405902 w 2516581"/>
                <a:gd name="connsiteY21" fmla="*/ 1476150 h 2309674"/>
                <a:gd name="connsiteX22" fmla="*/ 1582201 w 2516581"/>
                <a:gd name="connsiteY22" fmla="*/ 2265248 h 2309674"/>
                <a:gd name="connsiteX23" fmla="*/ 873689 w 2516581"/>
                <a:gd name="connsiteY23" fmla="*/ 2268655 h 2309674"/>
                <a:gd name="connsiteX24" fmla="*/ 855385 w 2516581"/>
                <a:gd name="connsiteY24" fmla="*/ 2307426 h 2309674"/>
                <a:gd name="connsiteX25" fmla="*/ 796551 w 2516581"/>
                <a:gd name="connsiteY25" fmla="*/ 2306746 h 2309674"/>
                <a:gd name="connsiteX26" fmla="*/ 766596 w 2516581"/>
                <a:gd name="connsiteY26" fmla="*/ 2269677 h 2309674"/>
                <a:gd name="connsiteX27" fmla="*/ 566572 w 2516581"/>
                <a:gd name="connsiteY27" fmla="*/ 2274097 h 2309674"/>
                <a:gd name="connsiteX28" fmla="*/ 562212 w 2516581"/>
                <a:gd name="connsiteY28" fmla="*/ 2153416 h 2309674"/>
                <a:gd name="connsiteX29" fmla="*/ 28287 w 2516581"/>
                <a:gd name="connsiteY29" fmla="*/ 2154431 h 2309674"/>
                <a:gd name="connsiteX30" fmla="*/ 24984 w 2516581"/>
                <a:gd name="connsiteY30" fmla="*/ 2029323 h 2309674"/>
                <a:gd name="connsiteX31" fmla="*/ 18798 w 2516581"/>
                <a:gd name="connsiteY31" fmla="*/ 1771973 h 2309674"/>
                <a:gd name="connsiteX32" fmla="*/ 19604 w 2516581"/>
                <a:gd name="connsiteY32" fmla="*/ 1085056 h 2309674"/>
                <a:gd name="connsiteX0" fmla="*/ 17982 w 2516581"/>
                <a:gd name="connsiteY0" fmla="*/ 1096133 h 2309674"/>
                <a:gd name="connsiteX1" fmla="*/ 17666 w 2516581"/>
                <a:gd name="connsiteY1" fmla="*/ 585718 h 2309674"/>
                <a:gd name="connsiteX2" fmla="*/ 0 w 2516581"/>
                <a:gd name="connsiteY2" fmla="*/ 543735 h 2309674"/>
                <a:gd name="connsiteX3" fmla="*/ 0 w 2516581"/>
                <a:gd name="connsiteY3" fmla="*/ 0 h 2309674"/>
                <a:gd name="connsiteX4" fmla="*/ 2122339 w 2516581"/>
                <a:gd name="connsiteY4" fmla="*/ 7407 h 2309674"/>
                <a:gd name="connsiteX5" fmla="*/ 2120542 w 2516581"/>
                <a:gd name="connsiteY5" fmla="*/ 569002 h 2309674"/>
                <a:gd name="connsiteX6" fmla="*/ 2321459 w 2516581"/>
                <a:gd name="connsiteY6" fmla="*/ 563093 h 2309674"/>
                <a:gd name="connsiteX7" fmla="*/ 2283606 w 2516581"/>
                <a:gd name="connsiteY7" fmla="*/ 577867 h 2309674"/>
                <a:gd name="connsiteX8" fmla="*/ 2260311 w 2516581"/>
                <a:gd name="connsiteY8" fmla="*/ 610370 h 2309674"/>
                <a:gd name="connsiteX9" fmla="*/ 2251576 w 2516581"/>
                <a:gd name="connsiteY9" fmla="*/ 648785 h 2309674"/>
                <a:gd name="connsiteX10" fmla="*/ 2207899 w 2516581"/>
                <a:gd name="connsiteY10" fmla="*/ 666513 h 2309674"/>
                <a:gd name="connsiteX11" fmla="*/ 2199165 w 2516581"/>
                <a:gd name="connsiteY11" fmla="*/ 716747 h 2309674"/>
                <a:gd name="connsiteX12" fmla="*/ 2193341 w 2516581"/>
                <a:gd name="connsiteY12" fmla="*/ 764024 h 2309674"/>
                <a:gd name="connsiteX13" fmla="*/ 2318547 w 2516581"/>
                <a:gd name="connsiteY13" fmla="*/ 950181 h 2309674"/>
                <a:gd name="connsiteX14" fmla="*/ 2356403 w 2516581"/>
                <a:gd name="connsiteY14" fmla="*/ 991549 h 2309674"/>
                <a:gd name="connsiteX15" fmla="*/ 2370959 w 2516581"/>
                <a:gd name="connsiteY15" fmla="*/ 1027008 h 2309674"/>
                <a:gd name="connsiteX16" fmla="*/ 2365135 w 2516581"/>
                <a:gd name="connsiteY16" fmla="*/ 1053602 h 2309674"/>
                <a:gd name="connsiteX17" fmla="*/ 2417548 w 2516581"/>
                <a:gd name="connsiteY17" fmla="*/ 1068376 h 2309674"/>
                <a:gd name="connsiteX18" fmla="*/ 2469959 w 2516581"/>
                <a:gd name="connsiteY18" fmla="*/ 1047691 h 2309674"/>
                <a:gd name="connsiteX19" fmla="*/ 2516551 w 2516581"/>
                <a:gd name="connsiteY19" fmla="*/ 1086105 h 2309674"/>
                <a:gd name="connsiteX20" fmla="*/ 2513640 w 2516581"/>
                <a:gd name="connsiteY20" fmla="*/ 1180661 h 2309674"/>
                <a:gd name="connsiteX21" fmla="*/ 2405900 w 2516581"/>
                <a:gd name="connsiteY21" fmla="*/ 1183617 h 2309674"/>
                <a:gd name="connsiteX22" fmla="*/ 2405902 w 2516581"/>
                <a:gd name="connsiteY22" fmla="*/ 1476150 h 2309674"/>
                <a:gd name="connsiteX23" fmla="*/ 1582201 w 2516581"/>
                <a:gd name="connsiteY23" fmla="*/ 2265248 h 2309674"/>
                <a:gd name="connsiteX24" fmla="*/ 873689 w 2516581"/>
                <a:gd name="connsiteY24" fmla="*/ 2268655 h 2309674"/>
                <a:gd name="connsiteX25" fmla="*/ 855385 w 2516581"/>
                <a:gd name="connsiteY25" fmla="*/ 2307426 h 2309674"/>
                <a:gd name="connsiteX26" fmla="*/ 796551 w 2516581"/>
                <a:gd name="connsiteY26" fmla="*/ 2306746 h 2309674"/>
                <a:gd name="connsiteX27" fmla="*/ 766596 w 2516581"/>
                <a:gd name="connsiteY27" fmla="*/ 2269677 h 2309674"/>
                <a:gd name="connsiteX28" fmla="*/ 566572 w 2516581"/>
                <a:gd name="connsiteY28" fmla="*/ 2274097 h 2309674"/>
                <a:gd name="connsiteX29" fmla="*/ 562212 w 2516581"/>
                <a:gd name="connsiteY29" fmla="*/ 2153416 h 2309674"/>
                <a:gd name="connsiteX30" fmla="*/ 28287 w 2516581"/>
                <a:gd name="connsiteY30" fmla="*/ 2154431 h 2309674"/>
                <a:gd name="connsiteX31" fmla="*/ 24984 w 2516581"/>
                <a:gd name="connsiteY31" fmla="*/ 2029323 h 2309674"/>
                <a:gd name="connsiteX32" fmla="*/ 18798 w 2516581"/>
                <a:gd name="connsiteY32" fmla="*/ 1771973 h 2309674"/>
                <a:gd name="connsiteX33" fmla="*/ 19604 w 2516581"/>
                <a:gd name="connsiteY33" fmla="*/ 1085056 h 2309674"/>
                <a:gd name="connsiteX0" fmla="*/ 17982 w 2516581"/>
                <a:gd name="connsiteY0" fmla="*/ 1096133 h 2309674"/>
                <a:gd name="connsiteX1" fmla="*/ 17666 w 2516581"/>
                <a:gd name="connsiteY1" fmla="*/ 585718 h 2309674"/>
                <a:gd name="connsiteX2" fmla="*/ 0 w 2516581"/>
                <a:gd name="connsiteY2" fmla="*/ 543735 h 2309674"/>
                <a:gd name="connsiteX3" fmla="*/ 0 w 2516581"/>
                <a:gd name="connsiteY3" fmla="*/ 0 h 2309674"/>
                <a:gd name="connsiteX4" fmla="*/ 2122339 w 2516581"/>
                <a:gd name="connsiteY4" fmla="*/ 7407 h 2309674"/>
                <a:gd name="connsiteX5" fmla="*/ 2120542 w 2516581"/>
                <a:gd name="connsiteY5" fmla="*/ 569002 h 2309674"/>
                <a:gd name="connsiteX6" fmla="*/ 2321459 w 2516581"/>
                <a:gd name="connsiteY6" fmla="*/ 563093 h 2309674"/>
                <a:gd name="connsiteX7" fmla="*/ 2283606 w 2516581"/>
                <a:gd name="connsiteY7" fmla="*/ 577867 h 2309674"/>
                <a:gd name="connsiteX8" fmla="*/ 2260311 w 2516581"/>
                <a:gd name="connsiteY8" fmla="*/ 610370 h 2309674"/>
                <a:gd name="connsiteX9" fmla="*/ 2251576 w 2516581"/>
                <a:gd name="connsiteY9" fmla="*/ 648785 h 2309674"/>
                <a:gd name="connsiteX10" fmla="*/ 2207899 w 2516581"/>
                <a:gd name="connsiteY10" fmla="*/ 666513 h 2309674"/>
                <a:gd name="connsiteX11" fmla="*/ 2199165 w 2516581"/>
                <a:gd name="connsiteY11" fmla="*/ 716747 h 2309674"/>
                <a:gd name="connsiteX12" fmla="*/ 2193341 w 2516581"/>
                <a:gd name="connsiteY12" fmla="*/ 764024 h 2309674"/>
                <a:gd name="connsiteX13" fmla="*/ 2318547 w 2516581"/>
                <a:gd name="connsiteY13" fmla="*/ 950181 h 2309674"/>
                <a:gd name="connsiteX14" fmla="*/ 2356403 w 2516581"/>
                <a:gd name="connsiteY14" fmla="*/ 991549 h 2309674"/>
                <a:gd name="connsiteX15" fmla="*/ 2370959 w 2516581"/>
                <a:gd name="connsiteY15" fmla="*/ 1027008 h 2309674"/>
                <a:gd name="connsiteX16" fmla="*/ 2365135 w 2516581"/>
                <a:gd name="connsiteY16" fmla="*/ 1053602 h 2309674"/>
                <a:gd name="connsiteX17" fmla="*/ 2417548 w 2516581"/>
                <a:gd name="connsiteY17" fmla="*/ 1068376 h 2309674"/>
                <a:gd name="connsiteX18" fmla="*/ 2469959 w 2516581"/>
                <a:gd name="connsiteY18" fmla="*/ 1047691 h 2309674"/>
                <a:gd name="connsiteX19" fmla="*/ 2516551 w 2516581"/>
                <a:gd name="connsiteY19" fmla="*/ 1086105 h 2309674"/>
                <a:gd name="connsiteX20" fmla="*/ 2513640 w 2516581"/>
                <a:gd name="connsiteY20" fmla="*/ 1180661 h 2309674"/>
                <a:gd name="connsiteX21" fmla="*/ 2405900 w 2516581"/>
                <a:gd name="connsiteY21" fmla="*/ 1183617 h 2309674"/>
                <a:gd name="connsiteX22" fmla="*/ 2405902 w 2516581"/>
                <a:gd name="connsiteY22" fmla="*/ 1476150 h 2309674"/>
                <a:gd name="connsiteX23" fmla="*/ 1582201 w 2516581"/>
                <a:gd name="connsiteY23" fmla="*/ 2265248 h 2309674"/>
                <a:gd name="connsiteX24" fmla="*/ 873689 w 2516581"/>
                <a:gd name="connsiteY24" fmla="*/ 2268655 h 2309674"/>
                <a:gd name="connsiteX25" fmla="*/ 855385 w 2516581"/>
                <a:gd name="connsiteY25" fmla="*/ 2307426 h 2309674"/>
                <a:gd name="connsiteX26" fmla="*/ 796551 w 2516581"/>
                <a:gd name="connsiteY26" fmla="*/ 2306746 h 2309674"/>
                <a:gd name="connsiteX27" fmla="*/ 766596 w 2516581"/>
                <a:gd name="connsiteY27" fmla="*/ 2269677 h 2309674"/>
                <a:gd name="connsiteX28" fmla="*/ 566572 w 2516581"/>
                <a:gd name="connsiteY28" fmla="*/ 2274097 h 2309674"/>
                <a:gd name="connsiteX29" fmla="*/ 562212 w 2516581"/>
                <a:gd name="connsiteY29" fmla="*/ 2153416 h 2309674"/>
                <a:gd name="connsiteX30" fmla="*/ 28287 w 2516581"/>
                <a:gd name="connsiteY30" fmla="*/ 2154431 h 2309674"/>
                <a:gd name="connsiteX31" fmla="*/ 24984 w 2516581"/>
                <a:gd name="connsiteY31" fmla="*/ 2029323 h 2309674"/>
                <a:gd name="connsiteX32" fmla="*/ 18798 w 2516581"/>
                <a:gd name="connsiteY32" fmla="*/ 1771973 h 2309674"/>
                <a:gd name="connsiteX33" fmla="*/ 19604 w 2516581"/>
                <a:gd name="connsiteY33" fmla="*/ 1085056 h 2309674"/>
                <a:gd name="connsiteX0" fmla="*/ 17982 w 2521721"/>
                <a:gd name="connsiteY0" fmla="*/ 1096133 h 2309674"/>
                <a:gd name="connsiteX1" fmla="*/ 17666 w 2521721"/>
                <a:gd name="connsiteY1" fmla="*/ 585718 h 2309674"/>
                <a:gd name="connsiteX2" fmla="*/ 0 w 2521721"/>
                <a:gd name="connsiteY2" fmla="*/ 543735 h 2309674"/>
                <a:gd name="connsiteX3" fmla="*/ 0 w 2521721"/>
                <a:gd name="connsiteY3" fmla="*/ 0 h 2309674"/>
                <a:gd name="connsiteX4" fmla="*/ 2122339 w 2521721"/>
                <a:gd name="connsiteY4" fmla="*/ 7407 h 2309674"/>
                <a:gd name="connsiteX5" fmla="*/ 2120542 w 2521721"/>
                <a:gd name="connsiteY5" fmla="*/ 569002 h 2309674"/>
                <a:gd name="connsiteX6" fmla="*/ 2321459 w 2521721"/>
                <a:gd name="connsiteY6" fmla="*/ 563093 h 2309674"/>
                <a:gd name="connsiteX7" fmla="*/ 2283606 w 2521721"/>
                <a:gd name="connsiteY7" fmla="*/ 577867 h 2309674"/>
                <a:gd name="connsiteX8" fmla="*/ 2260311 w 2521721"/>
                <a:gd name="connsiteY8" fmla="*/ 610370 h 2309674"/>
                <a:gd name="connsiteX9" fmla="*/ 2251576 w 2521721"/>
                <a:gd name="connsiteY9" fmla="*/ 648785 h 2309674"/>
                <a:gd name="connsiteX10" fmla="*/ 2207899 w 2521721"/>
                <a:gd name="connsiteY10" fmla="*/ 666513 h 2309674"/>
                <a:gd name="connsiteX11" fmla="*/ 2199165 w 2521721"/>
                <a:gd name="connsiteY11" fmla="*/ 716747 h 2309674"/>
                <a:gd name="connsiteX12" fmla="*/ 2193341 w 2521721"/>
                <a:gd name="connsiteY12" fmla="*/ 764024 h 2309674"/>
                <a:gd name="connsiteX13" fmla="*/ 2318547 w 2521721"/>
                <a:gd name="connsiteY13" fmla="*/ 950181 h 2309674"/>
                <a:gd name="connsiteX14" fmla="*/ 2356403 w 2521721"/>
                <a:gd name="connsiteY14" fmla="*/ 991549 h 2309674"/>
                <a:gd name="connsiteX15" fmla="*/ 2370959 w 2521721"/>
                <a:gd name="connsiteY15" fmla="*/ 1027008 h 2309674"/>
                <a:gd name="connsiteX16" fmla="*/ 2365135 w 2521721"/>
                <a:gd name="connsiteY16" fmla="*/ 1053602 h 2309674"/>
                <a:gd name="connsiteX17" fmla="*/ 2417548 w 2521721"/>
                <a:gd name="connsiteY17" fmla="*/ 1068376 h 2309674"/>
                <a:gd name="connsiteX18" fmla="*/ 2469959 w 2521721"/>
                <a:gd name="connsiteY18" fmla="*/ 1047691 h 2309674"/>
                <a:gd name="connsiteX19" fmla="*/ 2516551 w 2521721"/>
                <a:gd name="connsiteY19" fmla="*/ 1086105 h 2309674"/>
                <a:gd name="connsiteX20" fmla="*/ 2513640 w 2521721"/>
                <a:gd name="connsiteY20" fmla="*/ 1180661 h 2309674"/>
                <a:gd name="connsiteX21" fmla="*/ 2405900 w 2521721"/>
                <a:gd name="connsiteY21" fmla="*/ 1183617 h 2309674"/>
                <a:gd name="connsiteX22" fmla="*/ 2405902 w 2521721"/>
                <a:gd name="connsiteY22" fmla="*/ 1476150 h 2309674"/>
                <a:gd name="connsiteX23" fmla="*/ 2475786 w 2521721"/>
                <a:gd name="connsiteY23" fmla="*/ 1561840 h 2309674"/>
                <a:gd name="connsiteX24" fmla="*/ 1582201 w 2521721"/>
                <a:gd name="connsiteY24" fmla="*/ 2265248 h 2309674"/>
                <a:gd name="connsiteX25" fmla="*/ 873689 w 2521721"/>
                <a:gd name="connsiteY25" fmla="*/ 2268655 h 2309674"/>
                <a:gd name="connsiteX26" fmla="*/ 855385 w 2521721"/>
                <a:gd name="connsiteY26" fmla="*/ 2307426 h 2309674"/>
                <a:gd name="connsiteX27" fmla="*/ 796551 w 2521721"/>
                <a:gd name="connsiteY27" fmla="*/ 2306746 h 2309674"/>
                <a:gd name="connsiteX28" fmla="*/ 766596 w 2521721"/>
                <a:gd name="connsiteY28" fmla="*/ 2269677 h 2309674"/>
                <a:gd name="connsiteX29" fmla="*/ 566572 w 2521721"/>
                <a:gd name="connsiteY29" fmla="*/ 2274097 h 2309674"/>
                <a:gd name="connsiteX30" fmla="*/ 562212 w 2521721"/>
                <a:gd name="connsiteY30" fmla="*/ 2153416 h 2309674"/>
                <a:gd name="connsiteX31" fmla="*/ 28287 w 2521721"/>
                <a:gd name="connsiteY31" fmla="*/ 2154431 h 2309674"/>
                <a:gd name="connsiteX32" fmla="*/ 24984 w 2521721"/>
                <a:gd name="connsiteY32" fmla="*/ 2029323 h 2309674"/>
                <a:gd name="connsiteX33" fmla="*/ 18798 w 2521721"/>
                <a:gd name="connsiteY33" fmla="*/ 1771973 h 2309674"/>
                <a:gd name="connsiteX34" fmla="*/ 19604 w 2521721"/>
                <a:gd name="connsiteY34" fmla="*/ 1085056 h 2309674"/>
                <a:gd name="connsiteX0" fmla="*/ 17982 w 2516581"/>
                <a:gd name="connsiteY0" fmla="*/ 1096133 h 2309674"/>
                <a:gd name="connsiteX1" fmla="*/ 17666 w 2516581"/>
                <a:gd name="connsiteY1" fmla="*/ 585718 h 2309674"/>
                <a:gd name="connsiteX2" fmla="*/ 0 w 2516581"/>
                <a:gd name="connsiteY2" fmla="*/ 543735 h 2309674"/>
                <a:gd name="connsiteX3" fmla="*/ 0 w 2516581"/>
                <a:gd name="connsiteY3" fmla="*/ 0 h 2309674"/>
                <a:gd name="connsiteX4" fmla="*/ 2122339 w 2516581"/>
                <a:gd name="connsiteY4" fmla="*/ 7407 h 2309674"/>
                <a:gd name="connsiteX5" fmla="*/ 2120542 w 2516581"/>
                <a:gd name="connsiteY5" fmla="*/ 569002 h 2309674"/>
                <a:gd name="connsiteX6" fmla="*/ 2321459 w 2516581"/>
                <a:gd name="connsiteY6" fmla="*/ 563093 h 2309674"/>
                <a:gd name="connsiteX7" fmla="*/ 2283606 w 2516581"/>
                <a:gd name="connsiteY7" fmla="*/ 577867 h 2309674"/>
                <a:gd name="connsiteX8" fmla="*/ 2260311 w 2516581"/>
                <a:gd name="connsiteY8" fmla="*/ 610370 h 2309674"/>
                <a:gd name="connsiteX9" fmla="*/ 2251576 w 2516581"/>
                <a:gd name="connsiteY9" fmla="*/ 648785 h 2309674"/>
                <a:gd name="connsiteX10" fmla="*/ 2207899 w 2516581"/>
                <a:gd name="connsiteY10" fmla="*/ 666513 h 2309674"/>
                <a:gd name="connsiteX11" fmla="*/ 2199165 w 2516581"/>
                <a:gd name="connsiteY11" fmla="*/ 716747 h 2309674"/>
                <a:gd name="connsiteX12" fmla="*/ 2193341 w 2516581"/>
                <a:gd name="connsiteY12" fmla="*/ 764024 h 2309674"/>
                <a:gd name="connsiteX13" fmla="*/ 2318547 w 2516581"/>
                <a:gd name="connsiteY13" fmla="*/ 950181 h 2309674"/>
                <a:gd name="connsiteX14" fmla="*/ 2356403 w 2516581"/>
                <a:gd name="connsiteY14" fmla="*/ 991549 h 2309674"/>
                <a:gd name="connsiteX15" fmla="*/ 2370959 w 2516581"/>
                <a:gd name="connsiteY15" fmla="*/ 1027008 h 2309674"/>
                <a:gd name="connsiteX16" fmla="*/ 2365135 w 2516581"/>
                <a:gd name="connsiteY16" fmla="*/ 1053602 h 2309674"/>
                <a:gd name="connsiteX17" fmla="*/ 2417548 w 2516581"/>
                <a:gd name="connsiteY17" fmla="*/ 1068376 h 2309674"/>
                <a:gd name="connsiteX18" fmla="*/ 2469959 w 2516581"/>
                <a:gd name="connsiteY18" fmla="*/ 1047691 h 2309674"/>
                <a:gd name="connsiteX19" fmla="*/ 2516551 w 2516581"/>
                <a:gd name="connsiteY19" fmla="*/ 1086105 h 2309674"/>
                <a:gd name="connsiteX20" fmla="*/ 2513640 w 2516581"/>
                <a:gd name="connsiteY20" fmla="*/ 1180661 h 2309674"/>
                <a:gd name="connsiteX21" fmla="*/ 2405900 w 2516581"/>
                <a:gd name="connsiteY21" fmla="*/ 1183617 h 2309674"/>
                <a:gd name="connsiteX22" fmla="*/ 2405902 w 2516581"/>
                <a:gd name="connsiteY22" fmla="*/ 1476150 h 2309674"/>
                <a:gd name="connsiteX23" fmla="*/ 2475786 w 2516581"/>
                <a:gd name="connsiteY23" fmla="*/ 1561840 h 2309674"/>
                <a:gd name="connsiteX24" fmla="*/ 1582201 w 2516581"/>
                <a:gd name="connsiteY24" fmla="*/ 2265248 h 2309674"/>
                <a:gd name="connsiteX25" fmla="*/ 873689 w 2516581"/>
                <a:gd name="connsiteY25" fmla="*/ 2268655 h 2309674"/>
                <a:gd name="connsiteX26" fmla="*/ 855385 w 2516581"/>
                <a:gd name="connsiteY26" fmla="*/ 2307426 h 2309674"/>
                <a:gd name="connsiteX27" fmla="*/ 796551 w 2516581"/>
                <a:gd name="connsiteY27" fmla="*/ 2306746 h 2309674"/>
                <a:gd name="connsiteX28" fmla="*/ 766596 w 2516581"/>
                <a:gd name="connsiteY28" fmla="*/ 2269677 h 2309674"/>
                <a:gd name="connsiteX29" fmla="*/ 566572 w 2516581"/>
                <a:gd name="connsiteY29" fmla="*/ 2274097 h 2309674"/>
                <a:gd name="connsiteX30" fmla="*/ 562212 w 2516581"/>
                <a:gd name="connsiteY30" fmla="*/ 2153416 h 2309674"/>
                <a:gd name="connsiteX31" fmla="*/ 28287 w 2516581"/>
                <a:gd name="connsiteY31" fmla="*/ 2154431 h 2309674"/>
                <a:gd name="connsiteX32" fmla="*/ 24984 w 2516581"/>
                <a:gd name="connsiteY32" fmla="*/ 2029323 h 2309674"/>
                <a:gd name="connsiteX33" fmla="*/ 18798 w 2516581"/>
                <a:gd name="connsiteY33" fmla="*/ 1771973 h 2309674"/>
                <a:gd name="connsiteX34" fmla="*/ 19604 w 2516581"/>
                <a:gd name="connsiteY34" fmla="*/ 1085056 h 2309674"/>
                <a:gd name="connsiteX0" fmla="*/ 17982 w 2516581"/>
                <a:gd name="connsiteY0" fmla="*/ 1096133 h 2309674"/>
                <a:gd name="connsiteX1" fmla="*/ 17666 w 2516581"/>
                <a:gd name="connsiteY1" fmla="*/ 585718 h 2309674"/>
                <a:gd name="connsiteX2" fmla="*/ 0 w 2516581"/>
                <a:gd name="connsiteY2" fmla="*/ 543735 h 2309674"/>
                <a:gd name="connsiteX3" fmla="*/ 0 w 2516581"/>
                <a:gd name="connsiteY3" fmla="*/ 0 h 2309674"/>
                <a:gd name="connsiteX4" fmla="*/ 2122339 w 2516581"/>
                <a:gd name="connsiteY4" fmla="*/ 7407 h 2309674"/>
                <a:gd name="connsiteX5" fmla="*/ 2120542 w 2516581"/>
                <a:gd name="connsiteY5" fmla="*/ 569002 h 2309674"/>
                <a:gd name="connsiteX6" fmla="*/ 2321459 w 2516581"/>
                <a:gd name="connsiteY6" fmla="*/ 563093 h 2309674"/>
                <a:gd name="connsiteX7" fmla="*/ 2283606 w 2516581"/>
                <a:gd name="connsiteY7" fmla="*/ 577867 h 2309674"/>
                <a:gd name="connsiteX8" fmla="*/ 2260311 w 2516581"/>
                <a:gd name="connsiteY8" fmla="*/ 610370 h 2309674"/>
                <a:gd name="connsiteX9" fmla="*/ 2251576 w 2516581"/>
                <a:gd name="connsiteY9" fmla="*/ 648785 h 2309674"/>
                <a:gd name="connsiteX10" fmla="*/ 2207899 w 2516581"/>
                <a:gd name="connsiteY10" fmla="*/ 666513 h 2309674"/>
                <a:gd name="connsiteX11" fmla="*/ 2199165 w 2516581"/>
                <a:gd name="connsiteY11" fmla="*/ 716747 h 2309674"/>
                <a:gd name="connsiteX12" fmla="*/ 2193341 w 2516581"/>
                <a:gd name="connsiteY12" fmla="*/ 764024 h 2309674"/>
                <a:gd name="connsiteX13" fmla="*/ 2318547 w 2516581"/>
                <a:gd name="connsiteY13" fmla="*/ 950181 h 2309674"/>
                <a:gd name="connsiteX14" fmla="*/ 2356403 w 2516581"/>
                <a:gd name="connsiteY14" fmla="*/ 991549 h 2309674"/>
                <a:gd name="connsiteX15" fmla="*/ 2370959 w 2516581"/>
                <a:gd name="connsiteY15" fmla="*/ 1027008 h 2309674"/>
                <a:gd name="connsiteX16" fmla="*/ 2365135 w 2516581"/>
                <a:gd name="connsiteY16" fmla="*/ 1053602 h 2309674"/>
                <a:gd name="connsiteX17" fmla="*/ 2417548 w 2516581"/>
                <a:gd name="connsiteY17" fmla="*/ 1068376 h 2309674"/>
                <a:gd name="connsiteX18" fmla="*/ 2469959 w 2516581"/>
                <a:gd name="connsiteY18" fmla="*/ 1047691 h 2309674"/>
                <a:gd name="connsiteX19" fmla="*/ 2516551 w 2516581"/>
                <a:gd name="connsiteY19" fmla="*/ 1086105 h 2309674"/>
                <a:gd name="connsiteX20" fmla="*/ 2513640 w 2516581"/>
                <a:gd name="connsiteY20" fmla="*/ 1180661 h 2309674"/>
                <a:gd name="connsiteX21" fmla="*/ 2405900 w 2516581"/>
                <a:gd name="connsiteY21" fmla="*/ 1183617 h 2309674"/>
                <a:gd name="connsiteX22" fmla="*/ 2405902 w 2516581"/>
                <a:gd name="connsiteY22" fmla="*/ 1476150 h 2309674"/>
                <a:gd name="connsiteX23" fmla="*/ 2513640 w 2516581"/>
                <a:gd name="connsiteY23" fmla="*/ 1502742 h 2309674"/>
                <a:gd name="connsiteX24" fmla="*/ 1582201 w 2516581"/>
                <a:gd name="connsiteY24" fmla="*/ 2265248 h 2309674"/>
                <a:gd name="connsiteX25" fmla="*/ 873689 w 2516581"/>
                <a:gd name="connsiteY25" fmla="*/ 2268655 h 2309674"/>
                <a:gd name="connsiteX26" fmla="*/ 855385 w 2516581"/>
                <a:gd name="connsiteY26" fmla="*/ 2307426 h 2309674"/>
                <a:gd name="connsiteX27" fmla="*/ 796551 w 2516581"/>
                <a:gd name="connsiteY27" fmla="*/ 2306746 h 2309674"/>
                <a:gd name="connsiteX28" fmla="*/ 766596 w 2516581"/>
                <a:gd name="connsiteY28" fmla="*/ 2269677 h 2309674"/>
                <a:gd name="connsiteX29" fmla="*/ 566572 w 2516581"/>
                <a:gd name="connsiteY29" fmla="*/ 2274097 h 2309674"/>
                <a:gd name="connsiteX30" fmla="*/ 562212 w 2516581"/>
                <a:gd name="connsiteY30" fmla="*/ 2153416 h 2309674"/>
                <a:gd name="connsiteX31" fmla="*/ 28287 w 2516581"/>
                <a:gd name="connsiteY31" fmla="*/ 2154431 h 2309674"/>
                <a:gd name="connsiteX32" fmla="*/ 24984 w 2516581"/>
                <a:gd name="connsiteY32" fmla="*/ 2029323 h 2309674"/>
                <a:gd name="connsiteX33" fmla="*/ 18798 w 2516581"/>
                <a:gd name="connsiteY33" fmla="*/ 1771973 h 2309674"/>
                <a:gd name="connsiteX34" fmla="*/ 19604 w 2516581"/>
                <a:gd name="connsiteY34" fmla="*/ 1085056 h 2309674"/>
                <a:gd name="connsiteX0" fmla="*/ 17982 w 2516581"/>
                <a:gd name="connsiteY0" fmla="*/ 1096133 h 2309674"/>
                <a:gd name="connsiteX1" fmla="*/ 17666 w 2516581"/>
                <a:gd name="connsiteY1" fmla="*/ 585718 h 2309674"/>
                <a:gd name="connsiteX2" fmla="*/ 0 w 2516581"/>
                <a:gd name="connsiteY2" fmla="*/ 543735 h 2309674"/>
                <a:gd name="connsiteX3" fmla="*/ 0 w 2516581"/>
                <a:gd name="connsiteY3" fmla="*/ 0 h 2309674"/>
                <a:gd name="connsiteX4" fmla="*/ 2122339 w 2516581"/>
                <a:gd name="connsiteY4" fmla="*/ 7407 h 2309674"/>
                <a:gd name="connsiteX5" fmla="*/ 2120542 w 2516581"/>
                <a:gd name="connsiteY5" fmla="*/ 569002 h 2309674"/>
                <a:gd name="connsiteX6" fmla="*/ 2321459 w 2516581"/>
                <a:gd name="connsiteY6" fmla="*/ 563093 h 2309674"/>
                <a:gd name="connsiteX7" fmla="*/ 2283606 w 2516581"/>
                <a:gd name="connsiteY7" fmla="*/ 577867 h 2309674"/>
                <a:gd name="connsiteX8" fmla="*/ 2260311 w 2516581"/>
                <a:gd name="connsiteY8" fmla="*/ 610370 h 2309674"/>
                <a:gd name="connsiteX9" fmla="*/ 2251576 w 2516581"/>
                <a:gd name="connsiteY9" fmla="*/ 648785 h 2309674"/>
                <a:gd name="connsiteX10" fmla="*/ 2207899 w 2516581"/>
                <a:gd name="connsiteY10" fmla="*/ 666513 h 2309674"/>
                <a:gd name="connsiteX11" fmla="*/ 2199165 w 2516581"/>
                <a:gd name="connsiteY11" fmla="*/ 716747 h 2309674"/>
                <a:gd name="connsiteX12" fmla="*/ 2193341 w 2516581"/>
                <a:gd name="connsiteY12" fmla="*/ 764024 h 2309674"/>
                <a:gd name="connsiteX13" fmla="*/ 2318547 w 2516581"/>
                <a:gd name="connsiteY13" fmla="*/ 950181 h 2309674"/>
                <a:gd name="connsiteX14" fmla="*/ 2356403 w 2516581"/>
                <a:gd name="connsiteY14" fmla="*/ 991549 h 2309674"/>
                <a:gd name="connsiteX15" fmla="*/ 2370959 w 2516581"/>
                <a:gd name="connsiteY15" fmla="*/ 1027008 h 2309674"/>
                <a:gd name="connsiteX16" fmla="*/ 2365135 w 2516581"/>
                <a:gd name="connsiteY16" fmla="*/ 1053602 h 2309674"/>
                <a:gd name="connsiteX17" fmla="*/ 2417548 w 2516581"/>
                <a:gd name="connsiteY17" fmla="*/ 1068376 h 2309674"/>
                <a:gd name="connsiteX18" fmla="*/ 2469959 w 2516581"/>
                <a:gd name="connsiteY18" fmla="*/ 1047691 h 2309674"/>
                <a:gd name="connsiteX19" fmla="*/ 2516551 w 2516581"/>
                <a:gd name="connsiteY19" fmla="*/ 1086105 h 2309674"/>
                <a:gd name="connsiteX20" fmla="*/ 2513640 w 2516581"/>
                <a:gd name="connsiteY20" fmla="*/ 1180661 h 2309674"/>
                <a:gd name="connsiteX21" fmla="*/ 2405900 w 2516581"/>
                <a:gd name="connsiteY21" fmla="*/ 1183617 h 2309674"/>
                <a:gd name="connsiteX22" fmla="*/ 2402991 w 2516581"/>
                <a:gd name="connsiteY22" fmla="*/ 1496833 h 2309674"/>
                <a:gd name="connsiteX23" fmla="*/ 2513640 w 2516581"/>
                <a:gd name="connsiteY23" fmla="*/ 1502742 h 2309674"/>
                <a:gd name="connsiteX24" fmla="*/ 1582201 w 2516581"/>
                <a:gd name="connsiteY24" fmla="*/ 2265248 h 2309674"/>
                <a:gd name="connsiteX25" fmla="*/ 873689 w 2516581"/>
                <a:gd name="connsiteY25" fmla="*/ 2268655 h 2309674"/>
                <a:gd name="connsiteX26" fmla="*/ 855385 w 2516581"/>
                <a:gd name="connsiteY26" fmla="*/ 2307426 h 2309674"/>
                <a:gd name="connsiteX27" fmla="*/ 796551 w 2516581"/>
                <a:gd name="connsiteY27" fmla="*/ 2306746 h 2309674"/>
                <a:gd name="connsiteX28" fmla="*/ 766596 w 2516581"/>
                <a:gd name="connsiteY28" fmla="*/ 2269677 h 2309674"/>
                <a:gd name="connsiteX29" fmla="*/ 566572 w 2516581"/>
                <a:gd name="connsiteY29" fmla="*/ 2274097 h 2309674"/>
                <a:gd name="connsiteX30" fmla="*/ 562212 w 2516581"/>
                <a:gd name="connsiteY30" fmla="*/ 2153416 h 2309674"/>
                <a:gd name="connsiteX31" fmla="*/ 28287 w 2516581"/>
                <a:gd name="connsiteY31" fmla="*/ 2154431 h 2309674"/>
                <a:gd name="connsiteX32" fmla="*/ 24984 w 2516581"/>
                <a:gd name="connsiteY32" fmla="*/ 2029323 h 2309674"/>
                <a:gd name="connsiteX33" fmla="*/ 18798 w 2516581"/>
                <a:gd name="connsiteY33" fmla="*/ 1771973 h 2309674"/>
                <a:gd name="connsiteX34" fmla="*/ 19604 w 2516581"/>
                <a:gd name="connsiteY34" fmla="*/ 1085056 h 2309674"/>
                <a:gd name="connsiteX0" fmla="*/ 17982 w 2581937"/>
                <a:gd name="connsiteY0" fmla="*/ 1096133 h 2309674"/>
                <a:gd name="connsiteX1" fmla="*/ 17666 w 2581937"/>
                <a:gd name="connsiteY1" fmla="*/ 585718 h 2309674"/>
                <a:gd name="connsiteX2" fmla="*/ 0 w 2581937"/>
                <a:gd name="connsiteY2" fmla="*/ 543735 h 2309674"/>
                <a:gd name="connsiteX3" fmla="*/ 0 w 2581937"/>
                <a:gd name="connsiteY3" fmla="*/ 0 h 2309674"/>
                <a:gd name="connsiteX4" fmla="*/ 2122339 w 2581937"/>
                <a:gd name="connsiteY4" fmla="*/ 7407 h 2309674"/>
                <a:gd name="connsiteX5" fmla="*/ 2120542 w 2581937"/>
                <a:gd name="connsiteY5" fmla="*/ 569002 h 2309674"/>
                <a:gd name="connsiteX6" fmla="*/ 2321459 w 2581937"/>
                <a:gd name="connsiteY6" fmla="*/ 563093 h 2309674"/>
                <a:gd name="connsiteX7" fmla="*/ 2283606 w 2581937"/>
                <a:gd name="connsiteY7" fmla="*/ 577867 h 2309674"/>
                <a:gd name="connsiteX8" fmla="*/ 2260311 w 2581937"/>
                <a:gd name="connsiteY8" fmla="*/ 610370 h 2309674"/>
                <a:gd name="connsiteX9" fmla="*/ 2251576 w 2581937"/>
                <a:gd name="connsiteY9" fmla="*/ 648785 h 2309674"/>
                <a:gd name="connsiteX10" fmla="*/ 2207899 w 2581937"/>
                <a:gd name="connsiteY10" fmla="*/ 666513 h 2309674"/>
                <a:gd name="connsiteX11" fmla="*/ 2199165 w 2581937"/>
                <a:gd name="connsiteY11" fmla="*/ 716747 h 2309674"/>
                <a:gd name="connsiteX12" fmla="*/ 2193341 w 2581937"/>
                <a:gd name="connsiteY12" fmla="*/ 764024 h 2309674"/>
                <a:gd name="connsiteX13" fmla="*/ 2318547 w 2581937"/>
                <a:gd name="connsiteY13" fmla="*/ 950181 h 2309674"/>
                <a:gd name="connsiteX14" fmla="*/ 2356403 w 2581937"/>
                <a:gd name="connsiteY14" fmla="*/ 991549 h 2309674"/>
                <a:gd name="connsiteX15" fmla="*/ 2370959 w 2581937"/>
                <a:gd name="connsiteY15" fmla="*/ 1027008 h 2309674"/>
                <a:gd name="connsiteX16" fmla="*/ 2365135 w 2581937"/>
                <a:gd name="connsiteY16" fmla="*/ 1053602 h 2309674"/>
                <a:gd name="connsiteX17" fmla="*/ 2417548 w 2581937"/>
                <a:gd name="connsiteY17" fmla="*/ 1068376 h 2309674"/>
                <a:gd name="connsiteX18" fmla="*/ 2469959 w 2581937"/>
                <a:gd name="connsiteY18" fmla="*/ 1047691 h 2309674"/>
                <a:gd name="connsiteX19" fmla="*/ 2516551 w 2581937"/>
                <a:gd name="connsiteY19" fmla="*/ 1086105 h 2309674"/>
                <a:gd name="connsiteX20" fmla="*/ 2513640 w 2581937"/>
                <a:gd name="connsiteY20" fmla="*/ 1180661 h 2309674"/>
                <a:gd name="connsiteX21" fmla="*/ 2405900 w 2581937"/>
                <a:gd name="connsiteY21" fmla="*/ 1183617 h 2309674"/>
                <a:gd name="connsiteX22" fmla="*/ 2402991 w 2581937"/>
                <a:gd name="connsiteY22" fmla="*/ 1496833 h 2309674"/>
                <a:gd name="connsiteX23" fmla="*/ 2513640 w 2581937"/>
                <a:gd name="connsiteY23" fmla="*/ 1502742 h 2309674"/>
                <a:gd name="connsiteX24" fmla="*/ 2510728 w 2581937"/>
                <a:gd name="connsiteY24" fmla="*/ 1591389 h 2309674"/>
                <a:gd name="connsiteX25" fmla="*/ 1582201 w 2581937"/>
                <a:gd name="connsiteY25" fmla="*/ 2265248 h 2309674"/>
                <a:gd name="connsiteX26" fmla="*/ 873689 w 2581937"/>
                <a:gd name="connsiteY26" fmla="*/ 2268655 h 2309674"/>
                <a:gd name="connsiteX27" fmla="*/ 855385 w 2581937"/>
                <a:gd name="connsiteY27" fmla="*/ 2307426 h 2309674"/>
                <a:gd name="connsiteX28" fmla="*/ 796551 w 2581937"/>
                <a:gd name="connsiteY28" fmla="*/ 2306746 h 2309674"/>
                <a:gd name="connsiteX29" fmla="*/ 766596 w 2581937"/>
                <a:gd name="connsiteY29" fmla="*/ 2269677 h 2309674"/>
                <a:gd name="connsiteX30" fmla="*/ 566572 w 2581937"/>
                <a:gd name="connsiteY30" fmla="*/ 2274097 h 2309674"/>
                <a:gd name="connsiteX31" fmla="*/ 562212 w 2581937"/>
                <a:gd name="connsiteY31" fmla="*/ 2153416 h 2309674"/>
                <a:gd name="connsiteX32" fmla="*/ 28287 w 2581937"/>
                <a:gd name="connsiteY32" fmla="*/ 2154431 h 2309674"/>
                <a:gd name="connsiteX33" fmla="*/ 24984 w 2581937"/>
                <a:gd name="connsiteY33" fmla="*/ 2029323 h 2309674"/>
                <a:gd name="connsiteX34" fmla="*/ 18798 w 2581937"/>
                <a:gd name="connsiteY34" fmla="*/ 1771973 h 2309674"/>
                <a:gd name="connsiteX35" fmla="*/ 19604 w 2581937"/>
                <a:gd name="connsiteY35" fmla="*/ 1085056 h 2309674"/>
                <a:gd name="connsiteX0" fmla="*/ 17982 w 2516581"/>
                <a:gd name="connsiteY0" fmla="*/ 1096133 h 2309674"/>
                <a:gd name="connsiteX1" fmla="*/ 17666 w 2516581"/>
                <a:gd name="connsiteY1" fmla="*/ 585718 h 2309674"/>
                <a:gd name="connsiteX2" fmla="*/ 0 w 2516581"/>
                <a:gd name="connsiteY2" fmla="*/ 543735 h 2309674"/>
                <a:gd name="connsiteX3" fmla="*/ 0 w 2516581"/>
                <a:gd name="connsiteY3" fmla="*/ 0 h 2309674"/>
                <a:gd name="connsiteX4" fmla="*/ 2122339 w 2516581"/>
                <a:gd name="connsiteY4" fmla="*/ 7407 h 2309674"/>
                <a:gd name="connsiteX5" fmla="*/ 2120542 w 2516581"/>
                <a:gd name="connsiteY5" fmla="*/ 569002 h 2309674"/>
                <a:gd name="connsiteX6" fmla="*/ 2321459 w 2516581"/>
                <a:gd name="connsiteY6" fmla="*/ 563093 h 2309674"/>
                <a:gd name="connsiteX7" fmla="*/ 2283606 w 2516581"/>
                <a:gd name="connsiteY7" fmla="*/ 577867 h 2309674"/>
                <a:gd name="connsiteX8" fmla="*/ 2260311 w 2516581"/>
                <a:gd name="connsiteY8" fmla="*/ 610370 h 2309674"/>
                <a:gd name="connsiteX9" fmla="*/ 2251576 w 2516581"/>
                <a:gd name="connsiteY9" fmla="*/ 648785 h 2309674"/>
                <a:gd name="connsiteX10" fmla="*/ 2207899 w 2516581"/>
                <a:gd name="connsiteY10" fmla="*/ 666513 h 2309674"/>
                <a:gd name="connsiteX11" fmla="*/ 2199165 w 2516581"/>
                <a:gd name="connsiteY11" fmla="*/ 716747 h 2309674"/>
                <a:gd name="connsiteX12" fmla="*/ 2193341 w 2516581"/>
                <a:gd name="connsiteY12" fmla="*/ 764024 h 2309674"/>
                <a:gd name="connsiteX13" fmla="*/ 2318547 w 2516581"/>
                <a:gd name="connsiteY13" fmla="*/ 950181 h 2309674"/>
                <a:gd name="connsiteX14" fmla="*/ 2356403 w 2516581"/>
                <a:gd name="connsiteY14" fmla="*/ 991549 h 2309674"/>
                <a:gd name="connsiteX15" fmla="*/ 2370959 w 2516581"/>
                <a:gd name="connsiteY15" fmla="*/ 1027008 h 2309674"/>
                <a:gd name="connsiteX16" fmla="*/ 2365135 w 2516581"/>
                <a:gd name="connsiteY16" fmla="*/ 1053602 h 2309674"/>
                <a:gd name="connsiteX17" fmla="*/ 2417548 w 2516581"/>
                <a:gd name="connsiteY17" fmla="*/ 1068376 h 2309674"/>
                <a:gd name="connsiteX18" fmla="*/ 2469959 w 2516581"/>
                <a:gd name="connsiteY18" fmla="*/ 1047691 h 2309674"/>
                <a:gd name="connsiteX19" fmla="*/ 2516551 w 2516581"/>
                <a:gd name="connsiteY19" fmla="*/ 1086105 h 2309674"/>
                <a:gd name="connsiteX20" fmla="*/ 2513640 w 2516581"/>
                <a:gd name="connsiteY20" fmla="*/ 1180661 h 2309674"/>
                <a:gd name="connsiteX21" fmla="*/ 2405900 w 2516581"/>
                <a:gd name="connsiteY21" fmla="*/ 1183617 h 2309674"/>
                <a:gd name="connsiteX22" fmla="*/ 2402991 w 2516581"/>
                <a:gd name="connsiteY22" fmla="*/ 1496833 h 2309674"/>
                <a:gd name="connsiteX23" fmla="*/ 2513640 w 2516581"/>
                <a:gd name="connsiteY23" fmla="*/ 1502742 h 2309674"/>
                <a:gd name="connsiteX24" fmla="*/ 2510728 w 2516581"/>
                <a:gd name="connsiteY24" fmla="*/ 1591389 h 2309674"/>
                <a:gd name="connsiteX25" fmla="*/ 1582201 w 2516581"/>
                <a:gd name="connsiteY25" fmla="*/ 2265248 h 2309674"/>
                <a:gd name="connsiteX26" fmla="*/ 873689 w 2516581"/>
                <a:gd name="connsiteY26" fmla="*/ 2268655 h 2309674"/>
                <a:gd name="connsiteX27" fmla="*/ 855385 w 2516581"/>
                <a:gd name="connsiteY27" fmla="*/ 2307426 h 2309674"/>
                <a:gd name="connsiteX28" fmla="*/ 796551 w 2516581"/>
                <a:gd name="connsiteY28" fmla="*/ 2306746 h 2309674"/>
                <a:gd name="connsiteX29" fmla="*/ 766596 w 2516581"/>
                <a:gd name="connsiteY29" fmla="*/ 2269677 h 2309674"/>
                <a:gd name="connsiteX30" fmla="*/ 566572 w 2516581"/>
                <a:gd name="connsiteY30" fmla="*/ 2274097 h 2309674"/>
                <a:gd name="connsiteX31" fmla="*/ 562212 w 2516581"/>
                <a:gd name="connsiteY31" fmla="*/ 2153416 h 2309674"/>
                <a:gd name="connsiteX32" fmla="*/ 28287 w 2516581"/>
                <a:gd name="connsiteY32" fmla="*/ 2154431 h 2309674"/>
                <a:gd name="connsiteX33" fmla="*/ 24984 w 2516581"/>
                <a:gd name="connsiteY33" fmla="*/ 2029323 h 2309674"/>
                <a:gd name="connsiteX34" fmla="*/ 18798 w 2516581"/>
                <a:gd name="connsiteY34" fmla="*/ 1771973 h 2309674"/>
                <a:gd name="connsiteX35" fmla="*/ 19604 w 2516581"/>
                <a:gd name="connsiteY35" fmla="*/ 1085056 h 2309674"/>
                <a:gd name="connsiteX0" fmla="*/ 17982 w 2539101"/>
                <a:gd name="connsiteY0" fmla="*/ 1096133 h 2309674"/>
                <a:gd name="connsiteX1" fmla="*/ 17666 w 2539101"/>
                <a:gd name="connsiteY1" fmla="*/ 585718 h 2309674"/>
                <a:gd name="connsiteX2" fmla="*/ 0 w 2539101"/>
                <a:gd name="connsiteY2" fmla="*/ 543735 h 2309674"/>
                <a:gd name="connsiteX3" fmla="*/ 0 w 2539101"/>
                <a:gd name="connsiteY3" fmla="*/ 0 h 2309674"/>
                <a:gd name="connsiteX4" fmla="*/ 2122339 w 2539101"/>
                <a:gd name="connsiteY4" fmla="*/ 7407 h 2309674"/>
                <a:gd name="connsiteX5" fmla="*/ 2120542 w 2539101"/>
                <a:gd name="connsiteY5" fmla="*/ 569002 h 2309674"/>
                <a:gd name="connsiteX6" fmla="*/ 2321459 w 2539101"/>
                <a:gd name="connsiteY6" fmla="*/ 563093 h 2309674"/>
                <a:gd name="connsiteX7" fmla="*/ 2283606 w 2539101"/>
                <a:gd name="connsiteY7" fmla="*/ 577867 h 2309674"/>
                <a:gd name="connsiteX8" fmla="*/ 2260311 w 2539101"/>
                <a:gd name="connsiteY8" fmla="*/ 610370 h 2309674"/>
                <a:gd name="connsiteX9" fmla="*/ 2251576 w 2539101"/>
                <a:gd name="connsiteY9" fmla="*/ 648785 h 2309674"/>
                <a:gd name="connsiteX10" fmla="*/ 2207899 w 2539101"/>
                <a:gd name="connsiteY10" fmla="*/ 666513 h 2309674"/>
                <a:gd name="connsiteX11" fmla="*/ 2199165 w 2539101"/>
                <a:gd name="connsiteY11" fmla="*/ 716747 h 2309674"/>
                <a:gd name="connsiteX12" fmla="*/ 2193341 w 2539101"/>
                <a:gd name="connsiteY12" fmla="*/ 764024 h 2309674"/>
                <a:gd name="connsiteX13" fmla="*/ 2318547 w 2539101"/>
                <a:gd name="connsiteY13" fmla="*/ 950181 h 2309674"/>
                <a:gd name="connsiteX14" fmla="*/ 2356403 w 2539101"/>
                <a:gd name="connsiteY14" fmla="*/ 991549 h 2309674"/>
                <a:gd name="connsiteX15" fmla="*/ 2370959 w 2539101"/>
                <a:gd name="connsiteY15" fmla="*/ 1027008 h 2309674"/>
                <a:gd name="connsiteX16" fmla="*/ 2365135 w 2539101"/>
                <a:gd name="connsiteY16" fmla="*/ 1053602 h 2309674"/>
                <a:gd name="connsiteX17" fmla="*/ 2417548 w 2539101"/>
                <a:gd name="connsiteY17" fmla="*/ 1068376 h 2309674"/>
                <a:gd name="connsiteX18" fmla="*/ 2469959 w 2539101"/>
                <a:gd name="connsiteY18" fmla="*/ 1047691 h 2309674"/>
                <a:gd name="connsiteX19" fmla="*/ 2516551 w 2539101"/>
                <a:gd name="connsiteY19" fmla="*/ 1086105 h 2309674"/>
                <a:gd name="connsiteX20" fmla="*/ 2513640 w 2539101"/>
                <a:gd name="connsiteY20" fmla="*/ 1180661 h 2309674"/>
                <a:gd name="connsiteX21" fmla="*/ 2405900 w 2539101"/>
                <a:gd name="connsiteY21" fmla="*/ 1183617 h 2309674"/>
                <a:gd name="connsiteX22" fmla="*/ 2402991 w 2539101"/>
                <a:gd name="connsiteY22" fmla="*/ 1496833 h 2309674"/>
                <a:gd name="connsiteX23" fmla="*/ 2513640 w 2539101"/>
                <a:gd name="connsiteY23" fmla="*/ 1502742 h 2309674"/>
                <a:gd name="connsiteX24" fmla="*/ 2510728 w 2539101"/>
                <a:gd name="connsiteY24" fmla="*/ 1591389 h 2309674"/>
                <a:gd name="connsiteX25" fmla="*/ 2455403 w 2539101"/>
                <a:gd name="connsiteY25" fmla="*/ 1638667 h 2309674"/>
                <a:gd name="connsiteX26" fmla="*/ 1582201 w 2539101"/>
                <a:gd name="connsiteY26" fmla="*/ 2265248 h 2309674"/>
                <a:gd name="connsiteX27" fmla="*/ 873689 w 2539101"/>
                <a:gd name="connsiteY27" fmla="*/ 2268655 h 2309674"/>
                <a:gd name="connsiteX28" fmla="*/ 855385 w 2539101"/>
                <a:gd name="connsiteY28" fmla="*/ 2307426 h 2309674"/>
                <a:gd name="connsiteX29" fmla="*/ 796551 w 2539101"/>
                <a:gd name="connsiteY29" fmla="*/ 2306746 h 2309674"/>
                <a:gd name="connsiteX30" fmla="*/ 766596 w 2539101"/>
                <a:gd name="connsiteY30" fmla="*/ 2269677 h 2309674"/>
                <a:gd name="connsiteX31" fmla="*/ 566572 w 2539101"/>
                <a:gd name="connsiteY31" fmla="*/ 2274097 h 2309674"/>
                <a:gd name="connsiteX32" fmla="*/ 562212 w 2539101"/>
                <a:gd name="connsiteY32" fmla="*/ 2153416 h 2309674"/>
                <a:gd name="connsiteX33" fmla="*/ 28287 w 2539101"/>
                <a:gd name="connsiteY33" fmla="*/ 2154431 h 2309674"/>
                <a:gd name="connsiteX34" fmla="*/ 24984 w 2539101"/>
                <a:gd name="connsiteY34" fmla="*/ 2029323 h 2309674"/>
                <a:gd name="connsiteX35" fmla="*/ 18798 w 2539101"/>
                <a:gd name="connsiteY35" fmla="*/ 1771973 h 2309674"/>
                <a:gd name="connsiteX36" fmla="*/ 19604 w 2539101"/>
                <a:gd name="connsiteY36" fmla="*/ 1085056 h 2309674"/>
                <a:gd name="connsiteX0" fmla="*/ 17982 w 2604732"/>
                <a:gd name="connsiteY0" fmla="*/ 1096133 h 2309674"/>
                <a:gd name="connsiteX1" fmla="*/ 17666 w 2604732"/>
                <a:gd name="connsiteY1" fmla="*/ 585718 h 2309674"/>
                <a:gd name="connsiteX2" fmla="*/ 0 w 2604732"/>
                <a:gd name="connsiteY2" fmla="*/ 543735 h 2309674"/>
                <a:gd name="connsiteX3" fmla="*/ 0 w 2604732"/>
                <a:gd name="connsiteY3" fmla="*/ 0 h 2309674"/>
                <a:gd name="connsiteX4" fmla="*/ 2122339 w 2604732"/>
                <a:gd name="connsiteY4" fmla="*/ 7407 h 2309674"/>
                <a:gd name="connsiteX5" fmla="*/ 2120542 w 2604732"/>
                <a:gd name="connsiteY5" fmla="*/ 569002 h 2309674"/>
                <a:gd name="connsiteX6" fmla="*/ 2321459 w 2604732"/>
                <a:gd name="connsiteY6" fmla="*/ 563093 h 2309674"/>
                <a:gd name="connsiteX7" fmla="*/ 2283606 w 2604732"/>
                <a:gd name="connsiteY7" fmla="*/ 577867 h 2309674"/>
                <a:gd name="connsiteX8" fmla="*/ 2260311 w 2604732"/>
                <a:gd name="connsiteY8" fmla="*/ 610370 h 2309674"/>
                <a:gd name="connsiteX9" fmla="*/ 2251576 w 2604732"/>
                <a:gd name="connsiteY9" fmla="*/ 648785 h 2309674"/>
                <a:gd name="connsiteX10" fmla="*/ 2207899 w 2604732"/>
                <a:gd name="connsiteY10" fmla="*/ 666513 h 2309674"/>
                <a:gd name="connsiteX11" fmla="*/ 2199165 w 2604732"/>
                <a:gd name="connsiteY11" fmla="*/ 716747 h 2309674"/>
                <a:gd name="connsiteX12" fmla="*/ 2193341 w 2604732"/>
                <a:gd name="connsiteY12" fmla="*/ 764024 h 2309674"/>
                <a:gd name="connsiteX13" fmla="*/ 2318547 w 2604732"/>
                <a:gd name="connsiteY13" fmla="*/ 950181 h 2309674"/>
                <a:gd name="connsiteX14" fmla="*/ 2356403 w 2604732"/>
                <a:gd name="connsiteY14" fmla="*/ 991549 h 2309674"/>
                <a:gd name="connsiteX15" fmla="*/ 2370959 w 2604732"/>
                <a:gd name="connsiteY15" fmla="*/ 1027008 h 2309674"/>
                <a:gd name="connsiteX16" fmla="*/ 2365135 w 2604732"/>
                <a:gd name="connsiteY16" fmla="*/ 1053602 h 2309674"/>
                <a:gd name="connsiteX17" fmla="*/ 2417548 w 2604732"/>
                <a:gd name="connsiteY17" fmla="*/ 1068376 h 2309674"/>
                <a:gd name="connsiteX18" fmla="*/ 2469959 w 2604732"/>
                <a:gd name="connsiteY18" fmla="*/ 1047691 h 2309674"/>
                <a:gd name="connsiteX19" fmla="*/ 2516551 w 2604732"/>
                <a:gd name="connsiteY19" fmla="*/ 1086105 h 2309674"/>
                <a:gd name="connsiteX20" fmla="*/ 2513640 w 2604732"/>
                <a:gd name="connsiteY20" fmla="*/ 1180661 h 2309674"/>
                <a:gd name="connsiteX21" fmla="*/ 2405900 w 2604732"/>
                <a:gd name="connsiteY21" fmla="*/ 1183617 h 2309674"/>
                <a:gd name="connsiteX22" fmla="*/ 2402991 w 2604732"/>
                <a:gd name="connsiteY22" fmla="*/ 1496833 h 2309674"/>
                <a:gd name="connsiteX23" fmla="*/ 2513640 w 2604732"/>
                <a:gd name="connsiteY23" fmla="*/ 1502742 h 2309674"/>
                <a:gd name="connsiteX24" fmla="*/ 2510728 w 2604732"/>
                <a:gd name="connsiteY24" fmla="*/ 1591389 h 2309674"/>
                <a:gd name="connsiteX25" fmla="*/ 2545670 w 2604732"/>
                <a:gd name="connsiteY25" fmla="*/ 1612073 h 2309674"/>
                <a:gd name="connsiteX26" fmla="*/ 1582201 w 2604732"/>
                <a:gd name="connsiteY26" fmla="*/ 2265248 h 2309674"/>
                <a:gd name="connsiteX27" fmla="*/ 873689 w 2604732"/>
                <a:gd name="connsiteY27" fmla="*/ 2268655 h 2309674"/>
                <a:gd name="connsiteX28" fmla="*/ 855385 w 2604732"/>
                <a:gd name="connsiteY28" fmla="*/ 2307426 h 2309674"/>
                <a:gd name="connsiteX29" fmla="*/ 796551 w 2604732"/>
                <a:gd name="connsiteY29" fmla="*/ 2306746 h 2309674"/>
                <a:gd name="connsiteX30" fmla="*/ 766596 w 2604732"/>
                <a:gd name="connsiteY30" fmla="*/ 2269677 h 2309674"/>
                <a:gd name="connsiteX31" fmla="*/ 566572 w 2604732"/>
                <a:gd name="connsiteY31" fmla="*/ 2274097 h 2309674"/>
                <a:gd name="connsiteX32" fmla="*/ 562212 w 2604732"/>
                <a:gd name="connsiteY32" fmla="*/ 2153416 h 2309674"/>
                <a:gd name="connsiteX33" fmla="*/ 28287 w 2604732"/>
                <a:gd name="connsiteY33" fmla="*/ 2154431 h 2309674"/>
                <a:gd name="connsiteX34" fmla="*/ 24984 w 2604732"/>
                <a:gd name="connsiteY34" fmla="*/ 2029323 h 2309674"/>
                <a:gd name="connsiteX35" fmla="*/ 18798 w 2604732"/>
                <a:gd name="connsiteY35" fmla="*/ 1771973 h 2309674"/>
                <a:gd name="connsiteX36" fmla="*/ 19604 w 2604732"/>
                <a:gd name="connsiteY36" fmla="*/ 1085056 h 2309674"/>
                <a:gd name="connsiteX0" fmla="*/ 17982 w 2545670"/>
                <a:gd name="connsiteY0" fmla="*/ 1096133 h 2309674"/>
                <a:gd name="connsiteX1" fmla="*/ 17666 w 2545670"/>
                <a:gd name="connsiteY1" fmla="*/ 585718 h 2309674"/>
                <a:gd name="connsiteX2" fmla="*/ 0 w 2545670"/>
                <a:gd name="connsiteY2" fmla="*/ 543735 h 2309674"/>
                <a:gd name="connsiteX3" fmla="*/ 0 w 2545670"/>
                <a:gd name="connsiteY3" fmla="*/ 0 h 2309674"/>
                <a:gd name="connsiteX4" fmla="*/ 2122339 w 2545670"/>
                <a:gd name="connsiteY4" fmla="*/ 7407 h 2309674"/>
                <a:gd name="connsiteX5" fmla="*/ 2120542 w 2545670"/>
                <a:gd name="connsiteY5" fmla="*/ 569002 h 2309674"/>
                <a:gd name="connsiteX6" fmla="*/ 2321459 w 2545670"/>
                <a:gd name="connsiteY6" fmla="*/ 563093 h 2309674"/>
                <a:gd name="connsiteX7" fmla="*/ 2283606 w 2545670"/>
                <a:gd name="connsiteY7" fmla="*/ 577867 h 2309674"/>
                <a:gd name="connsiteX8" fmla="*/ 2260311 w 2545670"/>
                <a:gd name="connsiteY8" fmla="*/ 610370 h 2309674"/>
                <a:gd name="connsiteX9" fmla="*/ 2251576 w 2545670"/>
                <a:gd name="connsiteY9" fmla="*/ 648785 h 2309674"/>
                <a:gd name="connsiteX10" fmla="*/ 2207899 w 2545670"/>
                <a:gd name="connsiteY10" fmla="*/ 666513 h 2309674"/>
                <a:gd name="connsiteX11" fmla="*/ 2199165 w 2545670"/>
                <a:gd name="connsiteY11" fmla="*/ 716747 h 2309674"/>
                <a:gd name="connsiteX12" fmla="*/ 2193341 w 2545670"/>
                <a:gd name="connsiteY12" fmla="*/ 764024 h 2309674"/>
                <a:gd name="connsiteX13" fmla="*/ 2318547 w 2545670"/>
                <a:gd name="connsiteY13" fmla="*/ 950181 h 2309674"/>
                <a:gd name="connsiteX14" fmla="*/ 2356403 w 2545670"/>
                <a:gd name="connsiteY14" fmla="*/ 991549 h 2309674"/>
                <a:gd name="connsiteX15" fmla="*/ 2370959 w 2545670"/>
                <a:gd name="connsiteY15" fmla="*/ 1027008 h 2309674"/>
                <a:gd name="connsiteX16" fmla="*/ 2365135 w 2545670"/>
                <a:gd name="connsiteY16" fmla="*/ 1053602 h 2309674"/>
                <a:gd name="connsiteX17" fmla="*/ 2417548 w 2545670"/>
                <a:gd name="connsiteY17" fmla="*/ 1068376 h 2309674"/>
                <a:gd name="connsiteX18" fmla="*/ 2469959 w 2545670"/>
                <a:gd name="connsiteY18" fmla="*/ 1047691 h 2309674"/>
                <a:gd name="connsiteX19" fmla="*/ 2516551 w 2545670"/>
                <a:gd name="connsiteY19" fmla="*/ 1086105 h 2309674"/>
                <a:gd name="connsiteX20" fmla="*/ 2513640 w 2545670"/>
                <a:gd name="connsiteY20" fmla="*/ 1180661 h 2309674"/>
                <a:gd name="connsiteX21" fmla="*/ 2405900 w 2545670"/>
                <a:gd name="connsiteY21" fmla="*/ 1183617 h 2309674"/>
                <a:gd name="connsiteX22" fmla="*/ 2402991 w 2545670"/>
                <a:gd name="connsiteY22" fmla="*/ 1496833 h 2309674"/>
                <a:gd name="connsiteX23" fmla="*/ 2513640 w 2545670"/>
                <a:gd name="connsiteY23" fmla="*/ 1502742 h 2309674"/>
                <a:gd name="connsiteX24" fmla="*/ 2510728 w 2545670"/>
                <a:gd name="connsiteY24" fmla="*/ 1591389 h 2309674"/>
                <a:gd name="connsiteX25" fmla="*/ 2545670 w 2545670"/>
                <a:gd name="connsiteY25" fmla="*/ 1612073 h 2309674"/>
                <a:gd name="connsiteX26" fmla="*/ 1582201 w 2545670"/>
                <a:gd name="connsiteY26" fmla="*/ 2265248 h 2309674"/>
                <a:gd name="connsiteX27" fmla="*/ 873689 w 2545670"/>
                <a:gd name="connsiteY27" fmla="*/ 2268655 h 2309674"/>
                <a:gd name="connsiteX28" fmla="*/ 855385 w 2545670"/>
                <a:gd name="connsiteY28" fmla="*/ 2307426 h 2309674"/>
                <a:gd name="connsiteX29" fmla="*/ 796551 w 2545670"/>
                <a:gd name="connsiteY29" fmla="*/ 2306746 h 2309674"/>
                <a:gd name="connsiteX30" fmla="*/ 766596 w 2545670"/>
                <a:gd name="connsiteY30" fmla="*/ 2269677 h 2309674"/>
                <a:gd name="connsiteX31" fmla="*/ 566572 w 2545670"/>
                <a:gd name="connsiteY31" fmla="*/ 2274097 h 2309674"/>
                <a:gd name="connsiteX32" fmla="*/ 562212 w 2545670"/>
                <a:gd name="connsiteY32" fmla="*/ 2153416 h 2309674"/>
                <a:gd name="connsiteX33" fmla="*/ 28287 w 2545670"/>
                <a:gd name="connsiteY33" fmla="*/ 2154431 h 2309674"/>
                <a:gd name="connsiteX34" fmla="*/ 24984 w 2545670"/>
                <a:gd name="connsiteY34" fmla="*/ 2029323 h 2309674"/>
                <a:gd name="connsiteX35" fmla="*/ 18798 w 2545670"/>
                <a:gd name="connsiteY35" fmla="*/ 1771973 h 2309674"/>
                <a:gd name="connsiteX36" fmla="*/ 19604 w 2545670"/>
                <a:gd name="connsiteY36" fmla="*/ 1085056 h 2309674"/>
                <a:gd name="connsiteX0" fmla="*/ 17982 w 2545670"/>
                <a:gd name="connsiteY0" fmla="*/ 1096133 h 2309674"/>
                <a:gd name="connsiteX1" fmla="*/ 17666 w 2545670"/>
                <a:gd name="connsiteY1" fmla="*/ 585718 h 2309674"/>
                <a:gd name="connsiteX2" fmla="*/ 0 w 2545670"/>
                <a:gd name="connsiteY2" fmla="*/ 543735 h 2309674"/>
                <a:gd name="connsiteX3" fmla="*/ 0 w 2545670"/>
                <a:gd name="connsiteY3" fmla="*/ 0 h 2309674"/>
                <a:gd name="connsiteX4" fmla="*/ 2122339 w 2545670"/>
                <a:gd name="connsiteY4" fmla="*/ 7407 h 2309674"/>
                <a:gd name="connsiteX5" fmla="*/ 2120542 w 2545670"/>
                <a:gd name="connsiteY5" fmla="*/ 569002 h 2309674"/>
                <a:gd name="connsiteX6" fmla="*/ 2321459 w 2545670"/>
                <a:gd name="connsiteY6" fmla="*/ 563093 h 2309674"/>
                <a:gd name="connsiteX7" fmla="*/ 2283606 w 2545670"/>
                <a:gd name="connsiteY7" fmla="*/ 577867 h 2309674"/>
                <a:gd name="connsiteX8" fmla="*/ 2260311 w 2545670"/>
                <a:gd name="connsiteY8" fmla="*/ 610370 h 2309674"/>
                <a:gd name="connsiteX9" fmla="*/ 2251576 w 2545670"/>
                <a:gd name="connsiteY9" fmla="*/ 648785 h 2309674"/>
                <a:gd name="connsiteX10" fmla="*/ 2207899 w 2545670"/>
                <a:gd name="connsiteY10" fmla="*/ 666513 h 2309674"/>
                <a:gd name="connsiteX11" fmla="*/ 2199165 w 2545670"/>
                <a:gd name="connsiteY11" fmla="*/ 716747 h 2309674"/>
                <a:gd name="connsiteX12" fmla="*/ 2193341 w 2545670"/>
                <a:gd name="connsiteY12" fmla="*/ 764024 h 2309674"/>
                <a:gd name="connsiteX13" fmla="*/ 2318547 w 2545670"/>
                <a:gd name="connsiteY13" fmla="*/ 950181 h 2309674"/>
                <a:gd name="connsiteX14" fmla="*/ 2356403 w 2545670"/>
                <a:gd name="connsiteY14" fmla="*/ 991549 h 2309674"/>
                <a:gd name="connsiteX15" fmla="*/ 2370959 w 2545670"/>
                <a:gd name="connsiteY15" fmla="*/ 1027008 h 2309674"/>
                <a:gd name="connsiteX16" fmla="*/ 2365135 w 2545670"/>
                <a:gd name="connsiteY16" fmla="*/ 1053602 h 2309674"/>
                <a:gd name="connsiteX17" fmla="*/ 2417548 w 2545670"/>
                <a:gd name="connsiteY17" fmla="*/ 1068376 h 2309674"/>
                <a:gd name="connsiteX18" fmla="*/ 2469959 w 2545670"/>
                <a:gd name="connsiteY18" fmla="*/ 1047691 h 2309674"/>
                <a:gd name="connsiteX19" fmla="*/ 2516551 w 2545670"/>
                <a:gd name="connsiteY19" fmla="*/ 1086105 h 2309674"/>
                <a:gd name="connsiteX20" fmla="*/ 2513640 w 2545670"/>
                <a:gd name="connsiteY20" fmla="*/ 1180661 h 2309674"/>
                <a:gd name="connsiteX21" fmla="*/ 2405900 w 2545670"/>
                <a:gd name="connsiteY21" fmla="*/ 1183617 h 2309674"/>
                <a:gd name="connsiteX22" fmla="*/ 2402991 w 2545670"/>
                <a:gd name="connsiteY22" fmla="*/ 1496833 h 2309674"/>
                <a:gd name="connsiteX23" fmla="*/ 2513640 w 2545670"/>
                <a:gd name="connsiteY23" fmla="*/ 1502742 h 2309674"/>
                <a:gd name="connsiteX24" fmla="*/ 2513640 w 2545670"/>
                <a:gd name="connsiteY24" fmla="*/ 1615029 h 2309674"/>
                <a:gd name="connsiteX25" fmla="*/ 2545670 w 2545670"/>
                <a:gd name="connsiteY25" fmla="*/ 1612073 h 2309674"/>
                <a:gd name="connsiteX26" fmla="*/ 1582201 w 2545670"/>
                <a:gd name="connsiteY26" fmla="*/ 2265248 h 2309674"/>
                <a:gd name="connsiteX27" fmla="*/ 873689 w 2545670"/>
                <a:gd name="connsiteY27" fmla="*/ 2268655 h 2309674"/>
                <a:gd name="connsiteX28" fmla="*/ 855385 w 2545670"/>
                <a:gd name="connsiteY28" fmla="*/ 2307426 h 2309674"/>
                <a:gd name="connsiteX29" fmla="*/ 796551 w 2545670"/>
                <a:gd name="connsiteY29" fmla="*/ 2306746 h 2309674"/>
                <a:gd name="connsiteX30" fmla="*/ 766596 w 2545670"/>
                <a:gd name="connsiteY30" fmla="*/ 2269677 h 2309674"/>
                <a:gd name="connsiteX31" fmla="*/ 566572 w 2545670"/>
                <a:gd name="connsiteY31" fmla="*/ 2274097 h 2309674"/>
                <a:gd name="connsiteX32" fmla="*/ 562212 w 2545670"/>
                <a:gd name="connsiteY32" fmla="*/ 2153416 h 2309674"/>
                <a:gd name="connsiteX33" fmla="*/ 28287 w 2545670"/>
                <a:gd name="connsiteY33" fmla="*/ 2154431 h 2309674"/>
                <a:gd name="connsiteX34" fmla="*/ 24984 w 2545670"/>
                <a:gd name="connsiteY34" fmla="*/ 2029323 h 2309674"/>
                <a:gd name="connsiteX35" fmla="*/ 18798 w 2545670"/>
                <a:gd name="connsiteY35" fmla="*/ 1771973 h 2309674"/>
                <a:gd name="connsiteX36" fmla="*/ 19604 w 2545670"/>
                <a:gd name="connsiteY36" fmla="*/ 1085056 h 2309674"/>
                <a:gd name="connsiteX0" fmla="*/ 17982 w 2554406"/>
                <a:gd name="connsiteY0" fmla="*/ 1096133 h 2309674"/>
                <a:gd name="connsiteX1" fmla="*/ 17666 w 2554406"/>
                <a:gd name="connsiteY1" fmla="*/ 585718 h 2309674"/>
                <a:gd name="connsiteX2" fmla="*/ 0 w 2554406"/>
                <a:gd name="connsiteY2" fmla="*/ 543735 h 2309674"/>
                <a:gd name="connsiteX3" fmla="*/ 0 w 2554406"/>
                <a:gd name="connsiteY3" fmla="*/ 0 h 2309674"/>
                <a:gd name="connsiteX4" fmla="*/ 2122339 w 2554406"/>
                <a:gd name="connsiteY4" fmla="*/ 7407 h 2309674"/>
                <a:gd name="connsiteX5" fmla="*/ 2120542 w 2554406"/>
                <a:gd name="connsiteY5" fmla="*/ 569002 h 2309674"/>
                <a:gd name="connsiteX6" fmla="*/ 2321459 w 2554406"/>
                <a:gd name="connsiteY6" fmla="*/ 563093 h 2309674"/>
                <a:gd name="connsiteX7" fmla="*/ 2283606 w 2554406"/>
                <a:gd name="connsiteY7" fmla="*/ 577867 h 2309674"/>
                <a:gd name="connsiteX8" fmla="*/ 2260311 w 2554406"/>
                <a:gd name="connsiteY8" fmla="*/ 610370 h 2309674"/>
                <a:gd name="connsiteX9" fmla="*/ 2251576 w 2554406"/>
                <a:gd name="connsiteY9" fmla="*/ 648785 h 2309674"/>
                <a:gd name="connsiteX10" fmla="*/ 2207899 w 2554406"/>
                <a:gd name="connsiteY10" fmla="*/ 666513 h 2309674"/>
                <a:gd name="connsiteX11" fmla="*/ 2199165 w 2554406"/>
                <a:gd name="connsiteY11" fmla="*/ 716747 h 2309674"/>
                <a:gd name="connsiteX12" fmla="*/ 2193341 w 2554406"/>
                <a:gd name="connsiteY12" fmla="*/ 764024 h 2309674"/>
                <a:gd name="connsiteX13" fmla="*/ 2318547 w 2554406"/>
                <a:gd name="connsiteY13" fmla="*/ 950181 h 2309674"/>
                <a:gd name="connsiteX14" fmla="*/ 2356403 w 2554406"/>
                <a:gd name="connsiteY14" fmla="*/ 991549 h 2309674"/>
                <a:gd name="connsiteX15" fmla="*/ 2370959 w 2554406"/>
                <a:gd name="connsiteY15" fmla="*/ 1027008 h 2309674"/>
                <a:gd name="connsiteX16" fmla="*/ 2365135 w 2554406"/>
                <a:gd name="connsiteY16" fmla="*/ 1053602 h 2309674"/>
                <a:gd name="connsiteX17" fmla="*/ 2417548 w 2554406"/>
                <a:gd name="connsiteY17" fmla="*/ 1068376 h 2309674"/>
                <a:gd name="connsiteX18" fmla="*/ 2469959 w 2554406"/>
                <a:gd name="connsiteY18" fmla="*/ 1047691 h 2309674"/>
                <a:gd name="connsiteX19" fmla="*/ 2516551 w 2554406"/>
                <a:gd name="connsiteY19" fmla="*/ 1086105 h 2309674"/>
                <a:gd name="connsiteX20" fmla="*/ 2513640 w 2554406"/>
                <a:gd name="connsiteY20" fmla="*/ 1180661 h 2309674"/>
                <a:gd name="connsiteX21" fmla="*/ 2405900 w 2554406"/>
                <a:gd name="connsiteY21" fmla="*/ 1183617 h 2309674"/>
                <a:gd name="connsiteX22" fmla="*/ 2402991 w 2554406"/>
                <a:gd name="connsiteY22" fmla="*/ 1496833 h 2309674"/>
                <a:gd name="connsiteX23" fmla="*/ 2513640 w 2554406"/>
                <a:gd name="connsiteY23" fmla="*/ 1502742 h 2309674"/>
                <a:gd name="connsiteX24" fmla="*/ 2513640 w 2554406"/>
                <a:gd name="connsiteY24" fmla="*/ 1615029 h 2309674"/>
                <a:gd name="connsiteX25" fmla="*/ 2554406 w 2554406"/>
                <a:gd name="connsiteY25" fmla="*/ 1612073 h 2309674"/>
                <a:gd name="connsiteX26" fmla="*/ 1582201 w 2554406"/>
                <a:gd name="connsiteY26" fmla="*/ 2265248 h 2309674"/>
                <a:gd name="connsiteX27" fmla="*/ 873689 w 2554406"/>
                <a:gd name="connsiteY27" fmla="*/ 2268655 h 2309674"/>
                <a:gd name="connsiteX28" fmla="*/ 855385 w 2554406"/>
                <a:gd name="connsiteY28" fmla="*/ 2307426 h 2309674"/>
                <a:gd name="connsiteX29" fmla="*/ 796551 w 2554406"/>
                <a:gd name="connsiteY29" fmla="*/ 2306746 h 2309674"/>
                <a:gd name="connsiteX30" fmla="*/ 766596 w 2554406"/>
                <a:gd name="connsiteY30" fmla="*/ 2269677 h 2309674"/>
                <a:gd name="connsiteX31" fmla="*/ 566572 w 2554406"/>
                <a:gd name="connsiteY31" fmla="*/ 2274097 h 2309674"/>
                <a:gd name="connsiteX32" fmla="*/ 562212 w 2554406"/>
                <a:gd name="connsiteY32" fmla="*/ 2153416 h 2309674"/>
                <a:gd name="connsiteX33" fmla="*/ 28287 w 2554406"/>
                <a:gd name="connsiteY33" fmla="*/ 2154431 h 2309674"/>
                <a:gd name="connsiteX34" fmla="*/ 24984 w 2554406"/>
                <a:gd name="connsiteY34" fmla="*/ 2029323 h 2309674"/>
                <a:gd name="connsiteX35" fmla="*/ 18798 w 2554406"/>
                <a:gd name="connsiteY35" fmla="*/ 1771973 h 2309674"/>
                <a:gd name="connsiteX36" fmla="*/ 19604 w 2554406"/>
                <a:gd name="connsiteY36" fmla="*/ 1085056 h 2309674"/>
                <a:gd name="connsiteX0" fmla="*/ 17982 w 2565458"/>
                <a:gd name="connsiteY0" fmla="*/ 1096133 h 2309674"/>
                <a:gd name="connsiteX1" fmla="*/ 17666 w 2565458"/>
                <a:gd name="connsiteY1" fmla="*/ 585718 h 2309674"/>
                <a:gd name="connsiteX2" fmla="*/ 0 w 2565458"/>
                <a:gd name="connsiteY2" fmla="*/ 543735 h 2309674"/>
                <a:gd name="connsiteX3" fmla="*/ 0 w 2565458"/>
                <a:gd name="connsiteY3" fmla="*/ 0 h 2309674"/>
                <a:gd name="connsiteX4" fmla="*/ 2122339 w 2565458"/>
                <a:gd name="connsiteY4" fmla="*/ 7407 h 2309674"/>
                <a:gd name="connsiteX5" fmla="*/ 2120542 w 2565458"/>
                <a:gd name="connsiteY5" fmla="*/ 569002 h 2309674"/>
                <a:gd name="connsiteX6" fmla="*/ 2321459 w 2565458"/>
                <a:gd name="connsiteY6" fmla="*/ 563093 h 2309674"/>
                <a:gd name="connsiteX7" fmla="*/ 2283606 w 2565458"/>
                <a:gd name="connsiteY7" fmla="*/ 577867 h 2309674"/>
                <a:gd name="connsiteX8" fmla="*/ 2260311 w 2565458"/>
                <a:gd name="connsiteY8" fmla="*/ 610370 h 2309674"/>
                <a:gd name="connsiteX9" fmla="*/ 2251576 w 2565458"/>
                <a:gd name="connsiteY9" fmla="*/ 648785 h 2309674"/>
                <a:gd name="connsiteX10" fmla="*/ 2207899 w 2565458"/>
                <a:gd name="connsiteY10" fmla="*/ 666513 h 2309674"/>
                <a:gd name="connsiteX11" fmla="*/ 2199165 w 2565458"/>
                <a:gd name="connsiteY11" fmla="*/ 716747 h 2309674"/>
                <a:gd name="connsiteX12" fmla="*/ 2193341 w 2565458"/>
                <a:gd name="connsiteY12" fmla="*/ 764024 h 2309674"/>
                <a:gd name="connsiteX13" fmla="*/ 2318547 w 2565458"/>
                <a:gd name="connsiteY13" fmla="*/ 950181 h 2309674"/>
                <a:gd name="connsiteX14" fmla="*/ 2356403 w 2565458"/>
                <a:gd name="connsiteY14" fmla="*/ 991549 h 2309674"/>
                <a:gd name="connsiteX15" fmla="*/ 2370959 w 2565458"/>
                <a:gd name="connsiteY15" fmla="*/ 1027008 h 2309674"/>
                <a:gd name="connsiteX16" fmla="*/ 2365135 w 2565458"/>
                <a:gd name="connsiteY16" fmla="*/ 1053602 h 2309674"/>
                <a:gd name="connsiteX17" fmla="*/ 2417548 w 2565458"/>
                <a:gd name="connsiteY17" fmla="*/ 1068376 h 2309674"/>
                <a:gd name="connsiteX18" fmla="*/ 2469959 w 2565458"/>
                <a:gd name="connsiteY18" fmla="*/ 1047691 h 2309674"/>
                <a:gd name="connsiteX19" fmla="*/ 2516551 w 2565458"/>
                <a:gd name="connsiteY19" fmla="*/ 1086105 h 2309674"/>
                <a:gd name="connsiteX20" fmla="*/ 2513640 w 2565458"/>
                <a:gd name="connsiteY20" fmla="*/ 1180661 h 2309674"/>
                <a:gd name="connsiteX21" fmla="*/ 2405900 w 2565458"/>
                <a:gd name="connsiteY21" fmla="*/ 1183617 h 2309674"/>
                <a:gd name="connsiteX22" fmla="*/ 2402991 w 2565458"/>
                <a:gd name="connsiteY22" fmla="*/ 1496833 h 2309674"/>
                <a:gd name="connsiteX23" fmla="*/ 2513640 w 2565458"/>
                <a:gd name="connsiteY23" fmla="*/ 1502742 h 2309674"/>
                <a:gd name="connsiteX24" fmla="*/ 2513640 w 2565458"/>
                <a:gd name="connsiteY24" fmla="*/ 1615029 h 2309674"/>
                <a:gd name="connsiteX25" fmla="*/ 2554406 w 2565458"/>
                <a:gd name="connsiteY25" fmla="*/ 1612073 h 2309674"/>
                <a:gd name="connsiteX26" fmla="*/ 2461227 w 2565458"/>
                <a:gd name="connsiteY26" fmla="*/ 1688899 h 2309674"/>
                <a:gd name="connsiteX27" fmla="*/ 1582201 w 2565458"/>
                <a:gd name="connsiteY27" fmla="*/ 2265248 h 2309674"/>
                <a:gd name="connsiteX28" fmla="*/ 873689 w 2565458"/>
                <a:gd name="connsiteY28" fmla="*/ 2268655 h 2309674"/>
                <a:gd name="connsiteX29" fmla="*/ 855385 w 2565458"/>
                <a:gd name="connsiteY29" fmla="*/ 2307426 h 2309674"/>
                <a:gd name="connsiteX30" fmla="*/ 796551 w 2565458"/>
                <a:gd name="connsiteY30" fmla="*/ 2306746 h 2309674"/>
                <a:gd name="connsiteX31" fmla="*/ 766596 w 2565458"/>
                <a:gd name="connsiteY31" fmla="*/ 2269677 h 2309674"/>
                <a:gd name="connsiteX32" fmla="*/ 566572 w 2565458"/>
                <a:gd name="connsiteY32" fmla="*/ 2274097 h 2309674"/>
                <a:gd name="connsiteX33" fmla="*/ 562212 w 2565458"/>
                <a:gd name="connsiteY33" fmla="*/ 2153416 h 2309674"/>
                <a:gd name="connsiteX34" fmla="*/ 28287 w 2565458"/>
                <a:gd name="connsiteY34" fmla="*/ 2154431 h 2309674"/>
                <a:gd name="connsiteX35" fmla="*/ 24984 w 2565458"/>
                <a:gd name="connsiteY35" fmla="*/ 2029323 h 2309674"/>
                <a:gd name="connsiteX36" fmla="*/ 18798 w 2565458"/>
                <a:gd name="connsiteY36" fmla="*/ 1771973 h 2309674"/>
                <a:gd name="connsiteX37" fmla="*/ 19604 w 2565458"/>
                <a:gd name="connsiteY37" fmla="*/ 1085056 h 2309674"/>
                <a:gd name="connsiteX0" fmla="*/ 17982 w 2599427"/>
                <a:gd name="connsiteY0" fmla="*/ 1096133 h 2389342"/>
                <a:gd name="connsiteX1" fmla="*/ 17666 w 2599427"/>
                <a:gd name="connsiteY1" fmla="*/ 585718 h 2389342"/>
                <a:gd name="connsiteX2" fmla="*/ 0 w 2599427"/>
                <a:gd name="connsiteY2" fmla="*/ 543735 h 2389342"/>
                <a:gd name="connsiteX3" fmla="*/ 0 w 2599427"/>
                <a:gd name="connsiteY3" fmla="*/ 0 h 2389342"/>
                <a:gd name="connsiteX4" fmla="*/ 2122339 w 2599427"/>
                <a:gd name="connsiteY4" fmla="*/ 7407 h 2389342"/>
                <a:gd name="connsiteX5" fmla="*/ 2120542 w 2599427"/>
                <a:gd name="connsiteY5" fmla="*/ 569002 h 2389342"/>
                <a:gd name="connsiteX6" fmla="*/ 2321459 w 2599427"/>
                <a:gd name="connsiteY6" fmla="*/ 563093 h 2389342"/>
                <a:gd name="connsiteX7" fmla="*/ 2283606 w 2599427"/>
                <a:gd name="connsiteY7" fmla="*/ 577867 h 2389342"/>
                <a:gd name="connsiteX8" fmla="*/ 2260311 w 2599427"/>
                <a:gd name="connsiteY8" fmla="*/ 610370 h 2389342"/>
                <a:gd name="connsiteX9" fmla="*/ 2251576 w 2599427"/>
                <a:gd name="connsiteY9" fmla="*/ 648785 h 2389342"/>
                <a:gd name="connsiteX10" fmla="*/ 2207899 w 2599427"/>
                <a:gd name="connsiteY10" fmla="*/ 666513 h 2389342"/>
                <a:gd name="connsiteX11" fmla="*/ 2199165 w 2599427"/>
                <a:gd name="connsiteY11" fmla="*/ 716747 h 2389342"/>
                <a:gd name="connsiteX12" fmla="*/ 2193341 w 2599427"/>
                <a:gd name="connsiteY12" fmla="*/ 764024 h 2389342"/>
                <a:gd name="connsiteX13" fmla="*/ 2318547 w 2599427"/>
                <a:gd name="connsiteY13" fmla="*/ 950181 h 2389342"/>
                <a:gd name="connsiteX14" fmla="*/ 2356403 w 2599427"/>
                <a:gd name="connsiteY14" fmla="*/ 991549 h 2389342"/>
                <a:gd name="connsiteX15" fmla="*/ 2370959 w 2599427"/>
                <a:gd name="connsiteY15" fmla="*/ 1027008 h 2389342"/>
                <a:gd name="connsiteX16" fmla="*/ 2365135 w 2599427"/>
                <a:gd name="connsiteY16" fmla="*/ 1053602 h 2389342"/>
                <a:gd name="connsiteX17" fmla="*/ 2417548 w 2599427"/>
                <a:gd name="connsiteY17" fmla="*/ 1068376 h 2389342"/>
                <a:gd name="connsiteX18" fmla="*/ 2469959 w 2599427"/>
                <a:gd name="connsiteY18" fmla="*/ 1047691 h 2389342"/>
                <a:gd name="connsiteX19" fmla="*/ 2516551 w 2599427"/>
                <a:gd name="connsiteY19" fmla="*/ 1086105 h 2389342"/>
                <a:gd name="connsiteX20" fmla="*/ 2513640 w 2599427"/>
                <a:gd name="connsiteY20" fmla="*/ 1180661 h 2389342"/>
                <a:gd name="connsiteX21" fmla="*/ 2405900 w 2599427"/>
                <a:gd name="connsiteY21" fmla="*/ 1183617 h 2389342"/>
                <a:gd name="connsiteX22" fmla="*/ 2402991 w 2599427"/>
                <a:gd name="connsiteY22" fmla="*/ 1496833 h 2389342"/>
                <a:gd name="connsiteX23" fmla="*/ 2513640 w 2599427"/>
                <a:gd name="connsiteY23" fmla="*/ 1502742 h 2389342"/>
                <a:gd name="connsiteX24" fmla="*/ 2513640 w 2599427"/>
                <a:gd name="connsiteY24" fmla="*/ 1615029 h 2389342"/>
                <a:gd name="connsiteX25" fmla="*/ 2554406 w 2599427"/>
                <a:gd name="connsiteY25" fmla="*/ 1612073 h 2389342"/>
                <a:gd name="connsiteX26" fmla="*/ 2519464 w 2599427"/>
                <a:gd name="connsiteY26" fmla="*/ 2365566 h 2389342"/>
                <a:gd name="connsiteX27" fmla="*/ 1582201 w 2599427"/>
                <a:gd name="connsiteY27" fmla="*/ 2265248 h 2389342"/>
                <a:gd name="connsiteX28" fmla="*/ 873689 w 2599427"/>
                <a:gd name="connsiteY28" fmla="*/ 2268655 h 2389342"/>
                <a:gd name="connsiteX29" fmla="*/ 855385 w 2599427"/>
                <a:gd name="connsiteY29" fmla="*/ 2307426 h 2389342"/>
                <a:gd name="connsiteX30" fmla="*/ 796551 w 2599427"/>
                <a:gd name="connsiteY30" fmla="*/ 2306746 h 2389342"/>
                <a:gd name="connsiteX31" fmla="*/ 766596 w 2599427"/>
                <a:gd name="connsiteY31" fmla="*/ 2269677 h 2389342"/>
                <a:gd name="connsiteX32" fmla="*/ 566572 w 2599427"/>
                <a:gd name="connsiteY32" fmla="*/ 2274097 h 2389342"/>
                <a:gd name="connsiteX33" fmla="*/ 562212 w 2599427"/>
                <a:gd name="connsiteY33" fmla="*/ 2153416 h 2389342"/>
                <a:gd name="connsiteX34" fmla="*/ 28287 w 2599427"/>
                <a:gd name="connsiteY34" fmla="*/ 2154431 h 2389342"/>
                <a:gd name="connsiteX35" fmla="*/ 24984 w 2599427"/>
                <a:gd name="connsiteY35" fmla="*/ 2029323 h 2389342"/>
                <a:gd name="connsiteX36" fmla="*/ 18798 w 2599427"/>
                <a:gd name="connsiteY36" fmla="*/ 1771973 h 2389342"/>
                <a:gd name="connsiteX37" fmla="*/ 19604 w 2599427"/>
                <a:gd name="connsiteY37" fmla="*/ 1085056 h 2389342"/>
                <a:gd name="connsiteX0" fmla="*/ 17982 w 2554406"/>
                <a:gd name="connsiteY0" fmla="*/ 1096133 h 2389342"/>
                <a:gd name="connsiteX1" fmla="*/ 17666 w 2554406"/>
                <a:gd name="connsiteY1" fmla="*/ 585718 h 2389342"/>
                <a:gd name="connsiteX2" fmla="*/ 0 w 2554406"/>
                <a:gd name="connsiteY2" fmla="*/ 543735 h 2389342"/>
                <a:gd name="connsiteX3" fmla="*/ 0 w 2554406"/>
                <a:gd name="connsiteY3" fmla="*/ 0 h 2389342"/>
                <a:gd name="connsiteX4" fmla="*/ 2122339 w 2554406"/>
                <a:gd name="connsiteY4" fmla="*/ 7407 h 2389342"/>
                <a:gd name="connsiteX5" fmla="*/ 2120542 w 2554406"/>
                <a:gd name="connsiteY5" fmla="*/ 569002 h 2389342"/>
                <a:gd name="connsiteX6" fmla="*/ 2321459 w 2554406"/>
                <a:gd name="connsiteY6" fmla="*/ 563093 h 2389342"/>
                <a:gd name="connsiteX7" fmla="*/ 2283606 w 2554406"/>
                <a:gd name="connsiteY7" fmla="*/ 577867 h 2389342"/>
                <a:gd name="connsiteX8" fmla="*/ 2260311 w 2554406"/>
                <a:gd name="connsiteY8" fmla="*/ 610370 h 2389342"/>
                <a:gd name="connsiteX9" fmla="*/ 2251576 w 2554406"/>
                <a:gd name="connsiteY9" fmla="*/ 648785 h 2389342"/>
                <a:gd name="connsiteX10" fmla="*/ 2207899 w 2554406"/>
                <a:gd name="connsiteY10" fmla="*/ 666513 h 2389342"/>
                <a:gd name="connsiteX11" fmla="*/ 2199165 w 2554406"/>
                <a:gd name="connsiteY11" fmla="*/ 716747 h 2389342"/>
                <a:gd name="connsiteX12" fmla="*/ 2193341 w 2554406"/>
                <a:gd name="connsiteY12" fmla="*/ 764024 h 2389342"/>
                <a:gd name="connsiteX13" fmla="*/ 2318547 w 2554406"/>
                <a:gd name="connsiteY13" fmla="*/ 950181 h 2389342"/>
                <a:gd name="connsiteX14" fmla="*/ 2356403 w 2554406"/>
                <a:gd name="connsiteY14" fmla="*/ 991549 h 2389342"/>
                <a:gd name="connsiteX15" fmla="*/ 2370959 w 2554406"/>
                <a:gd name="connsiteY15" fmla="*/ 1027008 h 2389342"/>
                <a:gd name="connsiteX16" fmla="*/ 2365135 w 2554406"/>
                <a:gd name="connsiteY16" fmla="*/ 1053602 h 2389342"/>
                <a:gd name="connsiteX17" fmla="*/ 2417548 w 2554406"/>
                <a:gd name="connsiteY17" fmla="*/ 1068376 h 2389342"/>
                <a:gd name="connsiteX18" fmla="*/ 2469959 w 2554406"/>
                <a:gd name="connsiteY18" fmla="*/ 1047691 h 2389342"/>
                <a:gd name="connsiteX19" fmla="*/ 2516551 w 2554406"/>
                <a:gd name="connsiteY19" fmla="*/ 1086105 h 2389342"/>
                <a:gd name="connsiteX20" fmla="*/ 2513640 w 2554406"/>
                <a:gd name="connsiteY20" fmla="*/ 1180661 h 2389342"/>
                <a:gd name="connsiteX21" fmla="*/ 2405900 w 2554406"/>
                <a:gd name="connsiteY21" fmla="*/ 1183617 h 2389342"/>
                <a:gd name="connsiteX22" fmla="*/ 2402991 w 2554406"/>
                <a:gd name="connsiteY22" fmla="*/ 1496833 h 2389342"/>
                <a:gd name="connsiteX23" fmla="*/ 2513640 w 2554406"/>
                <a:gd name="connsiteY23" fmla="*/ 1502742 h 2389342"/>
                <a:gd name="connsiteX24" fmla="*/ 2513640 w 2554406"/>
                <a:gd name="connsiteY24" fmla="*/ 1615029 h 2389342"/>
                <a:gd name="connsiteX25" fmla="*/ 2554406 w 2554406"/>
                <a:gd name="connsiteY25" fmla="*/ 1612073 h 2389342"/>
                <a:gd name="connsiteX26" fmla="*/ 2519464 w 2554406"/>
                <a:gd name="connsiteY26" fmla="*/ 2365566 h 2389342"/>
                <a:gd name="connsiteX27" fmla="*/ 1582201 w 2554406"/>
                <a:gd name="connsiteY27" fmla="*/ 2265248 h 2389342"/>
                <a:gd name="connsiteX28" fmla="*/ 873689 w 2554406"/>
                <a:gd name="connsiteY28" fmla="*/ 2268655 h 2389342"/>
                <a:gd name="connsiteX29" fmla="*/ 855385 w 2554406"/>
                <a:gd name="connsiteY29" fmla="*/ 2307426 h 2389342"/>
                <a:gd name="connsiteX30" fmla="*/ 796551 w 2554406"/>
                <a:gd name="connsiteY30" fmla="*/ 2306746 h 2389342"/>
                <a:gd name="connsiteX31" fmla="*/ 766596 w 2554406"/>
                <a:gd name="connsiteY31" fmla="*/ 2269677 h 2389342"/>
                <a:gd name="connsiteX32" fmla="*/ 566572 w 2554406"/>
                <a:gd name="connsiteY32" fmla="*/ 2274097 h 2389342"/>
                <a:gd name="connsiteX33" fmla="*/ 562212 w 2554406"/>
                <a:gd name="connsiteY33" fmla="*/ 2153416 h 2389342"/>
                <a:gd name="connsiteX34" fmla="*/ 28287 w 2554406"/>
                <a:gd name="connsiteY34" fmla="*/ 2154431 h 2389342"/>
                <a:gd name="connsiteX35" fmla="*/ 24984 w 2554406"/>
                <a:gd name="connsiteY35" fmla="*/ 2029323 h 2389342"/>
                <a:gd name="connsiteX36" fmla="*/ 18798 w 2554406"/>
                <a:gd name="connsiteY36" fmla="*/ 1771973 h 2389342"/>
                <a:gd name="connsiteX37" fmla="*/ 19604 w 2554406"/>
                <a:gd name="connsiteY37" fmla="*/ 1085056 h 2389342"/>
                <a:gd name="connsiteX0" fmla="*/ 17982 w 2554406"/>
                <a:gd name="connsiteY0" fmla="*/ 1096133 h 2400423"/>
                <a:gd name="connsiteX1" fmla="*/ 17666 w 2554406"/>
                <a:gd name="connsiteY1" fmla="*/ 585718 h 2400423"/>
                <a:gd name="connsiteX2" fmla="*/ 0 w 2554406"/>
                <a:gd name="connsiteY2" fmla="*/ 543735 h 2400423"/>
                <a:gd name="connsiteX3" fmla="*/ 0 w 2554406"/>
                <a:gd name="connsiteY3" fmla="*/ 0 h 2400423"/>
                <a:gd name="connsiteX4" fmla="*/ 2122339 w 2554406"/>
                <a:gd name="connsiteY4" fmla="*/ 7407 h 2400423"/>
                <a:gd name="connsiteX5" fmla="*/ 2120542 w 2554406"/>
                <a:gd name="connsiteY5" fmla="*/ 569002 h 2400423"/>
                <a:gd name="connsiteX6" fmla="*/ 2321459 w 2554406"/>
                <a:gd name="connsiteY6" fmla="*/ 563093 h 2400423"/>
                <a:gd name="connsiteX7" fmla="*/ 2283606 w 2554406"/>
                <a:gd name="connsiteY7" fmla="*/ 577867 h 2400423"/>
                <a:gd name="connsiteX8" fmla="*/ 2260311 w 2554406"/>
                <a:gd name="connsiteY8" fmla="*/ 610370 h 2400423"/>
                <a:gd name="connsiteX9" fmla="*/ 2251576 w 2554406"/>
                <a:gd name="connsiteY9" fmla="*/ 648785 h 2400423"/>
                <a:gd name="connsiteX10" fmla="*/ 2207899 w 2554406"/>
                <a:gd name="connsiteY10" fmla="*/ 666513 h 2400423"/>
                <a:gd name="connsiteX11" fmla="*/ 2199165 w 2554406"/>
                <a:gd name="connsiteY11" fmla="*/ 716747 h 2400423"/>
                <a:gd name="connsiteX12" fmla="*/ 2193341 w 2554406"/>
                <a:gd name="connsiteY12" fmla="*/ 764024 h 2400423"/>
                <a:gd name="connsiteX13" fmla="*/ 2318547 w 2554406"/>
                <a:gd name="connsiteY13" fmla="*/ 950181 h 2400423"/>
                <a:gd name="connsiteX14" fmla="*/ 2356403 w 2554406"/>
                <a:gd name="connsiteY14" fmla="*/ 991549 h 2400423"/>
                <a:gd name="connsiteX15" fmla="*/ 2370959 w 2554406"/>
                <a:gd name="connsiteY15" fmla="*/ 1027008 h 2400423"/>
                <a:gd name="connsiteX16" fmla="*/ 2365135 w 2554406"/>
                <a:gd name="connsiteY16" fmla="*/ 1053602 h 2400423"/>
                <a:gd name="connsiteX17" fmla="*/ 2417548 w 2554406"/>
                <a:gd name="connsiteY17" fmla="*/ 1068376 h 2400423"/>
                <a:gd name="connsiteX18" fmla="*/ 2469959 w 2554406"/>
                <a:gd name="connsiteY18" fmla="*/ 1047691 h 2400423"/>
                <a:gd name="connsiteX19" fmla="*/ 2516551 w 2554406"/>
                <a:gd name="connsiteY19" fmla="*/ 1086105 h 2400423"/>
                <a:gd name="connsiteX20" fmla="*/ 2513640 w 2554406"/>
                <a:gd name="connsiteY20" fmla="*/ 1180661 h 2400423"/>
                <a:gd name="connsiteX21" fmla="*/ 2405900 w 2554406"/>
                <a:gd name="connsiteY21" fmla="*/ 1183617 h 2400423"/>
                <a:gd name="connsiteX22" fmla="*/ 2402991 w 2554406"/>
                <a:gd name="connsiteY22" fmla="*/ 1496833 h 2400423"/>
                <a:gd name="connsiteX23" fmla="*/ 2513640 w 2554406"/>
                <a:gd name="connsiteY23" fmla="*/ 1502742 h 2400423"/>
                <a:gd name="connsiteX24" fmla="*/ 2513640 w 2554406"/>
                <a:gd name="connsiteY24" fmla="*/ 1615029 h 2400423"/>
                <a:gd name="connsiteX25" fmla="*/ 2554406 w 2554406"/>
                <a:gd name="connsiteY25" fmla="*/ 1612073 h 2400423"/>
                <a:gd name="connsiteX26" fmla="*/ 2551494 w 2554406"/>
                <a:gd name="connsiteY26" fmla="*/ 2377386 h 2400423"/>
                <a:gd name="connsiteX27" fmla="*/ 1582201 w 2554406"/>
                <a:gd name="connsiteY27" fmla="*/ 2265248 h 2400423"/>
                <a:gd name="connsiteX28" fmla="*/ 873689 w 2554406"/>
                <a:gd name="connsiteY28" fmla="*/ 2268655 h 2400423"/>
                <a:gd name="connsiteX29" fmla="*/ 855385 w 2554406"/>
                <a:gd name="connsiteY29" fmla="*/ 2307426 h 2400423"/>
                <a:gd name="connsiteX30" fmla="*/ 796551 w 2554406"/>
                <a:gd name="connsiteY30" fmla="*/ 2306746 h 2400423"/>
                <a:gd name="connsiteX31" fmla="*/ 766596 w 2554406"/>
                <a:gd name="connsiteY31" fmla="*/ 2269677 h 2400423"/>
                <a:gd name="connsiteX32" fmla="*/ 566572 w 2554406"/>
                <a:gd name="connsiteY32" fmla="*/ 2274097 h 2400423"/>
                <a:gd name="connsiteX33" fmla="*/ 562212 w 2554406"/>
                <a:gd name="connsiteY33" fmla="*/ 2153416 h 2400423"/>
                <a:gd name="connsiteX34" fmla="*/ 28287 w 2554406"/>
                <a:gd name="connsiteY34" fmla="*/ 2154431 h 2400423"/>
                <a:gd name="connsiteX35" fmla="*/ 24984 w 2554406"/>
                <a:gd name="connsiteY35" fmla="*/ 2029323 h 2400423"/>
                <a:gd name="connsiteX36" fmla="*/ 18798 w 2554406"/>
                <a:gd name="connsiteY36" fmla="*/ 1771973 h 2400423"/>
                <a:gd name="connsiteX37" fmla="*/ 19604 w 2554406"/>
                <a:gd name="connsiteY37" fmla="*/ 1085056 h 2400423"/>
                <a:gd name="connsiteX0" fmla="*/ 17982 w 2554406"/>
                <a:gd name="connsiteY0" fmla="*/ 1096133 h 2397648"/>
                <a:gd name="connsiteX1" fmla="*/ 17666 w 2554406"/>
                <a:gd name="connsiteY1" fmla="*/ 585718 h 2397648"/>
                <a:gd name="connsiteX2" fmla="*/ 0 w 2554406"/>
                <a:gd name="connsiteY2" fmla="*/ 543735 h 2397648"/>
                <a:gd name="connsiteX3" fmla="*/ 0 w 2554406"/>
                <a:gd name="connsiteY3" fmla="*/ 0 h 2397648"/>
                <a:gd name="connsiteX4" fmla="*/ 2122339 w 2554406"/>
                <a:gd name="connsiteY4" fmla="*/ 7407 h 2397648"/>
                <a:gd name="connsiteX5" fmla="*/ 2120542 w 2554406"/>
                <a:gd name="connsiteY5" fmla="*/ 569002 h 2397648"/>
                <a:gd name="connsiteX6" fmla="*/ 2321459 w 2554406"/>
                <a:gd name="connsiteY6" fmla="*/ 563093 h 2397648"/>
                <a:gd name="connsiteX7" fmla="*/ 2283606 w 2554406"/>
                <a:gd name="connsiteY7" fmla="*/ 577867 h 2397648"/>
                <a:gd name="connsiteX8" fmla="*/ 2260311 w 2554406"/>
                <a:gd name="connsiteY8" fmla="*/ 610370 h 2397648"/>
                <a:gd name="connsiteX9" fmla="*/ 2251576 w 2554406"/>
                <a:gd name="connsiteY9" fmla="*/ 648785 h 2397648"/>
                <a:gd name="connsiteX10" fmla="*/ 2207899 w 2554406"/>
                <a:gd name="connsiteY10" fmla="*/ 666513 h 2397648"/>
                <a:gd name="connsiteX11" fmla="*/ 2199165 w 2554406"/>
                <a:gd name="connsiteY11" fmla="*/ 716747 h 2397648"/>
                <a:gd name="connsiteX12" fmla="*/ 2193341 w 2554406"/>
                <a:gd name="connsiteY12" fmla="*/ 764024 h 2397648"/>
                <a:gd name="connsiteX13" fmla="*/ 2318547 w 2554406"/>
                <a:gd name="connsiteY13" fmla="*/ 950181 h 2397648"/>
                <a:gd name="connsiteX14" fmla="*/ 2356403 w 2554406"/>
                <a:gd name="connsiteY14" fmla="*/ 991549 h 2397648"/>
                <a:gd name="connsiteX15" fmla="*/ 2370959 w 2554406"/>
                <a:gd name="connsiteY15" fmla="*/ 1027008 h 2397648"/>
                <a:gd name="connsiteX16" fmla="*/ 2365135 w 2554406"/>
                <a:gd name="connsiteY16" fmla="*/ 1053602 h 2397648"/>
                <a:gd name="connsiteX17" fmla="*/ 2417548 w 2554406"/>
                <a:gd name="connsiteY17" fmla="*/ 1068376 h 2397648"/>
                <a:gd name="connsiteX18" fmla="*/ 2469959 w 2554406"/>
                <a:gd name="connsiteY18" fmla="*/ 1047691 h 2397648"/>
                <a:gd name="connsiteX19" fmla="*/ 2516551 w 2554406"/>
                <a:gd name="connsiteY19" fmla="*/ 1086105 h 2397648"/>
                <a:gd name="connsiteX20" fmla="*/ 2513640 w 2554406"/>
                <a:gd name="connsiteY20" fmla="*/ 1180661 h 2397648"/>
                <a:gd name="connsiteX21" fmla="*/ 2405900 w 2554406"/>
                <a:gd name="connsiteY21" fmla="*/ 1183617 h 2397648"/>
                <a:gd name="connsiteX22" fmla="*/ 2402991 w 2554406"/>
                <a:gd name="connsiteY22" fmla="*/ 1496833 h 2397648"/>
                <a:gd name="connsiteX23" fmla="*/ 2513640 w 2554406"/>
                <a:gd name="connsiteY23" fmla="*/ 1502742 h 2397648"/>
                <a:gd name="connsiteX24" fmla="*/ 2513640 w 2554406"/>
                <a:gd name="connsiteY24" fmla="*/ 1615029 h 2397648"/>
                <a:gd name="connsiteX25" fmla="*/ 2554406 w 2554406"/>
                <a:gd name="connsiteY25" fmla="*/ 1612073 h 2397648"/>
                <a:gd name="connsiteX26" fmla="*/ 2545670 w 2554406"/>
                <a:gd name="connsiteY26" fmla="*/ 2374431 h 2397648"/>
                <a:gd name="connsiteX27" fmla="*/ 1582201 w 2554406"/>
                <a:gd name="connsiteY27" fmla="*/ 2265248 h 2397648"/>
                <a:gd name="connsiteX28" fmla="*/ 873689 w 2554406"/>
                <a:gd name="connsiteY28" fmla="*/ 2268655 h 2397648"/>
                <a:gd name="connsiteX29" fmla="*/ 855385 w 2554406"/>
                <a:gd name="connsiteY29" fmla="*/ 2307426 h 2397648"/>
                <a:gd name="connsiteX30" fmla="*/ 796551 w 2554406"/>
                <a:gd name="connsiteY30" fmla="*/ 2306746 h 2397648"/>
                <a:gd name="connsiteX31" fmla="*/ 766596 w 2554406"/>
                <a:gd name="connsiteY31" fmla="*/ 2269677 h 2397648"/>
                <a:gd name="connsiteX32" fmla="*/ 566572 w 2554406"/>
                <a:gd name="connsiteY32" fmla="*/ 2274097 h 2397648"/>
                <a:gd name="connsiteX33" fmla="*/ 562212 w 2554406"/>
                <a:gd name="connsiteY33" fmla="*/ 2153416 h 2397648"/>
                <a:gd name="connsiteX34" fmla="*/ 28287 w 2554406"/>
                <a:gd name="connsiteY34" fmla="*/ 2154431 h 2397648"/>
                <a:gd name="connsiteX35" fmla="*/ 24984 w 2554406"/>
                <a:gd name="connsiteY35" fmla="*/ 2029323 h 2397648"/>
                <a:gd name="connsiteX36" fmla="*/ 18798 w 2554406"/>
                <a:gd name="connsiteY36" fmla="*/ 1771973 h 2397648"/>
                <a:gd name="connsiteX37" fmla="*/ 19604 w 2554406"/>
                <a:gd name="connsiteY37" fmla="*/ 1085056 h 2397648"/>
                <a:gd name="connsiteX0" fmla="*/ 17982 w 2554406"/>
                <a:gd name="connsiteY0" fmla="*/ 1096133 h 2397648"/>
                <a:gd name="connsiteX1" fmla="*/ 17666 w 2554406"/>
                <a:gd name="connsiteY1" fmla="*/ 585718 h 2397648"/>
                <a:gd name="connsiteX2" fmla="*/ 0 w 2554406"/>
                <a:gd name="connsiteY2" fmla="*/ 543735 h 2397648"/>
                <a:gd name="connsiteX3" fmla="*/ 0 w 2554406"/>
                <a:gd name="connsiteY3" fmla="*/ 0 h 2397648"/>
                <a:gd name="connsiteX4" fmla="*/ 2122339 w 2554406"/>
                <a:gd name="connsiteY4" fmla="*/ 7407 h 2397648"/>
                <a:gd name="connsiteX5" fmla="*/ 2120542 w 2554406"/>
                <a:gd name="connsiteY5" fmla="*/ 569002 h 2397648"/>
                <a:gd name="connsiteX6" fmla="*/ 2321459 w 2554406"/>
                <a:gd name="connsiteY6" fmla="*/ 563093 h 2397648"/>
                <a:gd name="connsiteX7" fmla="*/ 2283606 w 2554406"/>
                <a:gd name="connsiteY7" fmla="*/ 577867 h 2397648"/>
                <a:gd name="connsiteX8" fmla="*/ 2260311 w 2554406"/>
                <a:gd name="connsiteY8" fmla="*/ 610370 h 2397648"/>
                <a:gd name="connsiteX9" fmla="*/ 2251576 w 2554406"/>
                <a:gd name="connsiteY9" fmla="*/ 648785 h 2397648"/>
                <a:gd name="connsiteX10" fmla="*/ 2207899 w 2554406"/>
                <a:gd name="connsiteY10" fmla="*/ 666513 h 2397648"/>
                <a:gd name="connsiteX11" fmla="*/ 2199165 w 2554406"/>
                <a:gd name="connsiteY11" fmla="*/ 716747 h 2397648"/>
                <a:gd name="connsiteX12" fmla="*/ 2193341 w 2554406"/>
                <a:gd name="connsiteY12" fmla="*/ 764024 h 2397648"/>
                <a:gd name="connsiteX13" fmla="*/ 2318547 w 2554406"/>
                <a:gd name="connsiteY13" fmla="*/ 950181 h 2397648"/>
                <a:gd name="connsiteX14" fmla="*/ 2356403 w 2554406"/>
                <a:gd name="connsiteY14" fmla="*/ 991549 h 2397648"/>
                <a:gd name="connsiteX15" fmla="*/ 2370959 w 2554406"/>
                <a:gd name="connsiteY15" fmla="*/ 1027008 h 2397648"/>
                <a:gd name="connsiteX16" fmla="*/ 2365135 w 2554406"/>
                <a:gd name="connsiteY16" fmla="*/ 1053602 h 2397648"/>
                <a:gd name="connsiteX17" fmla="*/ 2417548 w 2554406"/>
                <a:gd name="connsiteY17" fmla="*/ 1068376 h 2397648"/>
                <a:gd name="connsiteX18" fmla="*/ 2469959 w 2554406"/>
                <a:gd name="connsiteY18" fmla="*/ 1047691 h 2397648"/>
                <a:gd name="connsiteX19" fmla="*/ 2516551 w 2554406"/>
                <a:gd name="connsiteY19" fmla="*/ 1086105 h 2397648"/>
                <a:gd name="connsiteX20" fmla="*/ 2513640 w 2554406"/>
                <a:gd name="connsiteY20" fmla="*/ 1180661 h 2397648"/>
                <a:gd name="connsiteX21" fmla="*/ 2405900 w 2554406"/>
                <a:gd name="connsiteY21" fmla="*/ 1183617 h 2397648"/>
                <a:gd name="connsiteX22" fmla="*/ 2402991 w 2554406"/>
                <a:gd name="connsiteY22" fmla="*/ 1496833 h 2397648"/>
                <a:gd name="connsiteX23" fmla="*/ 2513640 w 2554406"/>
                <a:gd name="connsiteY23" fmla="*/ 1502742 h 2397648"/>
                <a:gd name="connsiteX24" fmla="*/ 2513640 w 2554406"/>
                <a:gd name="connsiteY24" fmla="*/ 1612074 h 2397648"/>
                <a:gd name="connsiteX25" fmla="*/ 2554406 w 2554406"/>
                <a:gd name="connsiteY25" fmla="*/ 1612073 h 2397648"/>
                <a:gd name="connsiteX26" fmla="*/ 2545670 w 2554406"/>
                <a:gd name="connsiteY26" fmla="*/ 2374431 h 2397648"/>
                <a:gd name="connsiteX27" fmla="*/ 1582201 w 2554406"/>
                <a:gd name="connsiteY27" fmla="*/ 2265248 h 2397648"/>
                <a:gd name="connsiteX28" fmla="*/ 873689 w 2554406"/>
                <a:gd name="connsiteY28" fmla="*/ 2268655 h 2397648"/>
                <a:gd name="connsiteX29" fmla="*/ 855385 w 2554406"/>
                <a:gd name="connsiteY29" fmla="*/ 2307426 h 2397648"/>
                <a:gd name="connsiteX30" fmla="*/ 796551 w 2554406"/>
                <a:gd name="connsiteY30" fmla="*/ 2306746 h 2397648"/>
                <a:gd name="connsiteX31" fmla="*/ 766596 w 2554406"/>
                <a:gd name="connsiteY31" fmla="*/ 2269677 h 2397648"/>
                <a:gd name="connsiteX32" fmla="*/ 566572 w 2554406"/>
                <a:gd name="connsiteY32" fmla="*/ 2274097 h 2397648"/>
                <a:gd name="connsiteX33" fmla="*/ 562212 w 2554406"/>
                <a:gd name="connsiteY33" fmla="*/ 2153416 h 2397648"/>
                <a:gd name="connsiteX34" fmla="*/ 28287 w 2554406"/>
                <a:gd name="connsiteY34" fmla="*/ 2154431 h 2397648"/>
                <a:gd name="connsiteX35" fmla="*/ 24984 w 2554406"/>
                <a:gd name="connsiteY35" fmla="*/ 2029323 h 2397648"/>
                <a:gd name="connsiteX36" fmla="*/ 18798 w 2554406"/>
                <a:gd name="connsiteY36" fmla="*/ 1771973 h 2397648"/>
                <a:gd name="connsiteX37" fmla="*/ 19604 w 2554406"/>
                <a:gd name="connsiteY37" fmla="*/ 1085056 h 2397648"/>
                <a:gd name="connsiteX0" fmla="*/ 17982 w 2554406"/>
                <a:gd name="connsiteY0" fmla="*/ 1096133 h 2397648"/>
                <a:gd name="connsiteX1" fmla="*/ 17666 w 2554406"/>
                <a:gd name="connsiteY1" fmla="*/ 585718 h 2397648"/>
                <a:gd name="connsiteX2" fmla="*/ 0 w 2554406"/>
                <a:gd name="connsiteY2" fmla="*/ 543735 h 2397648"/>
                <a:gd name="connsiteX3" fmla="*/ 0 w 2554406"/>
                <a:gd name="connsiteY3" fmla="*/ 0 h 2397648"/>
                <a:gd name="connsiteX4" fmla="*/ 2122339 w 2554406"/>
                <a:gd name="connsiteY4" fmla="*/ 7407 h 2397648"/>
                <a:gd name="connsiteX5" fmla="*/ 2120542 w 2554406"/>
                <a:gd name="connsiteY5" fmla="*/ 569002 h 2397648"/>
                <a:gd name="connsiteX6" fmla="*/ 2321459 w 2554406"/>
                <a:gd name="connsiteY6" fmla="*/ 563093 h 2397648"/>
                <a:gd name="connsiteX7" fmla="*/ 2283606 w 2554406"/>
                <a:gd name="connsiteY7" fmla="*/ 577867 h 2397648"/>
                <a:gd name="connsiteX8" fmla="*/ 2260311 w 2554406"/>
                <a:gd name="connsiteY8" fmla="*/ 610370 h 2397648"/>
                <a:gd name="connsiteX9" fmla="*/ 2251576 w 2554406"/>
                <a:gd name="connsiteY9" fmla="*/ 648785 h 2397648"/>
                <a:gd name="connsiteX10" fmla="*/ 2207899 w 2554406"/>
                <a:gd name="connsiteY10" fmla="*/ 666513 h 2397648"/>
                <a:gd name="connsiteX11" fmla="*/ 2199165 w 2554406"/>
                <a:gd name="connsiteY11" fmla="*/ 716747 h 2397648"/>
                <a:gd name="connsiteX12" fmla="*/ 2193341 w 2554406"/>
                <a:gd name="connsiteY12" fmla="*/ 764024 h 2397648"/>
                <a:gd name="connsiteX13" fmla="*/ 2318547 w 2554406"/>
                <a:gd name="connsiteY13" fmla="*/ 950181 h 2397648"/>
                <a:gd name="connsiteX14" fmla="*/ 2356403 w 2554406"/>
                <a:gd name="connsiteY14" fmla="*/ 991549 h 2397648"/>
                <a:gd name="connsiteX15" fmla="*/ 2370959 w 2554406"/>
                <a:gd name="connsiteY15" fmla="*/ 1027008 h 2397648"/>
                <a:gd name="connsiteX16" fmla="*/ 2365135 w 2554406"/>
                <a:gd name="connsiteY16" fmla="*/ 1053602 h 2397648"/>
                <a:gd name="connsiteX17" fmla="*/ 2417548 w 2554406"/>
                <a:gd name="connsiteY17" fmla="*/ 1068376 h 2397648"/>
                <a:gd name="connsiteX18" fmla="*/ 2469959 w 2554406"/>
                <a:gd name="connsiteY18" fmla="*/ 1047691 h 2397648"/>
                <a:gd name="connsiteX19" fmla="*/ 2516551 w 2554406"/>
                <a:gd name="connsiteY19" fmla="*/ 1086105 h 2397648"/>
                <a:gd name="connsiteX20" fmla="*/ 2513640 w 2554406"/>
                <a:gd name="connsiteY20" fmla="*/ 1180661 h 2397648"/>
                <a:gd name="connsiteX21" fmla="*/ 2405900 w 2554406"/>
                <a:gd name="connsiteY21" fmla="*/ 1183617 h 2397648"/>
                <a:gd name="connsiteX22" fmla="*/ 2402991 w 2554406"/>
                <a:gd name="connsiteY22" fmla="*/ 1496833 h 2397648"/>
                <a:gd name="connsiteX23" fmla="*/ 2513640 w 2554406"/>
                <a:gd name="connsiteY23" fmla="*/ 1502742 h 2397648"/>
                <a:gd name="connsiteX24" fmla="*/ 2516552 w 2554406"/>
                <a:gd name="connsiteY24" fmla="*/ 1615029 h 2397648"/>
                <a:gd name="connsiteX25" fmla="*/ 2554406 w 2554406"/>
                <a:gd name="connsiteY25" fmla="*/ 1612073 h 2397648"/>
                <a:gd name="connsiteX26" fmla="*/ 2545670 w 2554406"/>
                <a:gd name="connsiteY26" fmla="*/ 2374431 h 2397648"/>
                <a:gd name="connsiteX27" fmla="*/ 1582201 w 2554406"/>
                <a:gd name="connsiteY27" fmla="*/ 2265248 h 2397648"/>
                <a:gd name="connsiteX28" fmla="*/ 873689 w 2554406"/>
                <a:gd name="connsiteY28" fmla="*/ 2268655 h 2397648"/>
                <a:gd name="connsiteX29" fmla="*/ 855385 w 2554406"/>
                <a:gd name="connsiteY29" fmla="*/ 2307426 h 2397648"/>
                <a:gd name="connsiteX30" fmla="*/ 796551 w 2554406"/>
                <a:gd name="connsiteY30" fmla="*/ 2306746 h 2397648"/>
                <a:gd name="connsiteX31" fmla="*/ 766596 w 2554406"/>
                <a:gd name="connsiteY31" fmla="*/ 2269677 h 2397648"/>
                <a:gd name="connsiteX32" fmla="*/ 566572 w 2554406"/>
                <a:gd name="connsiteY32" fmla="*/ 2274097 h 2397648"/>
                <a:gd name="connsiteX33" fmla="*/ 562212 w 2554406"/>
                <a:gd name="connsiteY33" fmla="*/ 2153416 h 2397648"/>
                <a:gd name="connsiteX34" fmla="*/ 28287 w 2554406"/>
                <a:gd name="connsiteY34" fmla="*/ 2154431 h 2397648"/>
                <a:gd name="connsiteX35" fmla="*/ 24984 w 2554406"/>
                <a:gd name="connsiteY35" fmla="*/ 2029323 h 2397648"/>
                <a:gd name="connsiteX36" fmla="*/ 18798 w 2554406"/>
                <a:gd name="connsiteY36" fmla="*/ 1771973 h 2397648"/>
                <a:gd name="connsiteX37" fmla="*/ 19604 w 2554406"/>
                <a:gd name="connsiteY37" fmla="*/ 1085056 h 2397648"/>
                <a:gd name="connsiteX0" fmla="*/ 17982 w 2554406"/>
                <a:gd name="connsiteY0" fmla="*/ 1096133 h 2397291"/>
                <a:gd name="connsiteX1" fmla="*/ 17666 w 2554406"/>
                <a:gd name="connsiteY1" fmla="*/ 585718 h 2397291"/>
                <a:gd name="connsiteX2" fmla="*/ 0 w 2554406"/>
                <a:gd name="connsiteY2" fmla="*/ 543735 h 2397291"/>
                <a:gd name="connsiteX3" fmla="*/ 0 w 2554406"/>
                <a:gd name="connsiteY3" fmla="*/ 0 h 2397291"/>
                <a:gd name="connsiteX4" fmla="*/ 2122339 w 2554406"/>
                <a:gd name="connsiteY4" fmla="*/ 7407 h 2397291"/>
                <a:gd name="connsiteX5" fmla="*/ 2120542 w 2554406"/>
                <a:gd name="connsiteY5" fmla="*/ 569002 h 2397291"/>
                <a:gd name="connsiteX6" fmla="*/ 2321459 w 2554406"/>
                <a:gd name="connsiteY6" fmla="*/ 563093 h 2397291"/>
                <a:gd name="connsiteX7" fmla="*/ 2283606 w 2554406"/>
                <a:gd name="connsiteY7" fmla="*/ 577867 h 2397291"/>
                <a:gd name="connsiteX8" fmla="*/ 2260311 w 2554406"/>
                <a:gd name="connsiteY8" fmla="*/ 610370 h 2397291"/>
                <a:gd name="connsiteX9" fmla="*/ 2251576 w 2554406"/>
                <a:gd name="connsiteY9" fmla="*/ 648785 h 2397291"/>
                <a:gd name="connsiteX10" fmla="*/ 2207899 w 2554406"/>
                <a:gd name="connsiteY10" fmla="*/ 666513 h 2397291"/>
                <a:gd name="connsiteX11" fmla="*/ 2199165 w 2554406"/>
                <a:gd name="connsiteY11" fmla="*/ 716747 h 2397291"/>
                <a:gd name="connsiteX12" fmla="*/ 2193341 w 2554406"/>
                <a:gd name="connsiteY12" fmla="*/ 764024 h 2397291"/>
                <a:gd name="connsiteX13" fmla="*/ 2318547 w 2554406"/>
                <a:gd name="connsiteY13" fmla="*/ 950181 h 2397291"/>
                <a:gd name="connsiteX14" fmla="*/ 2356403 w 2554406"/>
                <a:gd name="connsiteY14" fmla="*/ 991549 h 2397291"/>
                <a:gd name="connsiteX15" fmla="*/ 2370959 w 2554406"/>
                <a:gd name="connsiteY15" fmla="*/ 1027008 h 2397291"/>
                <a:gd name="connsiteX16" fmla="*/ 2365135 w 2554406"/>
                <a:gd name="connsiteY16" fmla="*/ 1053602 h 2397291"/>
                <a:gd name="connsiteX17" fmla="*/ 2417548 w 2554406"/>
                <a:gd name="connsiteY17" fmla="*/ 1068376 h 2397291"/>
                <a:gd name="connsiteX18" fmla="*/ 2469959 w 2554406"/>
                <a:gd name="connsiteY18" fmla="*/ 1047691 h 2397291"/>
                <a:gd name="connsiteX19" fmla="*/ 2516551 w 2554406"/>
                <a:gd name="connsiteY19" fmla="*/ 1086105 h 2397291"/>
                <a:gd name="connsiteX20" fmla="*/ 2513640 w 2554406"/>
                <a:gd name="connsiteY20" fmla="*/ 1180661 h 2397291"/>
                <a:gd name="connsiteX21" fmla="*/ 2405900 w 2554406"/>
                <a:gd name="connsiteY21" fmla="*/ 1183617 h 2397291"/>
                <a:gd name="connsiteX22" fmla="*/ 2402991 w 2554406"/>
                <a:gd name="connsiteY22" fmla="*/ 1496833 h 2397291"/>
                <a:gd name="connsiteX23" fmla="*/ 2513640 w 2554406"/>
                <a:gd name="connsiteY23" fmla="*/ 1502742 h 2397291"/>
                <a:gd name="connsiteX24" fmla="*/ 2516552 w 2554406"/>
                <a:gd name="connsiteY24" fmla="*/ 1615029 h 2397291"/>
                <a:gd name="connsiteX25" fmla="*/ 2554406 w 2554406"/>
                <a:gd name="connsiteY25" fmla="*/ 1612073 h 2397291"/>
                <a:gd name="connsiteX26" fmla="*/ 2545670 w 2554406"/>
                <a:gd name="connsiteY26" fmla="*/ 2374431 h 2397291"/>
                <a:gd name="connsiteX27" fmla="*/ 1797677 w 2554406"/>
                <a:gd name="connsiteY27" fmla="*/ 2259338 h 2397291"/>
                <a:gd name="connsiteX28" fmla="*/ 873689 w 2554406"/>
                <a:gd name="connsiteY28" fmla="*/ 2268655 h 2397291"/>
                <a:gd name="connsiteX29" fmla="*/ 855385 w 2554406"/>
                <a:gd name="connsiteY29" fmla="*/ 2307426 h 2397291"/>
                <a:gd name="connsiteX30" fmla="*/ 796551 w 2554406"/>
                <a:gd name="connsiteY30" fmla="*/ 2306746 h 2397291"/>
                <a:gd name="connsiteX31" fmla="*/ 766596 w 2554406"/>
                <a:gd name="connsiteY31" fmla="*/ 2269677 h 2397291"/>
                <a:gd name="connsiteX32" fmla="*/ 566572 w 2554406"/>
                <a:gd name="connsiteY32" fmla="*/ 2274097 h 2397291"/>
                <a:gd name="connsiteX33" fmla="*/ 562212 w 2554406"/>
                <a:gd name="connsiteY33" fmla="*/ 2153416 h 2397291"/>
                <a:gd name="connsiteX34" fmla="*/ 28287 w 2554406"/>
                <a:gd name="connsiteY34" fmla="*/ 2154431 h 2397291"/>
                <a:gd name="connsiteX35" fmla="*/ 24984 w 2554406"/>
                <a:gd name="connsiteY35" fmla="*/ 2029323 h 2397291"/>
                <a:gd name="connsiteX36" fmla="*/ 18798 w 2554406"/>
                <a:gd name="connsiteY36" fmla="*/ 1771973 h 2397291"/>
                <a:gd name="connsiteX37" fmla="*/ 19604 w 2554406"/>
                <a:gd name="connsiteY37" fmla="*/ 1085056 h 2397291"/>
                <a:gd name="connsiteX0" fmla="*/ 17982 w 2554406"/>
                <a:gd name="connsiteY0" fmla="*/ 1096133 h 2404214"/>
                <a:gd name="connsiteX1" fmla="*/ 17666 w 2554406"/>
                <a:gd name="connsiteY1" fmla="*/ 585718 h 2404214"/>
                <a:gd name="connsiteX2" fmla="*/ 0 w 2554406"/>
                <a:gd name="connsiteY2" fmla="*/ 543735 h 2404214"/>
                <a:gd name="connsiteX3" fmla="*/ 0 w 2554406"/>
                <a:gd name="connsiteY3" fmla="*/ 0 h 2404214"/>
                <a:gd name="connsiteX4" fmla="*/ 2122339 w 2554406"/>
                <a:gd name="connsiteY4" fmla="*/ 7407 h 2404214"/>
                <a:gd name="connsiteX5" fmla="*/ 2120542 w 2554406"/>
                <a:gd name="connsiteY5" fmla="*/ 569002 h 2404214"/>
                <a:gd name="connsiteX6" fmla="*/ 2321459 w 2554406"/>
                <a:gd name="connsiteY6" fmla="*/ 563093 h 2404214"/>
                <a:gd name="connsiteX7" fmla="*/ 2283606 w 2554406"/>
                <a:gd name="connsiteY7" fmla="*/ 577867 h 2404214"/>
                <a:gd name="connsiteX8" fmla="*/ 2260311 w 2554406"/>
                <a:gd name="connsiteY8" fmla="*/ 610370 h 2404214"/>
                <a:gd name="connsiteX9" fmla="*/ 2251576 w 2554406"/>
                <a:gd name="connsiteY9" fmla="*/ 648785 h 2404214"/>
                <a:gd name="connsiteX10" fmla="*/ 2207899 w 2554406"/>
                <a:gd name="connsiteY10" fmla="*/ 666513 h 2404214"/>
                <a:gd name="connsiteX11" fmla="*/ 2199165 w 2554406"/>
                <a:gd name="connsiteY11" fmla="*/ 716747 h 2404214"/>
                <a:gd name="connsiteX12" fmla="*/ 2193341 w 2554406"/>
                <a:gd name="connsiteY12" fmla="*/ 764024 h 2404214"/>
                <a:gd name="connsiteX13" fmla="*/ 2318547 w 2554406"/>
                <a:gd name="connsiteY13" fmla="*/ 950181 h 2404214"/>
                <a:gd name="connsiteX14" fmla="*/ 2356403 w 2554406"/>
                <a:gd name="connsiteY14" fmla="*/ 991549 h 2404214"/>
                <a:gd name="connsiteX15" fmla="*/ 2370959 w 2554406"/>
                <a:gd name="connsiteY15" fmla="*/ 1027008 h 2404214"/>
                <a:gd name="connsiteX16" fmla="*/ 2365135 w 2554406"/>
                <a:gd name="connsiteY16" fmla="*/ 1053602 h 2404214"/>
                <a:gd name="connsiteX17" fmla="*/ 2417548 w 2554406"/>
                <a:gd name="connsiteY17" fmla="*/ 1068376 h 2404214"/>
                <a:gd name="connsiteX18" fmla="*/ 2469959 w 2554406"/>
                <a:gd name="connsiteY18" fmla="*/ 1047691 h 2404214"/>
                <a:gd name="connsiteX19" fmla="*/ 2516551 w 2554406"/>
                <a:gd name="connsiteY19" fmla="*/ 1086105 h 2404214"/>
                <a:gd name="connsiteX20" fmla="*/ 2513640 w 2554406"/>
                <a:gd name="connsiteY20" fmla="*/ 1180661 h 2404214"/>
                <a:gd name="connsiteX21" fmla="*/ 2405900 w 2554406"/>
                <a:gd name="connsiteY21" fmla="*/ 1183617 h 2404214"/>
                <a:gd name="connsiteX22" fmla="*/ 2402991 w 2554406"/>
                <a:gd name="connsiteY22" fmla="*/ 1496833 h 2404214"/>
                <a:gd name="connsiteX23" fmla="*/ 2513640 w 2554406"/>
                <a:gd name="connsiteY23" fmla="*/ 1502742 h 2404214"/>
                <a:gd name="connsiteX24" fmla="*/ 2516552 w 2554406"/>
                <a:gd name="connsiteY24" fmla="*/ 1615029 h 2404214"/>
                <a:gd name="connsiteX25" fmla="*/ 2554406 w 2554406"/>
                <a:gd name="connsiteY25" fmla="*/ 1612073 h 2404214"/>
                <a:gd name="connsiteX26" fmla="*/ 2545670 w 2554406"/>
                <a:gd name="connsiteY26" fmla="*/ 2374431 h 2404214"/>
                <a:gd name="connsiteX27" fmla="*/ 1995331 w 2554406"/>
                <a:gd name="connsiteY27" fmla="*/ 2250326 h 2404214"/>
                <a:gd name="connsiteX28" fmla="*/ 1797677 w 2554406"/>
                <a:gd name="connsiteY28" fmla="*/ 2259338 h 2404214"/>
                <a:gd name="connsiteX29" fmla="*/ 873689 w 2554406"/>
                <a:gd name="connsiteY29" fmla="*/ 2268655 h 2404214"/>
                <a:gd name="connsiteX30" fmla="*/ 855385 w 2554406"/>
                <a:gd name="connsiteY30" fmla="*/ 2307426 h 2404214"/>
                <a:gd name="connsiteX31" fmla="*/ 796551 w 2554406"/>
                <a:gd name="connsiteY31" fmla="*/ 2306746 h 2404214"/>
                <a:gd name="connsiteX32" fmla="*/ 766596 w 2554406"/>
                <a:gd name="connsiteY32" fmla="*/ 2269677 h 2404214"/>
                <a:gd name="connsiteX33" fmla="*/ 566572 w 2554406"/>
                <a:gd name="connsiteY33" fmla="*/ 2274097 h 2404214"/>
                <a:gd name="connsiteX34" fmla="*/ 562212 w 2554406"/>
                <a:gd name="connsiteY34" fmla="*/ 2153416 h 2404214"/>
                <a:gd name="connsiteX35" fmla="*/ 28287 w 2554406"/>
                <a:gd name="connsiteY35" fmla="*/ 2154431 h 2404214"/>
                <a:gd name="connsiteX36" fmla="*/ 24984 w 2554406"/>
                <a:gd name="connsiteY36" fmla="*/ 2029323 h 2404214"/>
                <a:gd name="connsiteX37" fmla="*/ 18798 w 2554406"/>
                <a:gd name="connsiteY37" fmla="*/ 1771973 h 2404214"/>
                <a:gd name="connsiteX38" fmla="*/ 19604 w 2554406"/>
                <a:gd name="connsiteY38" fmla="*/ 1085056 h 2404214"/>
                <a:gd name="connsiteX0" fmla="*/ 17982 w 2554406"/>
                <a:gd name="connsiteY0" fmla="*/ 1096133 h 2427174"/>
                <a:gd name="connsiteX1" fmla="*/ 17666 w 2554406"/>
                <a:gd name="connsiteY1" fmla="*/ 585718 h 2427174"/>
                <a:gd name="connsiteX2" fmla="*/ 0 w 2554406"/>
                <a:gd name="connsiteY2" fmla="*/ 543735 h 2427174"/>
                <a:gd name="connsiteX3" fmla="*/ 0 w 2554406"/>
                <a:gd name="connsiteY3" fmla="*/ 0 h 2427174"/>
                <a:gd name="connsiteX4" fmla="*/ 2122339 w 2554406"/>
                <a:gd name="connsiteY4" fmla="*/ 7407 h 2427174"/>
                <a:gd name="connsiteX5" fmla="*/ 2120542 w 2554406"/>
                <a:gd name="connsiteY5" fmla="*/ 569002 h 2427174"/>
                <a:gd name="connsiteX6" fmla="*/ 2321459 w 2554406"/>
                <a:gd name="connsiteY6" fmla="*/ 563093 h 2427174"/>
                <a:gd name="connsiteX7" fmla="*/ 2283606 w 2554406"/>
                <a:gd name="connsiteY7" fmla="*/ 577867 h 2427174"/>
                <a:gd name="connsiteX8" fmla="*/ 2260311 w 2554406"/>
                <a:gd name="connsiteY8" fmla="*/ 610370 h 2427174"/>
                <a:gd name="connsiteX9" fmla="*/ 2251576 w 2554406"/>
                <a:gd name="connsiteY9" fmla="*/ 648785 h 2427174"/>
                <a:gd name="connsiteX10" fmla="*/ 2207899 w 2554406"/>
                <a:gd name="connsiteY10" fmla="*/ 666513 h 2427174"/>
                <a:gd name="connsiteX11" fmla="*/ 2199165 w 2554406"/>
                <a:gd name="connsiteY11" fmla="*/ 716747 h 2427174"/>
                <a:gd name="connsiteX12" fmla="*/ 2193341 w 2554406"/>
                <a:gd name="connsiteY12" fmla="*/ 764024 h 2427174"/>
                <a:gd name="connsiteX13" fmla="*/ 2318547 w 2554406"/>
                <a:gd name="connsiteY13" fmla="*/ 950181 h 2427174"/>
                <a:gd name="connsiteX14" fmla="*/ 2356403 w 2554406"/>
                <a:gd name="connsiteY14" fmla="*/ 991549 h 2427174"/>
                <a:gd name="connsiteX15" fmla="*/ 2370959 w 2554406"/>
                <a:gd name="connsiteY15" fmla="*/ 1027008 h 2427174"/>
                <a:gd name="connsiteX16" fmla="*/ 2365135 w 2554406"/>
                <a:gd name="connsiteY16" fmla="*/ 1053602 h 2427174"/>
                <a:gd name="connsiteX17" fmla="*/ 2417548 w 2554406"/>
                <a:gd name="connsiteY17" fmla="*/ 1068376 h 2427174"/>
                <a:gd name="connsiteX18" fmla="*/ 2469959 w 2554406"/>
                <a:gd name="connsiteY18" fmla="*/ 1047691 h 2427174"/>
                <a:gd name="connsiteX19" fmla="*/ 2516551 w 2554406"/>
                <a:gd name="connsiteY19" fmla="*/ 1086105 h 2427174"/>
                <a:gd name="connsiteX20" fmla="*/ 2513640 w 2554406"/>
                <a:gd name="connsiteY20" fmla="*/ 1180661 h 2427174"/>
                <a:gd name="connsiteX21" fmla="*/ 2405900 w 2554406"/>
                <a:gd name="connsiteY21" fmla="*/ 1183617 h 2427174"/>
                <a:gd name="connsiteX22" fmla="*/ 2402991 w 2554406"/>
                <a:gd name="connsiteY22" fmla="*/ 1496833 h 2427174"/>
                <a:gd name="connsiteX23" fmla="*/ 2513640 w 2554406"/>
                <a:gd name="connsiteY23" fmla="*/ 1502742 h 2427174"/>
                <a:gd name="connsiteX24" fmla="*/ 2516552 w 2554406"/>
                <a:gd name="connsiteY24" fmla="*/ 1615029 h 2427174"/>
                <a:gd name="connsiteX25" fmla="*/ 2554406 w 2554406"/>
                <a:gd name="connsiteY25" fmla="*/ 1612073 h 2427174"/>
                <a:gd name="connsiteX26" fmla="*/ 2545670 w 2554406"/>
                <a:gd name="connsiteY26" fmla="*/ 2374431 h 2427174"/>
                <a:gd name="connsiteX27" fmla="*/ 1826445 w 2554406"/>
                <a:gd name="connsiteY27" fmla="*/ 2377386 h 2427174"/>
                <a:gd name="connsiteX28" fmla="*/ 1797677 w 2554406"/>
                <a:gd name="connsiteY28" fmla="*/ 2259338 h 2427174"/>
                <a:gd name="connsiteX29" fmla="*/ 873689 w 2554406"/>
                <a:gd name="connsiteY29" fmla="*/ 2268655 h 2427174"/>
                <a:gd name="connsiteX30" fmla="*/ 855385 w 2554406"/>
                <a:gd name="connsiteY30" fmla="*/ 2307426 h 2427174"/>
                <a:gd name="connsiteX31" fmla="*/ 796551 w 2554406"/>
                <a:gd name="connsiteY31" fmla="*/ 2306746 h 2427174"/>
                <a:gd name="connsiteX32" fmla="*/ 766596 w 2554406"/>
                <a:gd name="connsiteY32" fmla="*/ 2269677 h 2427174"/>
                <a:gd name="connsiteX33" fmla="*/ 566572 w 2554406"/>
                <a:gd name="connsiteY33" fmla="*/ 2274097 h 2427174"/>
                <a:gd name="connsiteX34" fmla="*/ 562212 w 2554406"/>
                <a:gd name="connsiteY34" fmla="*/ 2153416 h 2427174"/>
                <a:gd name="connsiteX35" fmla="*/ 28287 w 2554406"/>
                <a:gd name="connsiteY35" fmla="*/ 2154431 h 2427174"/>
                <a:gd name="connsiteX36" fmla="*/ 24984 w 2554406"/>
                <a:gd name="connsiteY36" fmla="*/ 2029323 h 2427174"/>
                <a:gd name="connsiteX37" fmla="*/ 18798 w 2554406"/>
                <a:gd name="connsiteY37" fmla="*/ 1771973 h 2427174"/>
                <a:gd name="connsiteX38" fmla="*/ 19604 w 2554406"/>
                <a:gd name="connsiteY38" fmla="*/ 1085056 h 2427174"/>
                <a:gd name="connsiteX0" fmla="*/ 17982 w 2554406"/>
                <a:gd name="connsiteY0" fmla="*/ 1096133 h 2427174"/>
                <a:gd name="connsiteX1" fmla="*/ 17666 w 2554406"/>
                <a:gd name="connsiteY1" fmla="*/ 585718 h 2427174"/>
                <a:gd name="connsiteX2" fmla="*/ 0 w 2554406"/>
                <a:gd name="connsiteY2" fmla="*/ 543735 h 2427174"/>
                <a:gd name="connsiteX3" fmla="*/ 0 w 2554406"/>
                <a:gd name="connsiteY3" fmla="*/ 0 h 2427174"/>
                <a:gd name="connsiteX4" fmla="*/ 2122339 w 2554406"/>
                <a:gd name="connsiteY4" fmla="*/ 7407 h 2427174"/>
                <a:gd name="connsiteX5" fmla="*/ 2120542 w 2554406"/>
                <a:gd name="connsiteY5" fmla="*/ 569002 h 2427174"/>
                <a:gd name="connsiteX6" fmla="*/ 2321459 w 2554406"/>
                <a:gd name="connsiteY6" fmla="*/ 563093 h 2427174"/>
                <a:gd name="connsiteX7" fmla="*/ 2283606 w 2554406"/>
                <a:gd name="connsiteY7" fmla="*/ 577867 h 2427174"/>
                <a:gd name="connsiteX8" fmla="*/ 2260311 w 2554406"/>
                <a:gd name="connsiteY8" fmla="*/ 610370 h 2427174"/>
                <a:gd name="connsiteX9" fmla="*/ 2251576 w 2554406"/>
                <a:gd name="connsiteY9" fmla="*/ 648785 h 2427174"/>
                <a:gd name="connsiteX10" fmla="*/ 2207899 w 2554406"/>
                <a:gd name="connsiteY10" fmla="*/ 666513 h 2427174"/>
                <a:gd name="connsiteX11" fmla="*/ 2199165 w 2554406"/>
                <a:gd name="connsiteY11" fmla="*/ 716747 h 2427174"/>
                <a:gd name="connsiteX12" fmla="*/ 2193341 w 2554406"/>
                <a:gd name="connsiteY12" fmla="*/ 764024 h 2427174"/>
                <a:gd name="connsiteX13" fmla="*/ 2318547 w 2554406"/>
                <a:gd name="connsiteY13" fmla="*/ 950181 h 2427174"/>
                <a:gd name="connsiteX14" fmla="*/ 2356403 w 2554406"/>
                <a:gd name="connsiteY14" fmla="*/ 991549 h 2427174"/>
                <a:gd name="connsiteX15" fmla="*/ 2370959 w 2554406"/>
                <a:gd name="connsiteY15" fmla="*/ 1027008 h 2427174"/>
                <a:gd name="connsiteX16" fmla="*/ 2365135 w 2554406"/>
                <a:gd name="connsiteY16" fmla="*/ 1053602 h 2427174"/>
                <a:gd name="connsiteX17" fmla="*/ 2417548 w 2554406"/>
                <a:gd name="connsiteY17" fmla="*/ 1068376 h 2427174"/>
                <a:gd name="connsiteX18" fmla="*/ 2469959 w 2554406"/>
                <a:gd name="connsiteY18" fmla="*/ 1047691 h 2427174"/>
                <a:gd name="connsiteX19" fmla="*/ 2516551 w 2554406"/>
                <a:gd name="connsiteY19" fmla="*/ 1086105 h 2427174"/>
                <a:gd name="connsiteX20" fmla="*/ 2513640 w 2554406"/>
                <a:gd name="connsiteY20" fmla="*/ 1180661 h 2427174"/>
                <a:gd name="connsiteX21" fmla="*/ 2405900 w 2554406"/>
                <a:gd name="connsiteY21" fmla="*/ 1183617 h 2427174"/>
                <a:gd name="connsiteX22" fmla="*/ 2402991 w 2554406"/>
                <a:gd name="connsiteY22" fmla="*/ 1496833 h 2427174"/>
                <a:gd name="connsiteX23" fmla="*/ 2513640 w 2554406"/>
                <a:gd name="connsiteY23" fmla="*/ 1502742 h 2427174"/>
                <a:gd name="connsiteX24" fmla="*/ 2516552 w 2554406"/>
                <a:gd name="connsiteY24" fmla="*/ 1615029 h 2427174"/>
                <a:gd name="connsiteX25" fmla="*/ 2554406 w 2554406"/>
                <a:gd name="connsiteY25" fmla="*/ 1612073 h 2427174"/>
                <a:gd name="connsiteX26" fmla="*/ 2545670 w 2554406"/>
                <a:gd name="connsiteY26" fmla="*/ 2374431 h 2427174"/>
                <a:gd name="connsiteX27" fmla="*/ 1826445 w 2554406"/>
                <a:gd name="connsiteY27" fmla="*/ 2377386 h 2427174"/>
                <a:gd name="connsiteX28" fmla="*/ 1797677 w 2554406"/>
                <a:gd name="connsiteY28" fmla="*/ 2259338 h 2427174"/>
                <a:gd name="connsiteX29" fmla="*/ 873689 w 2554406"/>
                <a:gd name="connsiteY29" fmla="*/ 2268655 h 2427174"/>
                <a:gd name="connsiteX30" fmla="*/ 855385 w 2554406"/>
                <a:gd name="connsiteY30" fmla="*/ 2307426 h 2427174"/>
                <a:gd name="connsiteX31" fmla="*/ 796551 w 2554406"/>
                <a:gd name="connsiteY31" fmla="*/ 2306746 h 2427174"/>
                <a:gd name="connsiteX32" fmla="*/ 766596 w 2554406"/>
                <a:gd name="connsiteY32" fmla="*/ 2269677 h 2427174"/>
                <a:gd name="connsiteX33" fmla="*/ 566572 w 2554406"/>
                <a:gd name="connsiteY33" fmla="*/ 2274097 h 2427174"/>
                <a:gd name="connsiteX34" fmla="*/ 562212 w 2554406"/>
                <a:gd name="connsiteY34" fmla="*/ 2153416 h 2427174"/>
                <a:gd name="connsiteX35" fmla="*/ 28287 w 2554406"/>
                <a:gd name="connsiteY35" fmla="*/ 2154431 h 2427174"/>
                <a:gd name="connsiteX36" fmla="*/ 24984 w 2554406"/>
                <a:gd name="connsiteY36" fmla="*/ 2029323 h 2427174"/>
                <a:gd name="connsiteX37" fmla="*/ 18798 w 2554406"/>
                <a:gd name="connsiteY37" fmla="*/ 1771973 h 2427174"/>
                <a:gd name="connsiteX38" fmla="*/ 19604 w 2554406"/>
                <a:gd name="connsiteY38" fmla="*/ 1085056 h 2427174"/>
                <a:gd name="connsiteX0" fmla="*/ 17982 w 2554406"/>
                <a:gd name="connsiteY0" fmla="*/ 1096133 h 2427174"/>
                <a:gd name="connsiteX1" fmla="*/ 17666 w 2554406"/>
                <a:gd name="connsiteY1" fmla="*/ 585718 h 2427174"/>
                <a:gd name="connsiteX2" fmla="*/ 0 w 2554406"/>
                <a:gd name="connsiteY2" fmla="*/ 543735 h 2427174"/>
                <a:gd name="connsiteX3" fmla="*/ 0 w 2554406"/>
                <a:gd name="connsiteY3" fmla="*/ 0 h 2427174"/>
                <a:gd name="connsiteX4" fmla="*/ 2122339 w 2554406"/>
                <a:gd name="connsiteY4" fmla="*/ 7407 h 2427174"/>
                <a:gd name="connsiteX5" fmla="*/ 2120542 w 2554406"/>
                <a:gd name="connsiteY5" fmla="*/ 569002 h 2427174"/>
                <a:gd name="connsiteX6" fmla="*/ 2321459 w 2554406"/>
                <a:gd name="connsiteY6" fmla="*/ 563093 h 2427174"/>
                <a:gd name="connsiteX7" fmla="*/ 2283606 w 2554406"/>
                <a:gd name="connsiteY7" fmla="*/ 577867 h 2427174"/>
                <a:gd name="connsiteX8" fmla="*/ 2260311 w 2554406"/>
                <a:gd name="connsiteY8" fmla="*/ 610370 h 2427174"/>
                <a:gd name="connsiteX9" fmla="*/ 2251576 w 2554406"/>
                <a:gd name="connsiteY9" fmla="*/ 648785 h 2427174"/>
                <a:gd name="connsiteX10" fmla="*/ 2207899 w 2554406"/>
                <a:gd name="connsiteY10" fmla="*/ 666513 h 2427174"/>
                <a:gd name="connsiteX11" fmla="*/ 2199165 w 2554406"/>
                <a:gd name="connsiteY11" fmla="*/ 716747 h 2427174"/>
                <a:gd name="connsiteX12" fmla="*/ 2193341 w 2554406"/>
                <a:gd name="connsiteY12" fmla="*/ 764024 h 2427174"/>
                <a:gd name="connsiteX13" fmla="*/ 2318547 w 2554406"/>
                <a:gd name="connsiteY13" fmla="*/ 950181 h 2427174"/>
                <a:gd name="connsiteX14" fmla="*/ 2356403 w 2554406"/>
                <a:gd name="connsiteY14" fmla="*/ 991549 h 2427174"/>
                <a:gd name="connsiteX15" fmla="*/ 2370959 w 2554406"/>
                <a:gd name="connsiteY15" fmla="*/ 1027008 h 2427174"/>
                <a:gd name="connsiteX16" fmla="*/ 2365135 w 2554406"/>
                <a:gd name="connsiteY16" fmla="*/ 1053602 h 2427174"/>
                <a:gd name="connsiteX17" fmla="*/ 2417548 w 2554406"/>
                <a:gd name="connsiteY17" fmla="*/ 1068376 h 2427174"/>
                <a:gd name="connsiteX18" fmla="*/ 2469959 w 2554406"/>
                <a:gd name="connsiteY18" fmla="*/ 1047691 h 2427174"/>
                <a:gd name="connsiteX19" fmla="*/ 2516551 w 2554406"/>
                <a:gd name="connsiteY19" fmla="*/ 1086105 h 2427174"/>
                <a:gd name="connsiteX20" fmla="*/ 2513640 w 2554406"/>
                <a:gd name="connsiteY20" fmla="*/ 1180661 h 2427174"/>
                <a:gd name="connsiteX21" fmla="*/ 2405900 w 2554406"/>
                <a:gd name="connsiteY21" fmla="*/ 1183617 h 2427174"/>
                <a:gd name="connsiteX22" fmla="*/ 2402991 w 2554406"/>
                <a:gd name="connsiteY22" fmla="*/ 1496833 h 2427174"/>
                <a:gd name="connsiteX23" fmla="*/ 2513640 w 2554406"/>
                <a:gd name="connsiteY23" fmla="*/ 1502742 h 2427174"/>
                <a:gd name="connsiteX24" fmla="*/ 2516552 w 2554406"/>
                <a:gd name="connsiteY24" fmla="*/ 1615029 h 2427174"/>
                <a:gd name="connsiteX25" fmla="*/ 2554406 w 2554406"/>
                <a:gd name="connsiteY25" fmla="*/ 1612073 h 2427174"/>
                <a:gd name="connsiteX26" fmla="*/ 2545670 w 2554406"/>
                <a:gd name="connsiteY26" fmla="*/ 2374431 h 2427174"/>
                <a:gd name="connsiteX27" fmla="*/ 1826445 w 2554406"/>
                <a:gd name="connsiteY27" fmla="*/ 2377386 h 2427174"/>
                <a:gd name="connsiteX28" fmla="*/ 1829707 w 2554406"/>
                <a:gd name="connsiteY28" fmla="*/ 2262294 h 2427174"/>
                <a:gd name="connsiteX29" fmla="*/ 873689 w 2554406"/>
                <a:gd name="connsiteY29" fmla="*/ 2268655 h 2427174"/>
                <a:gd name="connsiteX30" fmla="*/ 855385 w 2554406"/>
                <a:gd name="connsiteY30" fmla="*/ 2307426 h 2427174"/>
                <a:gd name="connsiteX31" fmla="*/ 796551 w 2554406"/>
                <a:gd name="connsiteY31" fmla="*/ 2306746 h 2427174"/>
                <a:gd name="connsiteX32" fmla="*/ 766596 w 2554406"/>
                <a:gd name="connsiteY32" fmla="*/ 2269677 h 2427174"/>
                <a:gd name="connsiteX33" fmla="*/ 566572 w 2554406"/>
                <a:gd name="connsiteY33" fmla="*/ 2274097 h 2427174"/>
                <a:gd name="connsiteX34" fmla="*/ 562212 w 2554406"/>
                <a:gd name="connsiteY34" fmla="*/ 2153416 h 2427174"/>
                <a:gd name="connsiteX35" fmla="*/ 28287 w 2554406"/>
                <a:gd name="connsiteY35" fmla="*/ 2154431 h 2427174"/>
                <a:gd name="connsiteX36" fmla="*/ 24984 w 2554406"/>
                <a:gd name="connsiteY36" fmla="*/ 2029323 h 2427174"/>
                <a:gd name="connsiteX37" fmla="*/ 18798 w 2554406"/>
                <a:gd name="connsiteY37" fmla="*/ 1771973 h 2427174"/>
                <a:gd name="connsiteX38" fmla="*/ 19604 w 2554406"/>
                <a:gd name="connsiteY38" fmla="*/ 1085056 h 2427174"/>
                <a:gd name="connsiteX0" fmla="*/ 17982 w 2554406"/>
                <a:gd name="connsiteY0" fmla="*/ 1096133 h 2377386"/>
                <a:gd name="connsiteX1" fmla="*/ 17666 w 2554406"/>
                <a:gd name="connsiteY1" fmla="*/ 585718 h 2377386"/>
                <a:gd name="connsiteX2" fmla="*/ 0 w 2554406"/>
                <a:gd name="connsiteY2" fmla="*/ 543735 h 2377386"/>
                <a:gd name="connsiteX3" fmla="*/ 0 w 2554406"/>
                <a:gd name="connsiteY3" fmla="*/ 0 h 2377386"/>
                <a:gd name="connsiteX4" fmla="*/ 2122339 w 2554406"/>
                <a:gd name="connsiteY4" fmla="*/ 7407 h 2377386"/>
                <a:gd name="connsiteX5" fmla="*/ 2120542 w 2554406"/>
                <a:gd name="connsiteY5" fmla="*/ 569002 h 2377386"/>
                <a:gd name="connsiteX6" fmla="*/ 2321459 w 2554406"/>
                <a:gd name="connsiteY6" fmla="*/ 563093 h 2377386"/>
                <a:gd name="connsiteX7" fmla="*/ 2283606 w 2554406"/>
                <a:gd name="connsiteY7" fmla="*/ 577867 h 2377386"/>
                <a:gd name="connsiteX8" fmla="*/ 2260311 w 2554406"/>
                <a:gd name="connsiteY8" fmla="*/ 610370 h 2377386"/>
                <a:gd name="connsiteX9" fmla="*/ 2251576 w 2554406"/>
                <a:gd name="connsiteY9" fmla="*/ 648785 h 2377386"/>
                <a:gd name="connsiteX10" fmla="*/ 2207899 w 2554406"/>
                <a:gd name="connsiteY10" fmla="*/ 666513 h 2377386"/>
                <a:gd name="connsiteX11" fmla="*/ 2199165 w 2554406"/>
                <a:gd name="connsiteY11" fmla="*/ 716747 h 2377386"/>
                <a:gd name="connsiteX12" fmla="*/ 2193341 w 2554406"/>
                <a:gd name="connsiteY12" fmla="*/ 764024 h 2377386"/>
                <a:gd name="connsiteX13" fmla="*/ 2318547 w 2554406"/>
                <a:gd name="connsiteY13" fmla="*/ 950181 h 2377386"/>
                <a:gd name="connsiteX14" fmla="*/ 2356403 w 2554406"/>
                <a:gd name="connsiteY14" fmla="*/ 991549 h 2377386"/>
                <a:gd name="connsiteX15" fmla="*/ 2370959 w 2554406"/>
                <a:gd name="connsiteY15" fmla="*/ 1027008 h 2377386"/>
                <a:gd name="connsiteX16" fmla="*/ 2365135 w 2554406"/>
                <a:gd name="connsiteY16" fmla="*/ 1053602 h 2377386"/>
                <a:gd name="connsiteX17" fmla="*/ 2417548 w 2554406"/>
                <a:gd name="connsiteY17" fmla="*/ 1068376 h 2377386"/>
                <a:gd name="connsiteX18" fmla="*/ 2469959 w 2554406"/>
                <a:gd name="connsiteY18" fmla="*/ 1047691 h 2377386"/>
                <a:gd name="connsiteX19" fmla="*/ 2516551 w 2554406"/>
                <a:gd name="connsiteY19" fmla="*/ 1086105 h 2377386"/>
                <a:gd name="connsiteX20" fmla="*/ 2513640 w 2554406"/>
                <a:gd name="connsiteY20" fmla="*/ 1180661 h 2377386"/>
                <a:gd name="connsiteX21" fmla="*/ 2405900 w 2554406"/>
                <a:gd name="connsiteY21" fmla="*/ 1183617 h 2377386"/>
                <a:gd name="connsiteX22" fmla="*/ 2402991 w 2554406"/>
                <a:gd name="connsiteY22" fmla="*/ 1496833 h 2377386"/>
                <a:gd name="connsiteX23" fmla="*/ 2513640 w 2554406"/>
                <a:gd name="connsiteY23" fmla="*/ 1502742 h 2377386"/>
                <a:gd name="connsiteX24" fmla="*/ 2516552 w 2554406"/>
                <a:gd name="connsiteY24" fmla="*/ 1615029 h 2377386"/>
                <a:gd name="connsiteX25" fmla="*/ 2554406 w 2554406"/>
                <a:gd name="connsiteY25" fmla="*/ 1612073 h 2377386"/>
                <a:gd name="connsiteX26" fmla="*/ 2545670 w 2554406"/>
                <a:gd name="connsiteY26" fmla="*/ 2374431 h 2377386"/>
                <a:gd name="connsiteX27" fmla="*/ 1826445 w 2554406"/>
                <a:gd name="connsiteY27" fmla="*/ 2377386 h 2377386"/>
                <a:gd name="connsiteX28" fmla="*/ 1829707 w 2554406"/>
                <a:gd name="connsiteY28" fmla="*/ 2262294 h 2377386"/>
                <a:gd name="connsiteX29" fmla="*/ 873689 w 2554406"/>
                <a:gd name="connsiteY29" fmla="*/ 2268655 h 2377386"/>
                <a:gd name="connsiteX30" fmla="*/ 855385 w 2554406"/>
                <a:gd name="connsiteY30" fmla="*/ 2307426 h 2377386"/>
                <a:gd name="connsiteX31" fmla="*/ 796551 w 2554406"/>
                <a:gd name="connsiteY31" fmla="*/ 2306746 h 2377386"/>
                <a:gd name="connsiteX32" fmla="*/ 766596 w 2554406"/>
                <a:gd name="connsiteY32" fmla="*/ 2269677 h 2377386"/>
                <a:gd name="connsiteX33" fmla="*/ 566572 w 2554406"/>
                <a:gd name="connsiteY33" fmla="*/ 2274097 h 2377386"/>
                <a:gd name="connsiteX34" fmla="*/ 562212 w 2554406"/>
                <a:gd name="connsiteY34" fmla="*/ 2153416 h 2377386"/>
                <a:gd name="connsiteX35" fmla="*/ 28287 w 2554406"/>
                <a:gd name="connsiteY35" fmla="*/ 2154431 h 2377386"/>
                <a:gd name="connsiteX36" fmla="*/ 24984 w 2554406"/>
                <a:gd name="connsiteY36" fmla="*/ 2029323 h 2377386"/>
                <a:gd name="connsiteX37" fmla="*/ 18798 w 2554406"/>
                <a:gd name="connsiteY37" fmla="*/ 1771973 h 2377386"/>
                <a:gd name="connsiteX38" fmla="*/ 19604 w 2554406"/>
                <a:gd name="connsiteY38" fmla="*/ 1085056 h 2377386"/>
                <a:gd name="connsiteX0" fmla="*/ 17982 w 2554406"/>
                <a:gd name="connsiteY0" fmla="*/ 1096133 h 2374431"/>
                <a:gd name="connsiteX1" fmla="*/ 17666 w 2554406"/>
                <a:gd name="connsiteY1" fmla="*/ 585718 h 2374431"/>
                <a:gd name="connsiteX2" fmla="*/ 0 w 2554406"/>
                <a:gd name="connsiteY2" fmla="*/ 543735 h 2374431"/>
                <a:gd name="connsiteX3" fmla="*/ 0 w 2554406"/>
                <a:gd name="connsiteY3" fmla="*/ 0 h 2374431"/>
                <a:gd name="connsiteX4" fmla="*/ 2122339 w 2554406"/>
                <a:gd name="connsiteY4" fmla="*/ 7407 h 2374431"/>
                <a:gd name="connsiteX5" fmla="*/ 2120542 w 2554406"/>
                <a:gd name="connsiteY5" fmla="*/ 569002 h 2374431"/>
                <a:gd name="connsiteX6" fmla="*/ 2321459 w 2554406"/>
                <a:gd name="connsiteY6" fmla="*/ 563093 h 2374431"/>
                <a:gd name="connsiteX7" fmla="*/ 2283606 w 2554406"/>
                <a:gd name="connsiteY7" fmla="*/ 577867 h 2374431"/>
                <a:gd name="connsiteX8" fmla="*/ 2260311 w 2554406"/>
                <a:gd name="connsiteY8" fmla="*/ 610370 h 2374431"/>
                <a:gd name="connsiteX9" fmla="*/ 2251576 w 2554406"/>
                <a:gd name="connsiteY9" fmla="*/ 648785 h 2374431"/>
                <a:gd name="connsiteX10" fmla="*/ 2207899 w 2554406"/>
                <a:gd name="connsiteY10" fmla="*/ 666513 h 2374431"/>
                <a:gd name="connsiteX11" fmla="*/ 2199165 w 2554406"/>
                <a:gd name="connsiteY11" fmla="*/ 716747 h 2374431"/>
                <a:gd name="connsiteX12" fmla="*/ 2193341 w 2554406"/>
                <a:gd name="connsiteY12" fmla="*/ 764024 h 2374431"/>
                <a:gd name="connsiteX13" fmla="*/ 2318547 w 2554406"/>
                <a:gd name="connsiteY13" fmla="*/ 950181 h 2374431"/>
                <a:gd name="connsiteX14" fmla="*/ 2356403 w 2554406"/>
                <a:gd name="connsiteY14" fmla="*/ 991549 h 2374431"/>
                <a:gd name="connsiteX15" fmla="*/ 2370959 w 2554406"/>
                <a:gd name="connsiteY15" fmla="*/ 1027008 h 2374431"/>
                <a:gd name="connsiteX16" fmla="*/ 2365135 w 2554406"/>
                <a:gd name="connsiteY16" fmla="*/ 1053602 h 2374431"/>
                <a:gd name="connsiteX17" fmla="*/ 2417548 w 2554406"/>
                <a:gd name="connsiteY17" fmla="*/ 1068376 h 2374431"/>
                <a:gd name="connsiteX18" fmla="*/ 2469959 w 2554406"/>
                <a:gd name="connsiteY18" fmla="*/ 1047691 h 2374431"/>
                <a:gd name="connsiteX19" fmla="*/ 2516551 w 2554406"/>
                <a:gd name="connsiteY19" fmla="*/ 1086105 h 2374431"/>
                <a:gd name="connsiteX20" fmla="*/ 2513640 w 2554406"/>
                <a:gd name="connsiteY20" fmla="*/ 1180661 h 2374431"/>
                <a:gd name="connsiteX21" fmla="*/ 2405900 w 2554406"/>
                <a:gd name="connsiteY21" fmla="*/ 1183617 h 2374431"/>
                <a:gd name="connsiteX22" fmla="*/ 2402991 w 2554406"/>
                <a:gd name="connsiteY22" fmla="*/ 1496833 h 2374431"/>
                <a:gd name="connsiteX23" fmla="*/ 2513640 w 2554406"/>
                <a:gd name="connsiteY23" fmla="*/ 1502742 h 2374431"/>
                <a:gd name="connsiteX24" fmla="*/ 2516552 w 2554406"/>
                <a:gd name="connsiteY24" fmla="*/ 1615029 h 2374431"/>
                <a:gd name="connsiteX25" fmla="*/ 2554406 w 2554406"/>
                <a:gd name="connsiteY25" fmla="*/ 1612073 h 2374431"/>
                <a:gd name="connsiteX26" fmla="*/ 2545670 w 2554406"/>
                <a:gd name="connsiteY26" fmla="*/ 2374431 h 2374431"/>
                <a:gd name="connsiteX27" fmla="*/ 1823532 w 2554406"/>
                <a:gd name="connsiteY27" fmla="*/ 2368521 h 2374431"/>
                <a:gd name="connsiteX28" fmla="*/ 1829707 w 2554406"/>
                <a:gd name="connsiteY28" fmla="*/ 2262294 h 2374431"/>
                <a:gd name="connsiteX29" fmla="*/ 873689 w 2554406"/>
                <a:gd name="connsiteY29" fmla="*/ 2268655 h 2374431"/>
                <a:gd name="connsiteX30" fmla="*/ 855385 w 2554406"/>
                <a:gd name="connsiteY30" fmla="*/ 2307426 h 2374431"/>
                <a:gd name="connsiteX31" fmla="*/ 796551 w 2554406"/>
                <a:gd name="connsiteY31" fmla="*/ 2306746 h 2374431"/>
                <a:gd name="connsiteX32" fmla="*/ 766596 w 2554406"/>
                <a:gd name="connsiteY32" fmla="*/ 2269677 h 2374431"/>
                <a:gd name="connsiteX33" fmla="*/ 566572 w 2554406"/>
                <a:gd name="connsiteY33" fmla="*/ 2274097 h 2374431"/>
                <a:gd name="connsiteX34" fmla="*/ 562212 w 2554406"/>
                <a:gd name="connsiteY34" fmla="*/ 2153416 h 2374431"/>
                <a:gd name="connsiteX35" fmla="*/ 28287 w 2554406"/>
                <a:gd name="connsiteY35" fmla="*/ 2154431 h 2374431"/>
                <a:gd name="connsiteX36" fmla="*/ 24984 w 2554406"/>
                <a:gd name="connsiteY36" fmla="*/ 2029323 h 2374431"/>
                <a:gd name="connsiteX37" fmla="*/ 18798 w 2554406"/>
                <a:gd name="connsiteY37" fmla="*/ 1771973 h 2374431"/>
                <a:gd name="connsiteX38" fmla="*/ 19604 w 2554406"/>
                <a:gd name="connsiteY38" fmla="*/ 1085056 h 2374431"/>
                <a:gd name="connsiteX0" fmla="*/ 17982 w 2554406"/>
                <a:gd name="connsiteY0" fmla="*/ 1096133 h 2371477"/>
                <a:gd name="connsiteX1" fmla="*/ 17666 w 2554406"/>
                <a:gd name="connsiteY1" fmla="*/ 585718 h 2371477"/>
                <a:gd name="connsiteX2" fmla="*/ 0 w 2554406"/>
                <a:gd name="connsiteY2" fmla="*/ 543735 h 2371477"/>
                <a:gd name="connsiteX3" fmla="*/ 0 w 2554406"/>
                <a:gd name="connsiteY3" fmla="*/ 0 h 2371477"/>
                <a:gd name="connsiteX4" fmla="*/ 2122339 w 2554406"/>
                <a:gd name="connsiteY4" fmla="*/ 7407 h 2371477"/>
                <a:gd name="connsiteX5" fmla="*/ 2120542 w 2554406"/>
                <a:gd name="connsiteY5" fmla="*/ 569002 h 2371477"/>
                <a:gd name="connsiteX6" fmla="*/ 2321459 w 2554406"/>
                <a:gd name="connsiteY6" fmla="*/ 563093 h 2371477"/>
                <a:gd name="connsiteX7" fmla="*/ 2283606 w 2554406"/>
                <a:gd name="connsiteY7" fmla="*/ 577867 h 2371477"/>
                <a:gd name="connsiteX8" fmla="*/ 2260311 w 2554406"/>
                <a:gd name="connsiteY8" fmla="*/ 610370 h 2371477"/>
                <a:gd name="connsiteX9" fmla="*/ 2251576 w 2554406"/>
                <a:gd name="connsiteY9" fmla="*/ 648785 h 2371477"/>
                <a:gd name="connsiteX10" fmla="*/ 2207899 w 2554406"/>
                <a:gd name="connsiteY10" fmla="*/ 666513 h 2371477"/>
                <a:gd name="connsiteX11" fmla="*/ 2199165 w 2554406"/>
                <a:gd name="connsiteY11" fmla="*/ 716747 h 2371477"/>
                <a:gd name="connsiteX12" fmla="*/ 2193341 w 2554406"/>
                <a:gd name="connsiteY12" fmla="*/ 764024 h 2371477"/>
                <a:gd name="connsiteX13" fmla="*/ 2318547 w 2554406"/>
                <a:gd name="connsiteY13" fmla="*/ 950181 h 2371477"/>
                <a:gd name="connsiteX14" fmla="*/ 2356403 w 2554406"/>
                <a:gd name="connsiteY14" fmla="*/ 991549 h 2371477"/>
                <a:gd name="connsiteX15" fmla="*/ 2370959 w 2554406"/>
                <a:gd name="connsiteY15" fmla="*/ 1027008 h 2371477"/>
                <a:gd name="connsiteX16" fmla="*/ 2365135 w 2554406"/>
                <a:gd name="connsiteY16" fmla="*/ 1053602 h 2371477"/>
                <a:gd name="connsiteX17" fmla="*/ 2417548 w 2554406"/>
                <a:gd name="connsiteY17" fmla="*/ 1068376 h 2371477"/>
                <a:gd name="connsiteX18" fmla="*/ 2469959 w 2554406"/>
                <a:gd name="connsiteY18" fmla="*/ 1047691 h 2371477"/>
                <a:gd name="connsiteX19" fmla="*/ 2516551 w 2554406"/>
                <a:gd name="connsiteY19" fmla="*/ 1086105 h 2371477"/>
                <a:gd name="connsiteX20" fmla="*/ 2513640 w 2554406"/>
                <a:gd name="connsiteY20" fmla="*/ 1180661 h 2371477"/>
                <a:gd name="connsiteX21" fmla="*/ 2405900 w 2554406"/>
                <a:gd name="connsiteY21" fmla="*/ 1183617 h 2371477"/>
                <a:gd name="connsiteX22" fmla="*/ 2402991 w 2554406"/>
                <a:gd name="connsiteY22" fmla="*/ 1496833 h 2371477"/>
                <a:gd name="connsiteX23" fmla="*/ 2513640 w 2554406"/>
                <a:gd name="connsiteY23" fmla="*/ 1502742 h 2371477"/>
                <a:gd name="connsiteX24" fmla="*/ 2516552 w 2554406"/>
                <a:gd name="connsiteY24" fmla="*/ 1615029 h 2371477"/>
                <a:gd name="connsiteX25" fmla="*/ 2554406 w 2554406"/>
                <a:gd name="connsiteY25" fmla="*/ 1612073 h 2371477"/>
                <a:gd name="connsiteX26" fmla="*/ 2545670 w 2554406"/>
                <a:gd name="connsiteY26" fmla="*/ 2371477 h 2371477"/>
                <a:gd name="connsiteX27" fmla="*/ 1823532 w 2554406"/>
                <a:gd name="connsiteY27" fmla="*/ 2368521 h 2371477"/>
                <a:gd name="connsiteX28" fmla="*/ 1829707 w 2554406"/>
                <a:gd name="connsiteY28" fmla="*/ 2262294 h 2371477"/>
                <a:gd name="connsiteX29" fmla="*/ 873689 w 2554406"/>
                <a:gd name="connsiteY29" fmla="*/ 2268655 h 2371477"/>
                <a:gd name="connsiteX30" fmla="*/ 855385 w 2554406"/>
                <a:gd name="connsiteY30" fmla="*/ 2307426 h 2371477"/>
                <a:gd name="connsiteX31" fmla="*/ 796551 w 2554406"/>
                <a:gd name="connsiteY31" fmla="*/ 2306746 h 2371477"/>
                <a:gd name="connsiteX32" fmla="*/ 766596 w 2554406"/>
                <a:gd name="connsiteY32" fmla="*/ 2269677 h 2371477"/>
                <a:gd name="connsiteX33" fmla="*/ 566572 w 2554406"/>
                <a:gd name="connsiteY33" fmla="*/ 2274097 h 2371477"/>
                <a:gd name="connsiteX34" fmla="*/ 562212 w 2554406"/>
                <a:gd name="connsiteY34" fmla="*/ 2153416 h 2371477"/>
                <a:gd name="connsiteX35" fmla="*/ 28287 w 2554406"/>
                <a:gd name="connsiteY35" fmla="*/ 2154431 h 2371477"/>
                <a:gd name="connsiteX36" fmla="*/ 24984 w 2554406"/>
                <a:gd name="connsiteY36" fmla="*/ 2029323 h 2371477"/>
                <a:gd name="connsiteX37" fmla="*/ 18798 w 2554406"/>
                <a:gd name="connsiteY37" fmla="*/ 1771973 h 2371477"/>
                <a:gd name="connsiteX38" fmla="*/ 19604 w 2554406"/>
                <a:gd name="connsiteY38" fmla="*/ 1085056 h 237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54406" h="2371477">
                  <a:moveTo>
                    <a:pt x="17982" y="1096133"/>
                  </a:moveTo>
                  <a:cubicBezTo>
                    <a:pt x="19818" y="931905"/>
                    <a:pt x="15830" y="749946"/>
                    <a:pt x="17666" y="585718"/>
                  </a:cubicBezTo>
                  <a:lnTo>
                    <a:pt x="0" y="543735"/>
                  </a:lnTo>
                  <a:lnTo>
                    <a:pt x="0" y="0"/>
                  </a:lnTo>
                  <a:lnTo>
                    <a:pt x="2122339" y="7407"/>
                  </a:lnTo>
                  <a:lnTo>
                    <a:pt x="2120542" y="569002"/>
                  </a:lnTo>
                  <a:lnTo>
                    <a:pt x="2321459" y="563093"/>
                  </a:lnTo>
                  <a:cubicBezTo>
                    <a:pt x="2313695" y="572943"/>
                    <a:pt x="2291370" y="568017"/>
                    <a:pt x="2283606" y="577867"/>
                  </a:cubicBezTo>
                  <a:lnTo>
                    <a:pt x="2260311" y="610370"/>
                  </a:lnTo>
                  <a:lnTo>
                    <a:pt x="2251576" y="648785"/>
                  </a:lnTo>
                  <a:lnTo>
                    <a:pt x="2207899" y="666513"/>
                  </a:lnTo>
                  <a:lnTo>
                    <a:pt x="2199165" y="716747"/>
                  </a:lnTo>
                  <a:lnTo>
                    <a:pt x="2193341" y="764024"/>
                  </a:lnTo>
                  <a:cubicBezTo>
                    <a:pt x="2216635" y="823122"/>
                    <a:pt x="2280694" y="885173"/>
                    <a:pt x="2318547" y="950181"/>
                  </a:cubicBezTo>
                  <a:lnTo>
                    <a:pt x="2356403" y="991549"/>
                  </a:lnTo>
                  <a:cubicBezTo>
                    <a:pt x="2366109" y="1004354"/>
                    <a:pt x="2369504" y="1016666"/>
                    <a:pt x="2370959" y="1027008"/>
                  </a:cubicBezTo>
                  <a:cubicBezTo>
                    <a:pt x="2372414" y="1037350"/>
                    <a:pt x="2358341" y="1046707"/>
                    <a:pt x="2365135" y="1053602"/>
                  </a:cubicBezTo>
                  <a:lnTo>
                    <a:pt x="2417548" y="1068376"/>
                  </a:lnTo>
                  <a:cubicBezTo>
                    <a:pt x="2420460" y="1078718"/>
                    <a:pt x="2411178" y="1083618"/>
                    <a:pt x="2469959" y="1047691"/>
                  </a:cubicBezTo>
                  <a:cubicBezTo>
                    <a:pt x="2471415" y="1057048"/>
                    <a:pt x="2517949" y="1049637"/>
                    <a:pt x="2516551" y="1086105"/>
                  </a:cubicBezTo>
                  <a:cubicBezTo>
                    <a:pt x="2515581" y="1120579"/>
                    <a:pt x="2514610" y="1146187"/>
                    <a:pt x="2513640" y="1180661"/>
                  </a:cubicBezTo>
                  <a:lnTo>
                    <a:pt x="2405900" y="1183617"/>
                  </a:lnTo>
                  <a:cubicBezTo>
                    <a:pt x="2405900" y="1256504"/>
                    <a:pt x="2402991" y="1423946"/>
                    <a:pt x="2402991" y="1496833"/>
                  </a:cubicBezTo>
                  <a:lnTo>
                    <a:pt x="2513640" y="1502742"/>
                  </a:lnTo>
                  <a:cubicBezTo>
                    <a:pt x="2512669" y="1532291"/>
                    <a:pt x="2517523" y="1585480"/>
                    <a:pt x="2516552" y="1615029"/>
                  </a:cubicBezTo>
                  <a:lnTo>
                    <a:pt x="2554406" y="1612073"/>
                  </a:lnTo>
                  <a:cubicBezTo>
                    <a:pt x="2553435" y="1867177"/>
                    <a:pt x="2546641" y="2116373"/>
                    <a:pt x="2545670" y="2371477"/>
                  </a:cubicBezTo>
                  <a:lnTo>
                    <a:pt x="1823532" y="2368521"/>
                  </a:lnTo>
                  <a:cubicBezTo>
                    <a:pt x="1824619" y="2330157"/>
                    <a:pt x="1828620" y="2300658"/>
                    <a:pt x="1829707" y="2262294"/>
                  </a:cubicBezTo>
                  <a:lnTo>
                    <a:pt x="873689" y="2268655"/>
                  </a:lnTo>
                  <a:lnTo>
                    <a:pt x="855385" y="2307426"/>
                  </a:lnTo>
                  <a:cubicBezTo>
                    <a:pt x="835774" y="2307199"/>
                    <a:pt x="811349" y="2313037"/>
                    <a:pt x="796551" y="2306746"/>
                  </a:cubicBezTo>
                  <a:lnTo>
                    <a:pt x="766596" y="2269677"/>
                  </a:lnTo>
                  <a:cubicBezTo>
                    <a:pt x="728266" y="2273100"/>
                    <a:pt x="638100" y="2272624"/>
                    <a:pt x="566572" y="2274097"/>
                  </a:cubicBezTo>
                  <a:lnTo>
                    <a:pt x="562212" y="2153416"/>
                  </a:lnTo>
                  <a:lnTo>
                    <a:pt x="28287" y="2154431"/>
                  </a:lnTo>
                  <a:lnTo>
                    <a:pt x="24984" y="2029323"/>
                  </a:lnTo>
                  <a:lnTo>
                    <a:pt x="18798" y="1771973"/>
                  </a:lnTo>
                  <a:cubicBezTo>
                    <a:pt x="18798" y="1633826"/>
                    <a:pt x="19604" y="1085056"/>
                    <a:pt x="19604" y="1085056"/>
                  </a:cubicBezTo>
                </a:path>
              </a:pathLst>
            </a:custGeom>
            <a:noFill/>
            <a:ln w="38100">
              <a:solidFill>
                <a:srgbClr val="A9CD6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entury Gothic" panose="020F0302020204030204"/>
              </a:endParaRPr>
            </a:p>
          </p:txBody>
        </p:sp>
        <p:sp>
          <p:nvSpPr>
            <p:cNvPr id="173" name="Rectangle 172"/>
            <p:cNvSpPr/>
            <p:nvPr/>
          </p:nvSpPr>
          <p:spPr>
            <a:xfrm>
              <a:off x="1390329" y="3888006"/>
              <a:ext cx="3158128" cy="2650520"/>
            </a:xfrm>
            <a:custGeom>
              <a:avLst/>
              <a:gdLst>
                <a:gd name="connsiteX0" fmla="*/ 0 w 2378804"/>
                <a:gd name="connsiteY0" fmla="*/ 0 h 2034711"/>
                <a:gd name="connsiteX1" fmla="*/ 2378804 w 2378804"/>
                <a:gd name="connsiteY1" fmla="*/ 0 h 2034711"/>
                <a:gd name="connsiteX2" fmla="*/ 2378804 w 2378804"/>
                <a:gd name="connsiteY2" fmla="*/ 2034711 h 2034711"/>
                <a:gd name="connsiteX3" fmla="*/ 0 w 2378804"/>
                <a:gd name="connsiteY3" fmla="*/ 2034711 h 2034711"/>
                <a:gd name="connsiteX4" fmla="*/ 0 w 2378804"/>
                <a:gd name="connsiteY4" fmla="*/ 0 h 2034711"/>
                <a:gd name="connsiteX0" fmla="*/ 0 w 2378804"/>
                <a:gd name="connsiteY0" fmla="*/ 0 h 2034711"/>
                <a:gd name="connsiteX1" fmla="*/ 2378804 w 2378804"/>
                <a:gd name="connsiteY1" fmla="*/ 0 h 2034711"/>
                <a:gd name="connsiteX2" fmla="*/ 2372225 w 2378804"/>
                <a:gd name="connsiteY2" fmla="*/ 394705 h 2034711"/>
                <a:gd name="connsiteX3" fmla="*/ 2378804 w 2378804"/>
                <a:gd name="connsiteY3" fmla="*/ 2034711 h 2034711"/>
                <a:gd name="connsiteX4" fmla="*/ 0 w 2378804"/>
                <a:gd name="connsiteY4" fmla="*/ 2034711 h 2034711"/>
                <a:gd name="connsiteX5" fmla="*/ 0 w 2378804"/>
                <a:gd name="connsiteY5" fmla="*/ 0 h 2034711"/>
                <a:gd name="connsiteX0" fmla="*/ 0 w 2378804"/>
                <a:gd name="connsiteY0" fmla="*/ 0 h 2034711"/>
                <a:gd name="connsiteX1" fmla="*/ 2378804 w 2378804"/>
                <a:gd name="connsiteY1" fmla="*/ 0 h 2034711"/>
                <a:gd name="connsiteX2" fmla="*/ 2372225 w 2378804"/>
                <a:gd name="connsiteY2" fmla="*/ 394705 h 2034711"/>
                <a:gd name="connsiteX3" fmla="*/ 2365647 w 2378804"/>
                <a:gd name="connsiteY3" fmla="*/ 473646 h 2034711"/>
                <a:gd name="connsiteX4" fmla="*/ 2378804 w 2378804"/>
                <a:gd name="connsiteY4" fmla="*/ 2034711 h 2034711"/>
                <a:gd name="connsiteX5" fmla="*/ 0 w 2378804"/>
                <a:gd name="connsiteY5" fmla="*/ 2034711 h 2034711"/>
                <a:gd name="connsiteX6" fmla="*/ 0 w 2378804"/>
                <a:gd name="connsiteY6" fmla="*/ 0 h 2034711"/>
                <a:gd name="connsiteX0" fmla="*/ 0 w 2378804"/>
                <a:gd name="connsiteY0" fmla="*/ 0 h 2034711"/>
                <a:gd name="connsiteX1" fmla="*/ 2378804 w 2378804"/>
                <a:gd name="connsiteY1" fmla="*/ 0 h 2034711"/>
                <a:gd name="connsiteX2" fmla="*/ 2372225 w 2378804"/>
                <a:gd name="connsiteY2" fmla="*/ 394705 h 2034711"/>
                <a:gd name="connsiteX3" fmla="*/ 2316309 w 2378804"/>
                <a:gd name="connsiteY3" fmla="*/ 414440 h 2034711"/>
                <a:gd name="connsiteX4" fmla="*/ 2378804 w 2378804"/>
                <a:gd name="connsiteY4" fmla="*/ 2034711 h 2034711"/>
                <a:gd name="connsiteX5" fmla="*/ 0 w 2378804"/>
                <a:gd name="connsiteY5" fmla="*/ 2034711 h 2034711"/>
                <a:gd name="connsiteX6" fmla="*/ 0 w 2378804"/>
                <a:gd name="connsiteY6" fmla="*/ 0 h 2034711"/>
                <a:gd name="connsiteX0" fmla="*/ 0 w 2378804"/>
                <a:gd name="connsiteY0" fmla="*/ 0 h 2034711"/>
                <a:gd name="connsiteX1" fmla="*/ 2378804 w 2378804"/>
                <a:gd name="connsiteY1" fmla="*/ 0 h 2034711"/>
                <a:gd name="connsiteX2" fmla="*/ 2372225 w 2378804"/>
                <a:gd name="connsiteY2" fmla="*/ 394705 h 2034711"/>
                <a:gd name="connsiteX3" fmla="*/ 2316309 w 2378804"/>
                <a:gd name="connsiteY3" fmla="*/ 414440 h 2034711"/>
                <a:gd name="connsiteX4" fmla="*/ 2316309 w 2378804"/>
                <a:gd name="connsiteY4" fmla="*/ 516406 h 2034711"/>
                <a:gd name="connsiteX5" fmla="*/ 2378804 w 2378804"/>
                <a:gd name="connsiteY5" fmla="*/ 2034711 h 2034711"/>
                <a:gd name="connsiteX6" fmla="*/ 0 w 2378804"/>
                <a:gd name="connsiteY6" fmla="*/ 2034711 h 2034711"/>
                <a:gd name="connsiteX7" fmla="*/ 0 w 2378804"/>
                <a:gd name="connsiteY7" fmla="*/ 0 h 2034711"/>
                <a:gd name="connsiteX0" fmla="*/ 0 w 2378804"/>
                <a:gd name="connsiteY0" fmla="*/ 0 h 2034711"/>
                <a:gd name="connsiteX1" fmla="*/ 2378804 w 2378804"/>
                <a:gd name="connsiteY1" fmla="*/ 0 h 2034711"/>
                <a:gd name="connsiteX2" fmla="*/ 2372225 w 2378804"/>
                <a:gd name="connsiteY2" fmla="*/ 394705 h 2034711"/>
                <a:gd name="connsiteX3" fmla="*/ 2316309 w 2378804"/>
                <a:gd name="connsiteY3" fmla="*/ 414440 h 2034711"/>
                <a:gd name="connsiteX4" fmla="*/ 2316309 w 2378804"/>
                <a:gd name="connsiteY4" fmla="*/ 516406 h 2034711"/>
                <a:gd name="connsiteX5" fmla="*/ 2378804 w 2378804"/>
                <a:gd name="connsiteY5" fmla="*/ 2034711 h 2034711"/>
                <a:gd name="connsiteX6" fmla="*/ 0 w 2378804"/>
                <a:gd name="connsiteY6" fmla="*/ 2034711 h 2034711"/>
                <a:gd name="connsiteX7" fmla="*/ 0 w 2378804"/>
                <a:gd name="connsiteY7" fmla="*/ 0 h 2034711"/>
                <a:gd name="connsiteX0" fmla="*/ 0 w 2378804"/>
                <a:gd name="connsiteY0" fmla="*/ 0 h 2034711"/>
                <a:gd name="connsiteX1" fmla="*/ 2378804 w 2378804"/>
                <a:gd name="connsiteY1" fmla="*/ 0 h 2034711"/>
                <a:gd name="connsiteX2" fmla="*/ 2372225 w 2378804"/>
                <a:gd name="connsiteY2" fmla="*/ 394705 h 2034711"/>
                <a:gd name="connsiteX3" fmla="*/ 2316309 w 2378804"/>
                <a:gd name="connsiteY3" fmla="*/ 414440 h 2034711"/>
                <a:gd name="connsiteX4" fmla="*/ 2316309 w 2378804"/>
                <a:gd name="connsiteY4" fmla="*/ 516406 h 2034711"/>
                <a:gd name="connsiteX5" fmla="*/ 2316309 w 2378804"/>
                <a:gd name="connsiteY5" fmla="*/ 565744 h 2034711"/>
                <a:gd name="connsiteX6" fmla="*/ 2378804 w 2378804"/>
                <a:gd name="connsiteY6" fmla="*/ 2034711 h 2034711"/>
                <a:gd name="connsiteX7" fmla="*/ 0 w 2378804"/>
                <a:gd name="connsiteY7" fmla="*/ 2034711 h 2034711"/>
                <a:gd name="connsiteX8" fmla="*/ 0 w 2378804"/>
                <a:gd name="connsiteY8" fmla="*/ 0 h 2034711"/>
                <a:gd name="connsiteX0" fmla="*/ 0 w 2378804"/>
                <a:gd name="connsiteY0" fmla="*/ 0 h 2034711"/>
                <a:gd name="connsiteX1" fmla="*/ 2378804 w 2378804"/>
                <a:gd name="connsiteY1" fmla="*/ 0 h 2034711"/>
                <a:gd name="connsiteX2" fmla="*/ 2372225 w 2378804"/>
                <a:gd name="connsiteY2" fmla="*/ 394705 h 2034711"/>
                <a:gd name="connsiteX3" fmla="*/ 2316309 w 2378804"/>
                <a:gd name="connsiteY3" fmla="*/ 414440 h 2034711"/>
                <a:gd name="connsiteX4" fmla="*/ 2316309 w 2378804"/>
                <a:gd name="connsiteY4" fmla="*/ 516406 h 2034711"/>
                <a:gd name="connsiteX5" fmla="*/ 2362358 w 2378804"/>
                <a:gd name="connsiteY5" fmla="*/ 542719 h 2034711"/>
                <a:gd name="connsiteX6" fmla="*/ 2378804 w 2378804"/>
                <a:gd name="connsiteY6" fmla="*/ 2034711 h 2034711"/>
                <a:gd name="connsiteX7" fmla="*/ 0 w 2378804"/>
                <a:gd name="connsiteY7" fmla="*/ 2034711 h 2034711"/>
                <a:gd name="connsiteX8" fmla="*/ 0 w 2378804"/>
                <a:gd name="connsiteY8" fmla="*/ 0 h 2034711"/>
                <a:gd name="connsiteX0" fmla="*/ 0 w 2378804"/>
                <a:gd name="connsiteY0" fmla="*/ 0 h 2034711"/>
                <a:gd name="connsiteX1" fmla="*/ 2378804 w 2378804"/>
                <a:gd name="connsiteY1" fmla="*/ 0 h 2034711"/>
                <a:gd name="connsiteX2" fmla="*/ 2372225 w 2378804"/>
                <a:gd name="connsiteY2" fmla="*/ 394705 h 2034711"/>
                <a:gd name="connsiteX3" fmla="*/ 2316309 w 2378804"/>
                <a:gd name="connsiteY3" fmla="*/ 414440 h 2034711"/>
                <a:gd name="connsiteX4" fmla="*/ 2316309 w 2378804"/>
                <a:gd name="connsiteY4" fmla="*/ 516406 h 2034711"/>
                <a:gd name="connsiteX5" fmla="*/ 2362358 w 2378804"/>
                <a:gd name="connsiteY5" fmla="*/ 542719 h 2034711"/>
                <a:gd name="connsiteX6" fmla="*/ 2378804 w 2378804"/>
                <a:gd name="connsiteY6" fmla="*/ 2034711 h 2034711"/>
                <a:gd name="connsiteX7" fmla="*/ 0 w 2378804"/>
                <a:gd name="connsiteY7" fmla="*/ 2034711 h 2034711"/>
                <a:gd name="connsiteX8" fmla="*/ 0 w 2378804"/>
                <a:gd name="connsiteY8" fmla="*/ 0 h 2034711"/>
                <a:gd name="connsiteX0" fmla="*/ 0 w 2548106"/>
                <a:gd name="connsiteY0" fmla="*/ 0 h 2034711"/>
                <a:gd name="connsiteX1" fmla="*/ 2378804 w 2548106"/>
                <a:gd name="connsiteY1" fmla="*/ 0 h 2034711"/>
                <a:gd name="connsiteX2" fmla="*/ 2372225 w 2548106"/>
                <a:gd name="connsiteY2" fmla="*/ 394705 h 2034711"/>
                <a:gd name="connsiteX3" fmla="*/ 2316309 w 2548106"/>
                <a:gd name="connsiteY3" fmla="*/ 414440 h 2034711"/>
                <a:gd name="connsiteX4" fmla="*/ 2316309 w 2548106"/>
                <a:gd name="connsiteY4" fmla="*/ 516406 h 2034711"/>
                <a:gd name="connsiteX5" fmla="*/ 2362358 w 2548106"/>
                <a:gd name="connsiteY5" fmla="*/ 542719 h 2034711"/>
                <a:gd name="connsiteX6" fmla="*/ 2355779 w 2548106"/>
                <a:gd name="connsiteY6" fmla="*/ 1141355 h 2034711"/>
                <a:gd name="connsiteX7" fmla="*/ 2378804 w 2548106"/>
                <a:gd name="connsiteY7" fmla="*/ 2034711 h 2034711"/>
                <a:gd name="connsiteX8" fmla="*/ 0 w 2548106"/>
                <a:gd name="connsiteY8" fmla="*/ 2034711 h 2034711"/>
                <a:gd name="connsiteX9" fmla="*/ 0 w 2548106"/>
                <a:gd name="connsiteY9" fmla="*/ 0 h 2034711"/>
                <a:gd name="connsiteX0" fmla="*/ 0 w 2549727"/>
                <a:gd name="connsiteY0" fmla="*/ 0 h 2034711"/>
                <a:gd name="connsiteX1" fmla="*/ 2378804 w 2549727"/>
                <a:gd name="connsiteY1" fmla="*/ 0 h 2034711"/>
                <a:gd name="connsiteX2" fmla="*/ 2372225 w 2549727"/>
                <a:gd name="connsiteY2" fmla="*/ 394705 h 2034711"/>
                <a:gd name="connsiteX3" fmla="*/ 2316309 w 2549727"/>
                <a:gd name="connsiteY3" fmla="*/ 414440 h 2034711"/>
                <a:gd name="connsiteX4" fmla="*/ 2316309 w 2549727"/>
                <a:gd name="connsiteY4" fmla="*/ 516406 h 2034711"/>
                <a:gd name="connsiteX5" fmla="*/ 2362358 w 2549727"/>
                <a:gd name="connsiteY5" fmla="*/ 542719 h 2034711"/>
                <a:gd name="connsiteX6" fmla="*/ 2362357 w 2549727"/>
                <a:gd name="connsiteY6" fmla="*/ 1108462 h 2034711"/>
                <a:gd name="connsiteX7" fmla="*/ 2378804 w 2549727"/>
                <a:gd name="connsiteY7" fmla="*/ 2034711 h 2034711"/>
                <a:gd name="connsiteX8" fmla="*/ 0 w 2549727"/>
                <a:gd name="connsiteY8" fmla="*/ 2034711 h 2034711"/>
                <a:gd name="connsiteX9" fmla="*/ 0 w 2549727"/>
                <a:gd name="connsiteY9" fmla="*/ 0 h 2034711"/>
                <a:gd name="connsiteX0" fmla="*/ 0 w 2378804"/>
                <a:gd name="connsiteY0" fmla="*/ 0 h 2034711"/>
                <a:gd name="connsiteX1" fmla="*/ 2378804 w 2378804"/>
                <a:gd name="connsiteY1" fmla="*/ 0 h 2034711"/>
                <a:gd name="connsiteX2" fmla="*/ 2372225 w 2378804"/>
                <a:gd name="connsiteY2" fmla="*/ 394705 h 2034711"/>
                <a:gd name="connsiteX3" fmla="*/ 2316309 w 2378804"/>
                <a:gd name="connsiteY3" fmla="*/ 414440 h 2034711"/>
                <a:gd name="connsiteX4" fmla="*/ 2316309 w 2378804"/>
                <a:gd name="connsiteY4" fmla="*/ 516406 h 2034711"/>
                <a:gd name="connsiteX5" fmla="*/ 2362358 w 2378804"/>
                <a:gd name="connsiteY5" fmla="*/ 542719 h 2034711"/>
                <a:gd name="connsiteX6" fmla="*/ 2362357 w 2378804"/>
                <a:gd name="connsiteY6" fmla="*/ 1108462 h 2034711"/>
                <a:gd name="connsiteX7" fmla="*/ 2378804 w 2378804"/>
                <a:gd name="connsiteY7" fmla="*/ 2034711 h 2034711"/>
                <a:gd name="connsiteX8" fmla="*/ 0 w 2378804"/>
                <a:gd name="connsiteY8" fmla="*/ 2034711 h 2034711"/>
                <a:gd name="connsiteX9" fmla="*/ 0 w 2378804"/>
                <a:gd name="connsiteY9" fmla="*/ 0 h 2034711"/>
                <a:gd name="connsiteX0" fmla="*/ 0 w 2378804"/>
                <a:gd name="connsiteY0" fmla="*/ 0 h 2034711"/>
                <a:gd name="connsiteX1" fmla="*/ 2378804 w 2378804"/>
                <a:gd name="connsiteY1" fmla="*/ 0 h 2034711"/>
                <a:gd name="connsiteX2" fmla="*/ 2372225 w 2378804"/>
                <a:gd name="connsiteY2" fmla="*/ 394705 h 2034711"/>
                <a:gd name="connsiteX3" fmla="*/ 2316309 w 2378804"/>
                <a:gd name="connsiteY3" fmla="*/ 414440 h 2034711"/>
                <a:gd name="connsiteX4" fmla="*/ 2316309 w 2378804"/>
                <a:gd name="connsiteY4" fmla="*/ 516406 h 2034711"/>
                <a:gd name="connsiteX5" fmla="*/ 2362358 w 2378804"/>
                <a:gd name="connsiteY5" fmla="*/ 542719 h 2034711"/>
                <a:gd name="connsiteX6" fmla="*/ 2362357 w 2378804"/>
                <a:gd name="connsiteY6" fmla="*/ 1108462 h 2034711"/>
                <a:gd name="connsiteX7" fmla="*/ 2365647 w 2378804"/>
                <a:gd name="connsiteY7" fmla="*/ 1522904 h 2034711"/>
                <a:gd name="connsiteX8" fmla="*/ 2378804 w 2378804"/>
                <a:gd name="connsiteY8" fmla="*/ 2034711 h 2034711"/>
                <a:gd name="connsiteX9" fmla="*/ 0 w 2378804"/>
                <a:gd name="connsiteY9" fmla="*/ 2034711 h 2034711"/>
                <a:gd name="connsiteX10" fmla="*/ 0 w 2378804"/>
                <a:gd name="connsiteY10" fmla="*/ 0 h 2034711"/>
                <a:gd name="connsiteX0" fmla="*/ 0 w 2378804"/>
                <a:gd name="connsiteY0" fmla="*/ 0 h 2034711"/>
                <a:gd name="connsiteX1" fmla="*/ 2378804 w 2378804"/>
                <a:gd name="connsiteY1" fmla="*/ 0 h 2034711"/>
                <a:gd name="connsiteX2" fmla="*/ 2372225 w 2378804"/>
                <a:gd name="connsiteY2" fmla="*/ 394705 h 2034711"/>
                <a:gd name="connsiteX3" fmla="*/ 2316309 w 2378804"/>
                <a:gd name="connsiteY3" fmla="*/ 414440 h 2034711"/>
                <a:gd name="connsiteX4" fmla="*/ 2316309 w 2378804"/>
                <a:gd name="connsiteY4" fmla="*/ 516406 h 2034711"/>
                <a:gd name="connsiteX5" fmla="*/ 2362358 w 2378804"/>
                <a:gd name="connsiteY5" fmla="*/ 542719 h 2034711"/>
                <a:gd name="connsiteX6" fmla="*/ 2362357 w 2378804"/>
                <a:gd name="connsiteY6" fmla="*/ 1108462 h 2034711"/>
                <a:gd name="connsiteX7" fmla="*/ 2352491 w 2378804"/>
                <a:gd name="connsiteY7" fmla="*/ 1562374 h 2034711"/>
                <a:gd name="connsiteX8" fmla="*/ 2378804 w 2378804"/>
                <a:gd name="connsiteY8" fmla="*/ 2034711 h 2034711"/>
                <a:gd name="connsiteX9" fmla="*/ 0 w 2378804"/>
                <a:gd name="connsiteY9" fmla="*/ 2034711 h 2034711"/>
                <a:gd name="connsiteX10" fmla="*/ 0 w 2378804"/>
                <a:gd name="connsiteY10" fmla="*/ 0 h 2034711"/>
                <a:gd name="connsiteX0" fmla="*/ 0 w 2378804"/>
                <a:gd name="connsiteY0" fmla="*/ 0 h 2034711"/>
                <a:gd name="connsiteX1" fmla="*/ 2378804 w 2378804"/>
                <a:gd name="connsiteY1" fmla="*/ 0 h 2034711"/>
                <a:gd name="connsiteX2" fmla="*/ 2372225 w 2378804"/>
                <a:gd name="connsiteY2" fmla="*/ 394705 h 2034711"/>
                <a:gd name="connsiteX3" fmla="*/ 2316309 w 2378804"/>
                <a:gd name="connsiteY3" fmla="*/ 414440 h 2034711"/>
                <a:gd name="connsiteX4" fmla="*/ 2316309 w 2378804"/>
                <a:gd name="connsiteY4" fmla="*/ 516406 h 2034711"/>
                <a:gd name="connsiteX5" fmla="*/ 2362358 w 2378804"/>
                <a:gd name="connsiteY5" fmla="*/ 542719 h 2034711"/>
                <a:gd name="connsiteX6" fmla="*/ 2362357 w 2378804"/>
                <a:gd name="connsiteY6" fmla="*/ 1108462 h 2034711"/>
                <a:gd name="connsiteX7" fmla="*/ 2352491 w 2378804"/>
                <a:gd name="connsiteY7" fmla="*/ 1562374 h 2034711"/>
                <a:gd name="connsiteX8" fmla="*/ 2359069 w 2378804"/>
                <a:gd name="connsiteY8" fmla="*/ 2034711 h 2034711"/>
                <a:gd name="connsiteX9" fmla="*/ 0 w 2378804"/>
                <a:gd name="connsiteY9" fmla="*/ 2034711 h 2034711"/>
                <a:gd name="connsiteX10" fmla="*/ 0 w 2378804"/>
                <a:gd name="connsiteY10" fmla="*/ 0 h 2034711"/>
                <a:gd name="connsiteX0" fmla="*/ 0 w 2378804"/>
                <a:gd name="connsiteY0" fmla="*/ 0 h 2034711"/>
                <a:gd name="connsiteX1" fmla="*/ 2378804 w 2378804"/>
                <a:gd name="connsiteY1" fmla="*/ 0 h 2034711"/>
                <a:gd name="connsiteX2" fmla="*/ 2372225 w 2378804"/>
                <a:gd name="connsiteY2" fmla="*/ 394705 h 2034711"/>
                <a:gd name="connsiteX3" fmla="*/ 2316309 w 2378804"/>
                <a:gd name="connsiteY3" fmla="*/ 414440 h 2034711"/>
                <a:gd name="connsiteX4" fmla="*/ 2316309 w 2378804"/>
                <a:gd name="connsiteY4" fmla="*/ 516406 h 2034711"/>
                <a:gd name="connsiteX5" fmla="*/ 2362358 w 2378804"/>
                <a:gd name="connsiteY5" fmla="*/ 542719 h 2034711"/>
                <a:gd name="connsiteX6" fmla="*/ 2359068 w 2378804"/>
                <a:gd name="connsiteY6" fmla="*/ 1006498 h 2034711"/>
                <a:gd name="connsiteX7" fmla="*/ 2362357 w 2378804"/>
                <a:gd name="connsiteY7" fmla="*/ 1108462 h 2034711"/>
                <a:gd name="connsiteX8" fmla="*/ 2352491 w 2378804"/>
                <a:gd name="connsiteY8" fmla="*/ 1562374 h 2034711"/>
                <a:gd name="connsiteX9" fmla="*/ 2359069 w 2378804"/>
                <a:gd name="connsiteY9" fmla="*/ 2034711 h 2034711"/>
                <a:gd name="connsiteX10" fmla="*/ 0 w 2378804"/>
                <a:gd name="connsiteY10" fmla="*/ 2034711 h 2034711"/>
                <a:gd name="connsiteX11" fmla="*/ 0 w 2378804"/>
                <a:gd name="connsiteY11" fmla="*/ 0 h 2034711"/>
                <a:gd name="connsiteX0" fmla="*/ 0 w 2378804"/>
                <a:gd name="connsiteY0" fmla="*/ 0 h 2034711"/>
                <a:gd name="connsiteX1" fmla="*/ 2378804 w 2378804"/>
                <a:gd name="connsiteY1" fmla="*/ 0 h 2034711"/>
                <a:gd name="connsiteX2" fmla="*/ 2372225 w 2378804"/>
                <a:gd name="connsiteY2" fmla="*/ 394705 h 2034711"/>
                <a:gd name="connsiteX3" fmla="*/ 2316309 w 2378804"/>
                <a:gd name="connsiteY3" fmla="*/ 414440 h 2034711"/>
                <a:gd name="connsiteX4" fmla="*/ 2316309 w 2378804"/>
                <a:gd name="connsiteY4" fmla="*/ 516406 h 2034711"/>
                <a:gd name="connsiteX5" fmla="*/ 2362358 w 2378804"/>
                <a:gd name="connsiteY5" fmla="*/ 542719 h 2034711"/>
                <a:gd name="connsiteX6" fmla="*/ 2345912 w 2378804"/>
                <a:gd name="connsiteY6" fmla="*/ 1036101 h 2034711"/>
                <a:gd name="connsiteX7" fmla="*/ 2362357 w 2378804"/>
                <a:gd name="connsiteY7" fmla="*/ 1108462 h 2034711"/>
                <a:gd name="connsiteX8" fmla="*/ 2352491 w 2378804"/>
                <a:gd name="connsiteY8" fmla="*/ 1562374 h 2034711"/>
                <a:gd name="connsiteX9" fmla="*/ 2359069 w 2378804"/>
                <a:gd name="connsiteY9" fmla="*/ 2034711 h 2034711"/>
                <a:gd name="connsiteX10" fmla="*/ 0 w 2378804"/>
                <a:gd name="connsiteY10" fmla="*/ 2034711 h 2034711"/>
                <a:gd name="connsiteX11" fmla="*/ 0 w 2378804"/>
                <a:gd name="connsiteY11" fmla="*/ 0 h 2034711"/>
                <a:gd name="connsiteX0" fmla="*/ 0 w 2531877"/>
                <a:gd name="connsiteY0" fmla="*/ 0 h 2034711"/>
                <a:gd name="connsiteX1" fmla="*/ 2378804 w 2531877"/>
                <a:gd name="connsiteY1" fmla="*/ 0 h 2034711"/>
                <a:gd name="connsiteX2" fmla="*/ 2372225 w 2531877"/>
                <a:gd name="connsiteY2" fmla="*/ 394705 h 2034711"/>
                <a:gd name="connsiteX3" fmla="*/ 2316309 w 2531877"/>
                <a:gd name="connsiteY3" fmla="*/ 414440 h 2034711"/>
                <a:gd name="connsiteX4" fmla="*/ 2316309 w 2531877"/>
                <a:gd name="connsiteY4" fmla="*/ 516406 h 2034711"/>
                <a:gd name="connsiteX5" fmla="*/ 2362358 w 2531877"/>
                <a:gd name="connsiteY5" fmla="*/ 542719 h 2034711"/>
                <a:gd name="connsiteX6" fmla="*/ 2345912 w 2531877"/>
                <a:gd name="connsiteY6" fmla="*/ 1036101 h 2034711"/>
                <a:gd name="connsiteX7" fmla="*/ 2362357 w 2531877"/>
                <a:gd name="connsiteY7" fmla="*/ 1108462 h 2034711"/>
                <a:gd name="connsiteX8" fmla="*/ 2352491 w 2531877"/>
                <a:gd name="connsiteY8" fmla="*/ 1562374 h 2034711"/>
                <a:gd name="connsiteX9" fmla="*/ 2352490 w 2531877"/>
                <a:gd name="connsiteY9" fmla="*/ 1631447 h 2034711"/>
                <a:gd name="connsiteX10" fmla="*/ 2359069 w 2531877"/>
                <a:gd name="connsiteY10" fmla="*/ 2034711 h 2034711"/>
                <a:gd name="connsiteX11" fmla="*/ 0 w 2531877"/>
                <a:gd name="connsiteY11" fmla="*/ 2034711 h 2034711"/>
                <a:gd name="connsiteX12" fmla="*/ 0 w 2531877"/>
                <a:gd name="connsiteY12" fmla="*/ 0 h 2034711"/>
                <a:gd name="connsiteX0" fmla="*/ 0 w 2535297"/>
                <a:gd name="connsiteY0" fmla="*/ 0 h 2034711"/>
                <a:gd name="connsiteX1" fmla="*/ 2378804 w 2535297"/>
                <a:gd name="connsiteY1" fmla="*/ 0 h 2034711"/>
                <a:gd name="connsiteX2" fmla="*/ 2372225 w 2535297"/>
                <a:gd name="connsiteY2" fmla="*/ 394705 h 2034711"/>
                <a:gd name="connsiteX3" fmla="*/ 2316309 w 2535297"/>
                <a:gd name="connsiteY3" fmla="*/ 414440 h 2034711"/>
                <a:gd name="connsiteX4" fmla="*/ 2316309 w 2535297"/>
                <a:gd name="connsiteY4" fmla="*/ 516406 h 2034711"/>
                <a:gd name="connsiteX5" fmla="*/ 2362358 w 2535297"/>
                <a:gd name="connsiteY5" fmla="*/ 542719 h 2034711"/>
                <a:gd name="connsiteX6" fmla="*/ 2345912 w 2535297"/>
                <a:gd name="connsiteY6" fmla="*/ 1036101 h 2034711"/>
                <a:gd name="connsiteX7" fmla="*/ 2362357 w 2535297"/>
                <a:gd name="connsiteY7" fmla="*/ 1108462 h 2034711"/>
                <a:gd name="connsiteX8" fmla="*/ 2352491 w 2535297"/>
                <a:gd name="connsiteY8" fmla="*/ 1562374 h 2034711"/>
                <a:gd name="connsiteX9" fmla="*/ 2365647 w 2535297"/>
                <a:gd name="connsiteY9" fmla="*/ 1631447 h 2034711"/>
                <a:gd name="connsiteX10" fmla="*/ 2359069 w 2535297"/>
                <a:gd name="connsiteY10" fmla="*/ 2034711 h 2034711"/>
                <a:gd name="connsiteX11" fmla="*/ 0 w 2535297"/>
                <a:gd name="connsiteY11" fmla="*/ 2034711 h 2034711"/>
                <a:gd name="connsiteX12" fmla="*/ 0 w 2535297"/>
                <a:gd name="connsiteY12" fmla="*/ 0 h 2034711"/>
                <a:gd name="connsiteX0" fmla="*/ 0 w 2378804"/>
                <a:gd name="connsiteY0" fmla="*/ 0 h 2034711"/>
                <a:gd name="connsiteX1" fmla="*/ 2378804 w 2378804"/>
                <a:gd name="connsiteY1" fmla="*/ 0 h 2034711"/>
                <a:gd name="connsiteX2" fmla="*/ 2372225 w 2378804"/>
                <a:gd name="connsiteY2" fmla="*/ 394705 h 2034711"/>
                <a:gd name="connsiteX3" fmla="*/ 2316309 w 2378804"/>
                <a:gd name="connsiteY3" fmla="*/ 414440 h 2034711"/>
                <a:gd name="connsiteX4" fmla="*/ 2316309 w 2378804"/>
                <a:gd name="connsiteY4" fmla="*/ 516406 h 2034711"/>
                <a:gd name="connsiteX5" fmla="*/ 2362358 w 2378804"/>
                <a:gd name="connsiteY5" fmla="*/ 542719 h 2034711"/>
                <a:gd name="connsiteX6" fmla="*/ 2345912 w 2378804"/>
                <a:gd name="connsiteY6" fmla="*/ 1036101 h 2034711"/>
                <a:gd name="connsiteX7" fmla="*/ 2362357 w 2378804"/>
                <a:gd name="connsiteY7" fmla="*/ 1108462 h 2034711"/>
                <a:gd name="connsiteX8" fmla="*/ 2352491 w 2378804"/>
                <a:gd name="connsiteY8" fmla="*/ 1562374 h 2034711"/>
                <a:gd name="connsiteX9" fmla="*/ 2365647 w 2378804"/>
                <a:gd name="connsiteY9" fmla="*/ 1631447 h 2034711"/>
                <a:gd name="connsiteX10" fmla="*/ 2359069 w 2378804"/>
                <a:gd name="connsiteY10" fmla="*/ 2034711 h 2034711"/>
                <a:gd name="connsiteX11" fmla="*/ 0 w 2378804"/>
                <a:gd name="connsiteY11" fmla="*/ 2034711 h 2034711"/>
                <a:gd name="connsiteX12" fmla="*/ 0 w 2378804"/>
                <a:gd name="connsiteY12" fmla="*/ 0 h 2034711"/>
                <a:gd name="connsiteX0" fmla="*/ 0 w 2372225"/>
                <a:gd name="connsiteY0" fmla="*/ 0 h 2034711"/>
                <a:gd name="connsiteX1" fmla="*/ 2339333 w 2372225"/>
                <a:gd name="connsiteY1" fmla="*/ 3290 h 2034711"/>
                <a:gd name="connsiteX2" fmla="*/ 2372225 w 2372225"/>
                <a:gd name="connsiteY2" fmla="*/ 394705 h 2034711"/>
                <a:gd name="connsiteX3" fmla="*/ 2316309 w 2372225"/>
                <a:gd name="connsiteY3" fmla="*/ 414440 h 2034711"/>
                <a:gd name="connsiteX4" fmla="*/ 2316309 w 2372225"/>
                <a:gd name="connsiteY4" fmla="*/ 516406 h 2034711"/>
                <a:gd name="connsiteX5" fmla="*/ 2362358 w 2372225"/>
                <a:gd name="connsiteY5" fmla="*/ 542719 h 2034711"/>
                <a:gd name="connsiteX6" fmla="*/ 2345912 w 2372225"/>
                <a:gd name="connsiteY6" fmla="*/ 1036101 h 2034711"/>
                <a:gd name="connsiteX7" fmla="*/ 2362357 w 2372225"/>
                <a:gd name="connsiteY7" fmla="*/ 1108462 h 2034711"/>
                <a:gd name="connsiteX8" fmla="*/ 2352491 w 2372225"/>
                <a:gd name="connsiteY8" fmla="*/ 1562374 h 2034711"/>
                <a:gd name="connsiteX9" fmla="*/ 2365647 w 2372225"/>
                <a:gd name="connsiteY9" fmla="*/ 1631447 h 2034711"/>
                <a:gd name="connsiteX10" fmla="*/ 2359069 w 2372225"/>
                <a:gd name="connsiteY10" fmla="*/ 2034711 h 2034711"/>
                <a:gd name="connsiteX11" fmla="*/ 0 w 2372225"/>
                <a:gd name="connsiteY11" fmla="*/ 2034711 h 2034711"/>
                <a:gd name="connsiteX12" fmla="*/ 0 w 2372225"/>
                <a:gd name="connsiteY12" fmla="*/ 0 h 2034711"/>
                <a:gd name="connsiteX0" fmla="*/ 0 w 2365647"/>
                <a:gd name="connsiteY0" fmla="*/ 0 h 2034711"/>
                <a:gd name="connsiteX1" fmla="*/ 2339333 w 2365647"/>
                <a:gd name="connsiteY1" fmla="*/ 3290 h 2034711"/>
                <a:gd name="connsiteX2" fmla="*/ 2342622 w 2365647"/>
                <a:gd name="connsiteY2" fmla="*/ 394705 h 2034711"/>
                <a:gd name="connsiteX3" fmla="*/ 2316309 w 2365647"/>
                <a:gd name="connsiteY3" fmla="*/ 414440 h 2034711"/>
                <a:gd name="connsiteX4" fmla="*/ 2316309 w 2365647"/>
                <a:gd name="connsiteY4" fmla="*/ 516406 h 2034711"/>
                <a:gd name="connsiteX5" fmla="*/ 2362358 w 2365647"/>
                <a:gd name="connsiteY5" fmla="*/ 542719 h 2034711"/>
                <a:gd name="connsiteX6" fmla="*/ 2345912 w 2365647"/>
                <a:gd name="connsiteY6" fmla="*/ 1036101 h 2034711"/>
                <a:gd name="connsiteX7" fmla="*/ 2362357 w 2365647"/>
                <a:gd name="connsiteY7" fmla="*/ 1108462 h 2034711"/>
                <a:gd name="connsiteX8" fmla="*/ 2352491 w 2365647"/>
                <a:gd name="connsiteY8" fmla="*/ 1562374 h 2034711"/>
                <a:gd name="connsiteX9" fmla="*/ 2365647 w 2365647"/>
                <a:gd name="connsiteY9" fmla="*/ 1631447 h 2034711"/>
                <a:gd name="connsiteX10" fmla="*/ 2359069 w 2365647"/>
                <a:gd name="connsiteY10" fmla="*/ 2034711 h 2034711"/>
                <a:gd name="connsiteX11" fmla="*/ 0 w 2365647"/>
                <a:gd name="connsiteY11" fmla="*/ 2034711 h 2034711"/>
                <a:gd name="connsiteX12" fmla="*/ 0 w 2365647"/>
                <a:gd name="connsiteY12" fmla="*/ 0 h 2034711"/>
                <a:gd name="connsiteX0" fmla="*/ 0 w 2393507"/>
                <a:gd name="connsiteY0" fmla="*/ 0 h 2034711"/>
                <a:gd name="connsiteX1" fmla="*/ 2339333 w 2393507"/>
                <a:gd name="connsiteY1" fmla="*/ 3290 h 2034711"/>
                <a:gd name="connsiteX2" fmla="*/ 2342622 w 2393507"/>
                <a:gd name="connsiteY2" fmla="*/ 394705 h 2034711"/>
                <a:gd name="connsiteX3" fmla="*/ 2316309 w 2393507"/>
                <a:gd name="connsiteY3" fmla="*/ 414440 h 2034711"/>
                <a:gd name="connsiteX4" fmla="*/ 2316309 w 2393507"/>
                <a:gd name="connsiteY4" fmla="*/ 516406 h 2034711"/>
                <a:gd name="connsiteX5" fmla="*/ 2362358 w 2393507"/>
                <a:gd name="connsiteY5" fmla="*/ 542719 h 2034711"/>
                <a:gd name="connsiteX6" fmla="*/ 2345912 w 2393507"/>
                <a:gd name="connsiteY6" fmla="*/ 1036101 h 2034711"/>
                <a:gd name="connsiteX7" fmla="*/ 2362357 w 2393507"/>
                <a:gd name="connsiteY7" fmla="*/ 1108462 h 2034711"/>
                <a:gd name="connsiteX8" fmla="*/ 2352491 w 2393507"/>
                <a:gd name="connsiteY8" fmla="*/ 1562374 h 2034711"/>
                <a:gd name="connsiteX9" fmla="*/ 2365647 w 2393507"/>
                <a:gd name="connsiteY9" fmla="*/ 1631447 h 2034711"/>
                <a:gd name="connsiteX10" fmla="*/ 2393507 w 2393507"/>
                <a:gd name="connsiteY10" fmla="*/ 2021004 h 2034711"/>
                <a:gd name="connsiteX11" fmla="*/ 0 w 2393507"/>
                <a:gd name="connsiteY11" fmla="*/ 2034711 h 2034711"/>
                <a:gd name="connsiteX12" fmla="*/ 0 w 2393507"/>
                <a:gd name="connsiteY12" fmla="*/ 0 h 2034711"/>
                <a:gd name="connsiteX0" fmla="*/ 0 w 2393507"/>
                <a:gd name="connsiteY0" fmla="*/ 0 h 2044991"/>
                <a:gd name="connsiteX1" fmla="*/ 2339333 w 2393507"/>
                <a:gd name="connsiteY1" fmla="*/ 3290 h 2044991"/>
                <a:gd name="connsiteX2" fmla="*/ 2342622 w 2393507"/>
                <a:gd name="connsiteY2" fmla="*/ 394705 h 2044991"/>
                <a:gd name="connsiteX3" fmla="*/ 2316309 w 2393507"/>
                <a:gd name="connsiteY3" fmla="*/ 414440 h 2044991"/>
                <a:gd name="connsiteX4" fmla="*/ 2316309 w 2393507"/>
                <a:gd name="connsiteY4" fmla="*/ 516406 h 2044991"/>
                <a:gd name="connsiteX5" fmla="*/ 2362358 w 2393507"/>
                <a:gd name="connsiteY5" fmla="*/ 542719 h 2044991"/>
                <a:gd name="connsiteX6" fmla="*/ 2345912 w 2393507"/>
                <a:gd name="connsiteY6" fmla="*/ 1036101 h 2044991"/>
                <a:gd name="connsiteX7" fmla="*/ 2362357 w 2393507"/>
                <a:gd name="connsiteY7" fmla="*/ 1108462 h 2044991"/>
                <a:gd name="connsiteX8" fmla="*/ 2352491 w 2393507"/>
                <a:gd name="connsiteY8" fmla="*/ 1562374 h 2044991"/>
                <a:gd name="connsiteX9" fmla="*/ 2365647 w 2393507"/>
                <a:gd name="connsiteY9" fmla="*/ 1631447 h 2044991"/>
                <a:gd name="connsiteX10" fmla="*/ 2393507 w 2393507"/>
                <a:gd name="connsiteY10" fmla="*/ 2044991 h 2044991"/>
                <a:gd name="connsiteX11" fmla="*/ 0 w 2393507"/>
                <a:gd name="connsiteY11" fmla="*/ 2034711 h 2044991"/>
                <a:gd name="connsiteX12" fmla="*/ 0 w 2393507"/>
                <a:gd name="connsiteY12" fmla="*/ 0 h 2044991"/>
                <a:gd name="connsiteX0" fmla="*/ 0 w 2393507"/>
                <a:gd name="connsiteY0" fmla="*/ 0 h 2044991"/>
                <a:gd name="connsiteX1" fmla="*/ 2339333 w 2393507"/>
                <a:gd name="connsiteY1" fmla="*/ 3290 h 2044991"/>
                <a:gd name="connsiteX2" fmla="*/ 2342622 w 2393507"/>
                <a:gd name="connsiteY2" fmla="*/ 394705 h 2044991"/>
                <a:gd name="connsiteX3" fmla="*/ 2316309 w 2393507"/>
                <a:gd name="connsiteY3" fmla="*/ 516406 h 2044991"/>
                <a:gd name="connsiteX4" fmla="*/ 2362358 w 2393507"/>
                <a:gd name="connsiteY4" fmla="*/ 542719 h 2044991"/>
                <a:gd name="connsiteX5" fmla="*/ 2345912 w 2393507"/>
                <a:gd name="connsiteY5" fmla="*/ 1036101 h 2044991"/>
                <a:gd name="connsiteX6" fmla="*/ 2362357 w 2393507"/>
                <a:gd name="connsiteY6" fmla="*/ 1108462 h 2044991"/>
                <a:gd name="connsiteX7" fmla="*/ 2352491 w 2393507"/>
                <a:gd name="connsiteY7" fmla="*/ 1562374 h 2044991"/>
                <a:gd name="connsiteX8" fmla="*/ 2365647 w 2393507"/>
                <a:gd name="connsiteY8" fmla="*/ 1631447 h 2044991"/>
                <a:gd name="connsiteX9" fmla="*/ 2393507 w 2393507"/>
                <a:gd name="connsiteY9" fmla="*/ 2044991 h 2044991"/>
                <a:gd name="connsiteX10" fmla="*/ 0 w 2393507"/>
                <a:gd name="connsiteY10" fmla="*/ 2034711 h 2044991"/>
                <a:gd name="connsiteX11" fmla="*/ 0 w 2393507"/>
                <a:gd name="connsiteY11" fmla="*/ 0 h 2044991"/>
                <a:gd name="connsiteX0" fmla="*/ 0 w 2393507"/>
                <a:gd name="connsiteY0" fmla="*/ 0 h 2044991"/>
                <a:gd name="connsiteX1" fmla="*/ 2339333 w 2393507"/>
                <a:gd name="connsiteY1" fmla="*/ 3290 h 2044991"/>
                <a:gd name="connsiteX2" fmla="*/ 2342622 w 2393507"/>
                <a:gd name="connsiteY2" fmla="*/ 394705 h 2044991"/>
                <a:gd name="connsiteX3" fmla="*/ 2312865 w 2393507"/>
                <a:gd name="connsiteY3" fmla="*/ 543819 h 2044991"/>
                <a:gd name="connsiteX4" fmla="*/ 2362358 w 2393507"/>
                <a:gd name="connsiteY4" fmla="*/ 542719 h 2044991"/>
                <a:gd name="connsiteX5" fmla="*/ 2345912 w 2393507"/>
                <a:gd name="connsiteY5" fmla="*/ 1036101 h 2044991"/>
                <a:gd name="connsiteX6" fmla="*/ 2362357 w 2393507"/>
                <a:gd name="connsiteY6" fmla="*/ 1108462 h 2044991"/>
                <a:gd name="connsiteX7" fmla="*/ 2352491 w 2393507"/>
                <a:gd name="connsiteY7" fmla="*/ 1562374 h 2044991"/>
                <a:gd name="connsiteX8" fmla="*/ 2365647 w 2393507"/>
                <a:gd name="connsiteY8" fmla="*/ 1631447 h 2044991"/>
                <a:gd name="connsiteX9" fmla="*/ 2393507 w 2393507"/>
                <a:gd name="connsiteY9" fmla="*/ 2044991 h 2044991"/>
                <a:gd name="connsiteX10" fmla="*/ 0 w 2393507"/>
                <a:gd name="connsiteY10" fmla="*/ 2034711 h 2044991"/>
                <a:gd name="connsiteX11" fmla="*/ 0 w 2393507"/>
                <a:gd name="connsiteY11" fmla="*/ 0 h 2044991"/>
                <a:gd name="connsiteX0" fmla="*/ 0 w 2393507"/>
                <a:gd name="connsiteY0" fmla="*/ 0 h 2044991"/>
                <a:gd name="connsiteX1" fmla="*/ 2339333 w 2393507"/>
                <a:gd name="connsiteY1" fmla="*/ 3290 h 2044991"/>
                <a:gd name="connsiteX2" fmla="*/ 2342622 w 2393507"/>
                <a:gd name="connsiteY2" fmla="*/ 394705 h 2044991"/>
                <a:gd name="connsiteX3" fmla="*/ 2340415 w 2393507"/>
                <a:gd name="connsiteY3" fmla="*/ 499274 h 2044991"/>
                <a:gd name="connsiteX4" fmla="*/ 2362358 w 2393507"/>
                <a:gd name="connsiteY4" fmla="*/ 542719 h 2044991"/>
                <a:gd name="connsiteX5" fmla="*/ 2345912 w 2393507"/>
                <a:gd name="connsiteY5" fmla="*/ 1036101 h 2044991"/>
                <a:gd name="connsiteX6" fmla="*/ 2362357 w 2393507"/>
                <a:gd name="connsiteY6" fmla="*/ 1108462 h 2044991"/>
                <a:gd name="connsiteX7" fmla="*/ 2352491 w 2393507"/>
                <a:gd name="connsiteY7" fmla="*/ 1562374 h 2044991"/>
                <a:gd name="connsiteX8" fmla="*/ 2365647 w 2393507"/>
                <a:gd name="connsiteY8" fmla="*/ 1631447 h 2044991"/>
                <a:gd name="connsiteX9" fmla="*/ 2393507 w 2393507"/>
                <a:gd name="connsiteY9" fmla="*/ 2044991 h 2044991"/>
                <a:gd name="connsiteX10" fmla="*/ 0 w 2393507"/>
                <a:gd name="connsiteY10" fmla="*/ 2034711 h 2044991"/>
                <a:gd name="connsiteX11" fmla="*/ 0 w 2393507"/>
                <a:gd name="connsiteY11" fmla="*/ 0 h 2044991"/>
                <a:gd name="connsiteX0" fmla="*/ 0 w 2393507"/>
                <a:gd name="connsiteY0" fmla="*/ 0 h 2044991"/>
                <a:gd name="connsiteX1" fmla="*/ 2339333 w 2393507"/>
                <a:gd name="connsiteY1" fmla="*/ 3290 h 2044991"/>
                <a:gd name="connsiteX2" fmla="*/ 2342622 w 2393507"/>
                <a:gd name="connsiteY2" fmla="*/ 394705 h 2044991"/>
                <a:gd name="connsiteX3" fmla="*/ 2340415 w 2393507"/>
                <a:gd name="connsiteY3" fmla="*/ 499274 h 2044991"/>
                <a:gd name="connsiteX4" fmla="*/ 2362358 w 2393507"/>
                <a:gd name="connsiteY4" fmla="*/ 542719 h 2044991"/>
                <a:gd name="connsiteX5" fmla="*/ 2359687 w 2393507"/>
                <a:gd name="connsiteY5" fmla="*/ 1015542 h 2044991"/>
                <a:gd name="connsiteX6" fmla="*/ 2362357 w 2393507"/>
                <a:gd name="connsiteY6" fmla="*/ 1108462 h 2044991"/>
                <a:gd name="connsiteX7" fmla="*/ 2352491 w 2393507"/>
                <a:gd name="connsiteY7" fmla="*/ 1562374 h 2044991"/>
                <a:gd name="connsiteX8" fmla="*/ 2365647 w 2393507"/>
                <a:gd name="connsiteY8" fmla="*/ 1631447 h 2044991"/>
                <a:gd name="connsiteX9" fmla="*/ 2393507 w 2393507"/>
                <a:gd name="connsiteY9" fmla="*/ 2044991 h 2044991"/>
                <a:gd name="connsiteX10" fmla="*/ 0 w 2393507"/>
                <a:gd name="connsiteY10" fmla="*/ 2034711 h 2044991"/>
                <a:gd name="connsiteX11" fmla="*/ 0 w 2393507"/>
                <a:gd name="connsiteY11" fmla="*/ 0 h 2044991"/>
                <a:gd name="connsiteX0" fmla="*/ 0 w 2393507"/>
                <a:gd name="connsiteY0" fmla="*/ 0 h 2044991"/>
                <a:gd name="connsiteX1" fmla="*/ 2339333 w 2393507"/>
                <a:gd name="connsiteY1" fmla="*/ 3290 h 2044991"/>
                <a:gd name="connsiteX2" fmla="*/ 2342622 w 2393507"/>
                <a:gd name="connsiteY2" fmla="*/ 394705 h 2044991"/>
                <a:gd name="connsiteX3" fmla="*/ 2340415 w 2393507"/>
                <a:gd name="connsiteY3" fmla="*/ 499274 h 2044991"/>
                <a:gd name="connsiteX4" fmla="*/ 2362358 w 2393507"/>
                <a:gd name="connsiteY4" fmla="*/ 542719 h 2044991"/>
                <a:gd name="connsiteX5" fmla="*/ 2359687 w 2393507"/>
                <a:gd name="connsiteY5" fmla="*/ 1015542 h 2044991"/>
                <a:gd name="connsiteX6" fmla="*/ 2376132 w 2393507"/>
                <a:gd name="connsiteY6" fmla="*/ 1067343 h 2044991"/>
                <a:gd name="connsiteX7" fmla="*/ 2352491 w 2393507"/>
                <a:gd name="connsiteY7" fmla="*/ 1562374 h 2044991"/>
                <a:gd name="connsiteX8" fmla="*/ 2365647 w 2393507"/>
                <a:gd name="connsiteY8" fmla="*/ 1631447 h 2044991"/>
                <a:gd name="connsiteX9" fmla="*/ 2393507 w 2393507"/>
                <a:gd name="connsiteY9" fmla="*/ 2044991 h 2044991"/>
                <a:gd name="connsiteX10" fmla="*/ 0 w 2393507"/>
                <a:gd name="connsiteY10" fmla="*/ 2034711 h 2044991"/>
                <a:gd name="connsiteX11" fmla="*/ 0 w 2393507"/>
                <a:gd name="connsiteY11" fmla="*/ 0 h 2044991"/>
                <a:gd name="connsiteX0" fmla="*/ 0 w 2393507"/>
                <a:gd name="connsiteY0" fmla="*/ 0 h 2044991"/>
                <a:gd name="connsiteX1" fmla="*/ 2339333 w 2393507"/>
                <a:gd name="connsiteY1" fmla="*/ 3290 h 2044991"/>
                <a:gd name="connsiteX2" fmla="*/ 2342622 w 2393507"/>
                <a:gd name="connsiteY2" fmla="*/ 394705 h 2044991"/>
                <a:gd name="connsiteX3" fmla="*/ 2340415 w 2393507"/>
                <a:gd name="connsiteY3" fmla="*/ 499274 h 2044991"/>
                <a:gd name="connsiteX4" fmla="*/ 2362358 w 2393507"/>
                <a:gd name="connsiteY4" fmla="*/ 542719 h 2044991"/>
                <a:gd name="connsiteX5" fmla="*/ 2359687 w 2393507"/>
                <a:gd name="connsiteY5" fmla="*/ 1015542 h 2044991"/>
                <a:gd name="connsiteX6" fmla="*/ 2376132 w 2393507"/>
                <a:gd name="connsiteY6" fmla="*/ 1067343 h 2044991"/>
                <a:gd name="connsiteX7" fmla="*/ 2352491 w 2393507"/>
                <a:gd name="connsiteY7" fmla="*/ 1562374 h 2044991"/>
                <a:gd name="connsiteX8" fmla="*/ 2365647 w 2393507"/>
                <a:gd name="connsiteY8" fmla="*/ 1631447 h 2044991"/>
                <a:gd name="connsiteX9" fmla="*/ 2393507 w 2393507"/>
                <a:gd name="connsiteY9" fmla="*/ 2044991 h 2044991"/>
                <a:gd name="connsiteX10" fmla="*/ 0 w 2393507"/>
                <a:gd name="connsiteY10" fmla="*/ 2034711 h 2044991"/>
                <a:gd name="connsiteX11" fmla="*/ 0 w 2393507"/>
                <a:gd name="connsiteY11" fmla="*/ 0 h 2044991"/>
                <a:gd name="connsiteX0" fmla="*/ 0 w 2393507"/>
                <a:gd name="connsiteY0" fmla="*/ 0 h 2044991"/>
                <a:gd name="connsiteX1" fmla="*/ 2339333 w 2393507"/>
                <a:gd name="connsiteY1" fmla="*/ 3290 h 2044991"/>
                <a:gd name="connsiteX2" fmla="*/ 2342622 w 2393507"/>
                <a:gd name="connsiteY2" fmla="*/ 394705 h 2044991"/>
                <a:gd name="connsiteX3" fmla="*/ 2340415 w 2393507"/>
                <a:gd name="connsiteY3" fmla="*/ 499274 h 2044991"/>
                <a:gd name="connsiteX4" fmla="*/ 2362358 w 2393507"/>
                <a:gd name="connsiteY4" fmla="*/ 542719 h 2044991"/>
                <a:gd name="connsiteX5" fmla="*/ 2352801 w 2393507"/>
                <a:gd name="connsiteY5" fmla="*/ 1022395 h 2044991"/>
                <a:gd name="connsiteX6" fmla="*/ 2376132 w 2393507"/>
                <a:gd name="connsiteY6" fmla="*/ 1067343 h 2044991"/>
                <a:gd name="connsiteX7" fmla="*/ 2352491 w 2393507"/>
                <a:gd name="connsiteY7" fmla="*/ 1562374 h 2044991"/>
                <a:gd name="connsiteX8" fmla="*/ 2365647 w 2393507"/>
                <a:gd name="connsiteY8" fmla="*/ 1631447 h 2044991"/>
                <a:gd name="connsiteX9" fmla="*/ 2393507 w 2393507"/>
                <a:gd name="connsiteY9" fmla="*/ 2044991 h 2044991"/>
                <a:gd name="connsiteX10" fmla="*/ 0 w 2393507"/>
                <a:gd name="connsiteY10" fmla="*/ 2034711 h 2044991"/>
                <a:gd name="connsiteX11" fmla="*/ 0 w 2393507"/>
                <a:gd name="connsiteY11" fmla="*/ 0 h 2044991"/>
                <a:gd name="connsiteX0" fmla="*/ 0 w 2393507"/>
                <a:gd name="connsiteY0" fmla="*/ 0 h 2044991"/>
                <a:gd name="connsiteX1" fmla="*/ 2339333 w 2393507"/>
                <a:gd name="connsiteY1" fmla="*/ 3290 h 2044991"/>
                <a:gd name="connsiteX2" fmla="*/ 2342622 w 2393507"/>
                <a:gd name="connsiteY2" fmla="*/ 394705 h 2044991"/>
                <a:gd name="connsiteX3" fmla="*/ 2340415 w 2393507"/>
                <a:gd name="connsiteY3" fmla="*/ 499274 h 2044991"/>
                <a:gd name="connsiteX4" fmla="*/ 2355471 w 2393507"/>
                <a:gd name="connsiteY4" fmla="*/ 542719 h 2044991"/>
                <a:gd name="connsiteX5" fmla="*/ 2352801 w 2393507"/>
                <a:gd name="connsiteY5" fmla="*/ 1022395 h 2044991"/>
                <a:gd name="connsiteX6" fmla="*/ 2376132 w 2393507"/>
                <a:gd name="connsiteY6" fmla="*/ 1067343 h 2044991"/>
                <a:gd name="connsiteX7" fmla="*/ 2352491 w 2393507"/>
                <a:gd name="connsiteY7" fmla="*/ 1562374 h 2044991"/>
                <a:gd name="connsiteX8" fmla="*/ 2365647 w 2393507"/>
                <a:gd name="connsiteY8" fmla="*/ 1631447 h 2044991"/>
                <a:gd name="connsiteX9" fmla="*/ 2393507 w 2393507"/>
                <a:gd name="connsiteY9" fmla="*/ 2044991 h 2044991"/>
                <a:gd name="connsiteX10" fmla="*/ 0 w 2393507"/>
                <a:gd name="connsiteY10" fmla="*/ 2034711 h 2044991"/>
                <a:gd name="connsiteX11" fmla="*/ 0 w 2393507"/>
                <a:gd name="connsiteY11" fmla="*/ 0 h 2044991"/>
                <a:gd name="connsiteX0" fmla="*/ 0 w 2393507"/>
                <a:gd name="connsiteY0" fmla="*/ 0 h 2044991"/>
                <a:gd name="connsiteX1" fmla="*/ 2339333 w 2393507"/>
                <a:gd name="connsiteY1" fmla="*/ 3290 h 2044991"/>
                <a:gd name="connsiteX2" fmla="*/ 2342622 w 2393507"/>
                <a:gd name="connsiteY2" fmla="*/ 394705 h 2044991"/>
                <a:gd name="connsiteX3" fmla="*/ 2340415 w 2393507"/>
                <a:gd name="connsiteY3" fmla="*/ 499274 h 2044991"/>
                <a:gd name="connsiteX4" fmla="*/ 2355471 w 2393507"/>
                <a:gd name="connsiteY4" fmla="*/ 542719 h 2044991"/>
                <a:gd name="connsiteX5" fmla="*/ 2342469 w 2393507"/>
                <a:gd name="connsiteY5" fmla="*/ 1029248 h 2044991"/>
                <a:gd name="connsiteX6" fmla="*/ 2376132 w 2393507"/>
                <a:gd name="connsiteY6" fmla="*/ 1067343 h 2044991"/>
                <a:gd name="connsiteX7" fmla="*/ 2352491 w 2393507"/>
                <a:gd name="connsiteY7" fmla="*/ 1562374 h 2044991"/>
                <a:gd name="connsiteX8" fmla="*/ 2365647 w 2393507"/>
                <a:gd name="connsiteY8" fmla="*/ 1631447 h 2044991"/>
                <a:gd name="connsiteX9" fmla="*/ 2393507 w 2393507"/>
                <a:gd name="connsiteY9" fmla="*/ 2044991 h 2044991"/>
                <a:gd name="connsiteX10" fmla="*/ 0 w 2393507"/>
                <a:gd name="connsiteY10" fmla="*/ 2034711 h 2044991"/>
                <a:gd name="connsiteX11" fmla="*/ 0 w 2393507"/>
                <a:gd name="connsiteY11" fmla="*/ 0 h 2044991"/>
                <a:gd name="connsiteX0" fmla="*/ 0 w 2393507"/>
                <a:gd name="connsiteY0" fmla="*/ 0 h 2044991"/>
                <a:gd name="connsiteX1" fmla="*/ 2339333 w 2393507"/>
                <a:gd name="connsiteY1" fmla="*/ 3290 h 2044991"/>
                <a:gd name="connsiteX2" fmla="*/ 2342622 w 2393507"/>
                <a:gd name="connsiteY2" fmla="*/ 394705 h 2044991"/>
                <a:gd name="connsiteX3" fmla="*/ 2340415 w 2393507"/>
                <a:gd name="connsiteY3" fmla="*/ 499274 h 2044991"/>
                <a:gd name="connsiteX4" fmla="*/ 2355471 w 2393507"/>
                <a:gd name="connsiteY4" fmla="*/ 542719 h 2044991"/>
                <a:gd name="connsiteX5" fmla="*/ 2356244 w 2393507"/>
                <a:gd name="connsiteY5" fmla="*/ 1025822 h 2044991"/>
                <a:gd name="connsiteX6" fmla="*/ 2376132 w 2393507"/>
                <a:gd name="connsiteY6" fmla="*/ 1067343 h 2044991"/>
                <a:gd name="connsiteX7" fmla="*/ 2352491 w 2393507"/>
                <a:gd name="connsiteY7" fmla="*/ 1562374 h 2044991"/>
                <a:gd name="connsiteX8" fmla="*/ 2365647 w 2393507"/>
                <a:gd name="connsiteY8" fmla="*/ 1631447 h 2044991"/>
                <a:gd name="connsiteX9" fmla="*/ 2393507 w 2393507"/>
                <a:gd name="connsiteY9" fmla="*/ 2044991 h 2044991"/>
                <a:gd name="connsiteX10" fmla="*/ 0 w 2393507"/>
                <a:gd name="connsiteY10" fmla="*/ 2034711 h 2044991"/>
                <a:gd name="connsiteX11" fmla="*/ 0 w 2393507"/>
                <a:gd name="connsiteY11" fmla="*/ 0 h 2044991"/>
                <a:gd name="connsiteX0" fmla="*/ 0 w 2393507"/>
                <a:gd name="connsiteY0" fmla="*/ 0 h 2044991"/>
                <a:gd name="connsiteX1" fmla="*/ 2339333 w 2393507"/>
                <a:gd name="connsiteY1" fmla="*/ 3290 h 2044991"/>
                <a:gd name="connsiteX2" fmla="*/ 2342622 w 2393507"/>
                <a:gd name="connsiteY2" fmla="*/ 394705 h 2044991"/>
                <a:gd name="connsiteX3" fmla="*/ 2340415 w 2393507"/>
                <a:gd name="connsiteY3" fmla="*/ 499274 h 2044991"/>
                <a:gd name="connsiteX4" fmla="*/ 2355471 w 2393507"/>
                <a:gd name="connsiteY4" fmla="*/ 542719 h 2044991"/>
                <a:gd name="connsiteX5" fmla="*/ 2356244 w 2393507"/>
                <a:gd name="connsiteY5" fmla="*/ 1025822 h 2044991"/>
                <a:gd name="connsiteX6" fmla="*/ 2376132 w 2393507"/>
                <a:gd name="connsiteY6" fmla="*/ 1067343 h 2044991"/>
                <a:gd name="connsiteX7" fmla="*/ 2373152 w 2393507"/>
                <a:gd name="connsiteY7" fmla="*/ 1562374 h 2044991"/>
                <a:gd name="connsiteX8" fmla="*/ 2365647 w 2393507"/>
                <a:gd name="connsiteY8" fmla="*/ 1631447 h 2044991"/>
                <a:gd name="connsiteX9" fmla="*/ 2393507 w 2393507"/>
                <a:gd name="connsiteY9" fmla="*/ 2044991 h 2044991"/>
                <a:gd name="connsiteX10" fmla="*/ 0 w 2393507"/>
                <a:gd name="connsiteY10" fmla="*/ 2034711 h 2044991"/>
                <a:gd name="connsiteX11" fmla="*/ 0 w 2393507"/>
                <a:gd name="connsiteY11" fmla="*/ 0 h 2044991"/>
                <a:gd name="connsiteX0" fmla="*/ 0 w 2393507"/>
                <a:gd name="connsiteY0" fmla="*/ 0 h 2044991"/>
                <a:gd name="connsiteX1" fmla="*/ 2339333 w 2393507"/>
                <a:gd name="connsiteY1" fmla="*/ 3290 h 2044991"/>
                <a:gd name="connsiteX2" fmla="*/ 2342622 w 2393507"/>
                <a:gd name="connsiteY2" fmla="*/ 394705 h 2044991"/>
                <a:gd name="connsiteX3" fmla="*/ 2340415 w 2393507"/>
                <a:gd name="connsiteY3" fmla="*/ 499274 h 2044991"/>
                <a:gd name="connsiteX4" fmla="*/ 2355471 w 2393507"/>
                <a:gd name="connsiteY4" fmla="*/ 542719 h 2044991"/>
                <a:gd name="connsiteX5" fmla="*/ 2356244 w 2393507"/>
                <a:gd name="connsiteY5" fmla="*/ 1025822 h 2044991"/>
                <a:gd name="connsiteX6" fmla="*/ 2376132 w 2393507"/>
                <a:gd name="connsiteY6" fmla="*/ 1067343 h 2044991"/>
                <a:gd name="connsiteX7" fmla="*/ 2373152 w 2393507"/>
                <a:gd name="connsiteY7" fmla="*/ 1562374 h 2044991"/>
                <a:gd name="connsiteX8" fmla="*/ 2393197 w 2393507"/>
                <a:gd name="connsiteY8" fmla="*/ 1610887 h 2044991"/>
                <a:gd name="connsiteX9" fmla="*/ 2393507 w 2393507"/>
                <a:gd name="connsiteY9" fmla="*/ 2044991 h 2044991"/>
                <a:gd name="connsiteX10" fmla="*/ 0 w 2393507"/>
                <a:gd name="connsiteY10" fmla="*/ 2034711 h 2044991"/>
                <a:gd name="connsiteX11" fmla="*/ 0 w 2393507"/>
                <a:gd name="connsiteY11" fmla="*/ 0 h 2044991"/>
                <a:gd name="connsiteX0" fmla="*/ 0 w 2393507"/>
                <a:gd name="connsiteY0" fmla="*/ 0 h 2044991"/>
                <a:gd name="connsiteX1" fmla="*/ 2339333 w 2393507"/>
                <a:gd name="connsiteY1" fmla="*/ 3290 h 2044991"/>
                <a:gd name="connsiteX2" fmla="*/ 2342622 w 2393507"/>
                <a:gd name="connsiteY2" fmla="*/ 394705 h 2044991"/>
                <a:gd name="connsiteX3" fmla="*/ 2340415 w 2393507"/>
                <a:gd name="connsiteY3" fmla="*/ 499274 h 2044991"/>
                <a:gd name="connsiteX4" fmla="*/ 2355471 w 2393507"/>
                <a:gd name="connsiteY4" fmla="*/ 542719 h 2044991"/>
                <a:gd name="connsiteX5" fmla="*/ 2356244 w 2393507"/>
                <a:gd name="connsiteY5" fmla="*/ 1025822 h 2044991"/>
                <a:gd name="connsiteX6" fmla="*/ 2376132 w 2393507"/>
                <a:gd name="connsiteY6" fmla="*/ 1067343 h 2044991"/>
                <a:gd name="connsiteX7" fmla="*/ 2373152 w 2393507"/>
                <a:gd name="connsiteY7" fmla="*/ 1562374 h 2044991"/>
                <a:gd name="connsiteX8" fmla="*/ 2393197 w 2393507"/>
                <a:gd name="connsiteY8" fmla="*/ 1610887 h 2044991"/>
                <a:gd name="connsiteX9" fmla="*/ 2393507 w 2393507"/>
                <a:gd name="connsiteY9" fmla="*/ 2044991 h 2044991"/>
                <a:gd name="connsiteX10" fmla="*/ 0 w 2393507"/>
                <a:gd name="connsiteY10" fmla="*/ 2034711 h 2044991"/>
                <a:gd name="connsiteX11" fmla="*/ 0 w 2393507"/>
                <a:gd name="connsiteY11" fmla="*/ 0 h 2044991"/>
                <a:gd name="connsiteX0" fmla="*/ 0 w 2393507"/>
                <a:gd name="connsiteY0" fmla="*/ 0 h 2044991"/>
                <a:gd name="connsiteX1" fmla="*/ 2339333 w 2393507"/>
                <a:gd name="connsiteY1" fmla="*/ 3290 h 2044991"/>
                <a:gd name="connsiteX2" fmla="*/ 2342622 w 2393507"/>
                <a:gd name="connsiteY2" fmla="*/ 394705 h 2044991"/>
                <a:gd name="connsiteX3" fmla="*/ 2340415 w 2393507"/>
                <a:gd name="connsiteY3" fmla="*/ 499274 h 2044991"/>
                <a:gd name="connsiteX4" fmla="*/ 2355471 w 2393507"/>
                <a:gd name="connsiteY4" fmla="*/ 542719 h 2044991"/>
                <a:gd name="connsiteX5" fmla="*/ 2356244 w 2393507"/>
                <a:gd name="connsiteY5" fmla="*/ 1025822 h 2044991"/>
                <a:gd name="connsiteX6" fmla="*/ 2376132 w 2393507"/>
                <a:gd name="connsiteY6" fmla="*/ 1067343 h 2044991"/>
                <a:gd name="connsiteX7" fmla="*/ 2373152 w 2393507"/>
                <a:gd name="connsiteY7" fmla="*/ 1521255 h 2044991"/>
                <a:gd name="connsiteX8" fmla="*/ 2393197 w 2393507"/>
                <a:gd name="connsiteY8" fmla="*/ 1610887 h 2044991"/>
                <a:gd name="connsiteX9" fmla="*/ 2393507 w 2393507"/>
                <a:gd name="connsiteY9" fmla="*/ 2044991 h 2044991"/>
                <a:gd name="connsiteX10" fmla="*/ 0 w 2393507"/>
                <a:gd name="connsiteY10" fmla="*/ 2034711 h 2044991"/>
                <a:gd name="connsiteX11" fmla="*/ 0 w 2393507"/>
                <a:gd name="connsiteY11" fmla="*/ 0 h 2044991"/>
                <a:gd name="connsiteX0" fmla="*/ 0 w 2393507"/>
                <a:gd name="connsiteY0" fmla="*/ 1062 h 2046053"/>
                <a:gd name="connsiteX1" fmla="*/ 2339333 w 2393507"/>
                <a:gd name="connsiteY1" fmla="*/ 0 h 2046053"/>
                <a:gd name="connsiteX2" fmla="*/ 2342622 w 2393507"/>
                <a:gd name="connsiteY2" fmla="*/ 395767 h 2046053"/>
                <a:gd name="connsiteX3" fmla="*/ 2340415 w 2393507"/>
                <a:gd name="connsiteY3" fmla="*/ 500336 h 2046053"/>
                <a:gd name="connsiteX4" fmla="*/ 2355471 w 2393507"/>
                <a:gd name="connsiteY4" fmla="*/ 543781 h 2046053"/>
                <a:gd name="connsiteX5" fmla="*/ 2356244 w 2393507"/>
                <a:gd name="connsiteY5" fmla="*/ 1026884 h 2046053"/>
                <a:gd name="connsiteX6" fmla="*/ 2376132 w 2393507"/>
                <a:gd name="connsiteY6" fmla="*/ 1068405 h 2046053"/>
                <a:gd name="connsiteX7" fmla="*/ 2373152 w 2393507"/>
                <a:gd name="connsiteY7" fmla="*/ 1522317 h 2046053"/>
                <a:gd name="connsiteX8" fmla="*/ 2393197 w 2393507"/>
                <a:gd name="connsiteY8" fmla="*/ 1611949 h 2046053"/>
                <a:gd name="connsiteX9" fmla="*/ 2393507 w 2393507"/>
                <a:gd name="connsiteY9" fmla="*/ 2046053 h 2046053"/>
                <a:gd name="connsiteX10" fmla="*/ 0 w 2393507"/>
                <a:gd name="connsiteY10" fmla="*/ 2035773 h 2046053"/>
                <a:gd name="connsiteX11" fmla="*/ 0 w 2393507"/>
                <a:gd name="connsiteY11" fmla="*/ 1062 h 2046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3507" h="2046053">
                  <a:moveTo>
                    <a:pt x="0" y="1062"/>
                  </a:moveTo>
                  <a:lnTo>
                    <a:pt x="2339333" y="0"/>
                  </a:lnTo>
                  <a:cubicBezTo>
                    <a:pt x="2340429" y="130472"/>
                    <a:pt x="2341526" y="265295"/>
                    <a:pt x="2342622" y="395767"/>
                  </a:cubicBezTo>
                  <a:cubicBezTo>
                    <a:pt x="2338785" y="481286"/>
                    <a:pt x="2337126" y="475667"/>
                    <a:pt x="2340415" y="500336"/>
                  </a:cubicBezTo>
                  <a:lnTo>
                    <a:pt x="2355471" y="543781"/>
                  </a:lnTo>
                  <a:cubicBezTo>
                    <a:pt x="2362597" y="625463"/>
                    <a:pt x="2352801" y="939447"/>
                    <a:pt x="2356244" y="1026884"/>
                  </a:cubicBezTo>
                  <a:cubicBezTo>
                    <a:pt x="2359687" y="1114321"/>
                    <a:pt x="2366897" y="1003172"/>
                    <a:pt x="2376132" y="1068405"/>
                  </a:cubicBezTo>
                  <a:cubicBezTo>
                    <a:pt x="2377229" y="1206552"/>
                    <a:pt x="2372055" y="1384170"/>
                    <a:pt x="2373152" y="1522317"/>
                  </a:cubicBezTo>
                  <a:cubicBezTo>
                    <a:pt x="2371508" y="1609481"/>
                    <a:pt x="2378326" y="1577771"/>
                    <a:pt x="2393197" y="1611949"/>
                  </a:cubicBezTo>
                  <a:cubicBezTo>
                    <a:pt x="2393300" y="1756650"/>
                    <a:pt x="2393404" y="1901352"/>
                    <a:pt x="2393507" y="2046053"/>
                  </a:cubicBezTo>
                  <a:lnTo>
                    <a:pt x="0" y="2035773"/>
                  </a:lnTo>
                  <a:lnTo>
                    <a:pt x="0" y="1062"/>
                  </a:lnTo>
                  <a:close/>
                </a:path>
              </a:pathLst>
            </a:custGeom>
            <a:noFill/>
            <a:ln w="38100">
              <a:solidFill>
                <a:srgbClr val="4DB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entury Gothic" panose="020F0302020204030204"/>
              </a:endParaRPr>
            </a:p>
          </p:txBody>
        </p:sp>
        <p:sp>
          <p:nvSpPr>
            <p:cNvPr id="174" name="Rectangle 173"/>
            <p:cNvSpPr/>
            <p:nvPr/>
          </p:nvSpPr>
          <p:spPr>
            <a:xfrm>
              <a:off x="1384818" y="1777886"/>
              <a:ext cx="3805851" cy="2616079"/>
            </a:xfrm>
            <a:custGeom>
              <a:avLst/>
              <a:gdLst>
                <a:gd name="connsiteX0" fmla="*/ 0 w 2283418"/>
                <a:gd name="connsiteY0" fmla="*/ 0 h 1609289"/>
                <a:gd name="connsiteX1" fmla="*/ 2283418 w 2283418"/>
                <a:gd name="connsiteY1" fmla="*/ 0 h 1609289"/>
                <a:gd name="connsiteX2" fmla="*/ 2283418 w 2283418"/>
                <a:gd name="connsiteY2" fmla="*/ 1609289 h 1609289"/>
                <a:gd name="connsiteX3" fmla="*/ 0 w 2283418"/>
                <a:gd name="connsiteY3" fmla="*/ 1609289 h 1609289"/>
                <a:gd name="connsiteX4" fmla="*/ 0 w 2283418"/>
                <a:gd name="connsiteY4" fmla="*/ 0 h 1609289"/>
                <a:gd name="connsiteX0" fmla="*/ 0 w 2283418"/>
                <a:gd name="connsiteY0" fmla="*/ 0 h 1609289"/>
                <a:gd name="connsiteX1" fmla="*/ 2283418 w 2283418"/>
                <a:gd name="connsiteY1" fmla="*/ 0 h 1609289"/>
                <a:gd name="connsiteX2" fmla="*/ 2280128 w 2283418"/>
                <a:gd name="connsiteY2" fmla="*/ 524188 h 1609289"/>
                <a:gd name="connsiteX3" fmla="*/ 2283418 w 2283418"/>
                <a:gd name="connsiteY3" fmla="*/ 1609289 h 1609289"/>
                <a:gd name="connsiteX4" fmla="*/ 0 w 2283418"/>
                <a:gd name="connsiteY4" fmla="*/ 1609289 h 1609289"/>
                <a:gd name="connsiteX5" fmla="*/ 0 w 2283418"/>
                <a:gd name="connsiteY5" fmla="*/ 0 h 1609289"/>
                <a:gd name="connsiteX0" fmla="*/ 0 w 2452682"/>
                <a:gd name="connsiteY0" fmla="*/ 0 h 1609289"/>
                <a:gd name="connsiteX1" fmla="*/ 2283418 w 2452682"/>
                <a:gd name="connsiteY1" fmla="*/ 0 h 1609289"/>
                <a:gd name="connsiteX2" fmla="*/ 2280128 w 2452682"/>
                <a:gd name="connsiteY2" fmla="*/ 524188 h 1609289"/>
                <a:gd name="connsiteX3" fmla="*/ 2283418 w 2452682"/>
                <a:gd name="connsiteY3" fmla="*/ 626154 h 1609289"/>
                <a:gd name="connsiteX4" fmla="*/ 2283418 w 2452682"/>
                <a:gd name="connsiteY4" fmla="*/ 1609289 h 1609289"/>
                <a:gd name="connsiteX5" fmla="*/ 0 w 2452682"/>
                <a:gd name="connsiteY5" fmla="*/ 1609289 h 1609289"/>
                <a:gd name="connsiteX6" fmla="*/ 0 w 2452682"/>
                <a:gd name="connsiteY6" fmla="*/ 0 h 1609289"/>
                <a:gd name="connsiteX0" fmla="*/ 0 w 2452682"/>
                <a:gd name="connsiteY0" fmla="*/ 0 h 1609289"/>
                <a:gd name="connsiteX1" fmla="*/ 2283418 w 2452682"/>
                <a:gd name="connsiteY1" fmla="*/ 0 h 1609289"/>
                <a:gd name="connsiteX2" fmla="*/ 2280128 w 2452682"/>
                <a:gd name="connsiteY2" fmla="*/ 560369 h 1609289"/>
                <a:gd name="connsiteX3" fmla="*/ 2283418 w 2452682"/>
                <a:gd name="connsiteY3" fmla="*/ 626154 h 1609289"/>
                <a:gd name="connsiteX4" fmla="*/ 2283418 w 2452682"/>
                <a:gd name="connsiteY4" fmla="*/ 1609289 h 1609289"/>
                <a:gd name="connsiteX5" fmla="*/ 0 w 2452682"/>
                <a:gd name="connsiteY5" fmla="*/ 1609289 h 1609289"/>
                <a:gd name="connsiteX6" fmla="*/ 0 w 2452682"/>
                <a:gd name="connsiteY6" fmla="*/ 0 h 1609289"/>
                <a:gd name="connsiteX0" fmla="*/ 0 w 2465521"/>
                <a:gd name="connsiteY0" fmla="*/ 0 h 1609289"/>
                <a:gd name="connsiteX1" fmla="*/ 2283418 w 2465521"/>
                <a:gd name="connsiteY1" fmla="*/ 0 h 1609289"/>
                <a:gd name="connsiteX2" fmla="*/ 2280128 w 2465521"/>
                <a:gd name="connsiteY2" fmla="*/ 560369 h 1609289"/>
                <a:gd name="connsiteX3" fmla="*/ 2329467 w 2465521"/>
                <a:gd name="connsiteY3" fmla="*/ 596551 h 1609289"/>
                <a:gd name="connsiteX4" fmla="*/ 2283418 w 2465521"/>
                <a:gd name="connsiteY4" fmla="*/ 1609289 h 1609289"/>
                <a:gd name="connsiteX5" fmla="*/ 0 w 2465521"/>
                <a:gd name="connsiteY5" fmla="*/ 1609289 h 1609289"/>
                <a:gd name="connsiteX6" fmla="*/ 0 w 2465521"/>
                <a:gd name="connsiteY6" fmla="*/ 0 h 1609289"/>
                <a:gd name="connsiteX0" fmla="*/ 0 w 2465521"/>
                <a:gd name="connsiteY0" fmla="*/ 0 h 1609289"/>
                <a:gd name="connsiteX1" fmla="*/ 2283418 w 2465521"/>
                <a:gd name="connsiteY1" fmla="*/ 0 h 1609289"/>
                <a:gd name="connsiteX2" fmla="*/ 2280128 w 2465521"/>
                <a:gd name="connsiteY2" fmla="*/ 560369 h 1609289"/>
                <a:gd name="connsiteX3" fmla="*/ 2329467 w 2465521"/>
                <a:gd name="connsiteY3" fmla="*/ 596551 h 1609289"/>
                <a:gd name="connsiteX4" fmla="*/ 2283418 w 2465521"/>
                <a:gd name="connsiteY4" fmla="*/ 1609289 h 1609289"/>
                <a:gd name="connsiteX5" fmla="*/ 0 w 2465521"/>
                <a:gd name="connsiteY5" fmla="*/ 1609289 h 1609289"/>
                <a:gd name="connsiteX6" fmla="*/ 0 w 2465521"/>
                <a:gd name="connsiteY6" fmla="*/ 0 h 1609289"/>
                <a:gd name="connsiteX0" fmla="*/ 0 w 2465521"/>
                <a:gd name="connsiteY0" fmla="*/ 0 h 1609289"/>
                <a:gd name="connsiteX1" fmla="*/ 2283418 w 2465521"/>
                <a:gd name="connsiteY1" fmla="*/ 0 h 1609289"/>
                <a:gd name="connsiteX2" fmla="*/ 2280128 w 2465521"/>
                <a:gd name="connsiteY2" fmla="*/ 560369 h 1609289"/>
                <a:gd name="connsiteX3" fmla="*/ 2329467 w 2465521"/>
                <a:gd name="connsiteY3" fmla="*/ 589972 h 1609289"/>
                <a:gd name="connsiteX4" fmla="*/ 2283418 w 2465521"/>
                <a:gd name="connsiteY4" fmla="*/ 1609289 h 1609289"/>
                <a:gd name="connsiteX5" fmla="*/ 0 w 2465521"/>
                <a:gd name="connsiteY5" fmla="*/ 1609289 h 1609289"/>
                <a:gd name="connsiteX6" fmla="*/ 0 w 2465521"/>
                <a:gd name="connsiteY6" fmla="*/ 0 h 1609289"/>
                <a:gd name="connsiteX0" fmla="*/ 0 w 2329467"/>
                <a:gd name="connsiteY0" fmla="*/ 0 h 1609289"/>
                <a:gd name="connsiteX1" fmla="*/ 2283418 w 2329467"/>
                <a:gd name="connsiteY1" fmla="*/ 0 h 1609289"/>
                <a:gd name="connsiteX2" fmla="*/ 2280128 w 2329467"/>
                <a:gd name="connsiteY2" fmla="*/ 560369 h 1609289"/>
                <a:gd name="connsiteX3" fmla="*/ 2329467 w 2329467"/>
                <a:gd name="connsiteY3" fmla="*/ 589972 h 1609289"/>
                <a:gd name="connsiteX4" fmla="*/ 2283418 w 2329467"/>
                <a:gd name="connsiteY4" fmla="*/ 1609289 h 1609289"/>
                <a:gd name="connsiteX5" fmla="*/ 0 w 2329467"/>
                <a:gd name="connsiteY5" fmla="*/ 1609289 h 1609289"/>
                <a:gd name="connsiteX6" fmla="*/ 0 w 2329467"/>
                <a:gd name="connsiteY6" fmla="*/ 0 h 1609289"/>
                <a:gd name="connsiteX0" fmla="*/ 0 w 2329467"/>
                <a:gd name="connsiteY0" fmla="*/ 0 h 1625735"/>
                <a:gd name="connsiteX1" fmla="*/ 2283418 w 2329467"/>
                <a:gd name="connsiteY1" fmla="*/ 0 h 1625735"/>
                <a:gd name="connsiteX2" fmla="*/ 2280128 w 2329467"/>
                <a:gd name="connsiteY2" fmla="*/ 560369 h 1625735"/>
                <a:gd name="connsiteX3" fmla="*/ 2329467 w 2329467"/>
                <a:gd name="connsiteY3" fmla="*/ 589972 h 1625735"/>
                <a:gd name="connsiteX4" fmla="*/ 2326177 w 2329467"/>
                <a:gd name="connsiteY4" fmla="*/ 1625735 h 1625735"/>
                <a:gd name="connsiteX5" fmla="*/ 0 w 2329467"/>
                <a:gd name="connsiteY5" fmla="*/ 1609289 h 1625735"/>
                <a:gd name="connsiteX6" fmla="*/ 0 w 2329467"/>
                <a:gd name="connsiteY6" fmla="*/ 0 h 1625735"/>
                <a:gd name="connsiteX0" fmla="*/ 0 w 2825640"/>
                <a:gd name="connsiteY0" fmla="*/ 0 h 1625735"/>
                <a:gd name="connsiteX1" fmla="*/ 2825640 w 2825640"/>
                <a:gd name="connsiteY1" fmla="*/ 0 h 1625735"/>
                <a:gd name="connsiteX2" fmla="*/ 2280128 w 2825640"/>
                <a:gd name="connsiteY2" fmla="*/ 560369 h 1625735"/>
                <a:gd name="connsiteX3" fmla="*/ 2329467 w 2825640"/>
                <a:gd name="connsiteY3" fmla="*/ 589972 h 1625735"/>
                <a:gd name="connsiteX4" fmla="*/ 2326177 w 2825640"/>
                <a:gd name="connsiteY4" fmla="*/ 1625735 h 1625735"/>
                <a:gd name="connsiteX5" fmla="*/ 0 w 2825640"/>
                <a:gd name="connsiteY5" fmla="*/ 1609289 h 1625735"/>
                <a:gd name="connsiteX6" fmla="*/ 0 w 2825640"/>
                <a:gd name="connsiteY6" fmla="*/ 0 h 1625735"/>
                <a:gd name="connsiteX0" fmla="*/ 0 w 2825640"/>
                <a:gd name="connsiteY0" fmla="*/ 0 h 1625735"/>
                <a:gd name="connsiteX1" fmla="*/ 2825640 w 2825640"/>
                <a:gd name="connsiteY1" fmla="*/ 0 h 1625735"/>
                <a:gd name="connsiteX2" fmla="*/ 2818013 w 2825640"/>
                <a:gd name="connsiteY2" fmla="*/ 582239 h 1625735"/>
                <a:gd name="connsiteX3" fmla="*/ 2329467 w 2825640"/>
                <a:gd name="connsiteY3" fmla="*/ 589972 h 1625735"/>
                <a:gd name="connsiteX4" fmla="*/ 2326177 w 2825640"/>
                <a:gd name="connsiteY4" fmla="*/ 1625735 h 1625735"/>
                <a:gd name="connsiteX5" fmla="*/ 0 w 2825640"/>
                <a:gd name="connsiteY5" fmla="*/ 1609289 h 1625735"/>
                <a:gd name="connsiteX6" fmla="*/ 0 w 2825640"/>
                <a:gd name="connsiteY6" fmla="*/ 0 h 1625735"/>
                <a:gd name="connsiteX0" fmla="*/ 0 w 2825640"/>
                <a:gd name="connsiteY0" fmla="*/ 0 h 1625735"/>
                <a:gd name="connsiteX1" fmla="*/ 2825640 w 2825640"/>
                <a:gd name="connsiteY1" fmla="*/ 0 h 1625735"/>
                <a:gd name="connsiteX2" fmla="*/ 2818013 w 2825640"/>
                <a:gd name="connsiteY2" fmla="*/ 582239 h 1625735"/>
                <a:gd name="connsiteX3" fmla="*/ 2329467 w 2825640"/>
                <a:gd name="connsiteY3" fmla="*/ 589972 h 1625735"/>
                <a:gd name="connsiteX4" fmla="*/ 2326177 w 2825640"/>
                <a:gd name="connsiteY4" fmla="*/ 1625735 h 1625735"/>
                <a:gd name="connsiteX5" fmla="*/ 0 w 2825640"/>
                <a:gd name="connsiteY5" fmla="*/ 1588316 h 1625735"/>
                <a:gd name="connsiteX6" fmla="*/ 0 w 2825640"/>
                <a:gd name="connsiteY6" fmla="*/ 0 h 1625735"/>
                <a:gd name="connsiteX0" fmla="*/ 0 w 2825640"/>
                <a:gd name="connsiteY0" fmla="*/ 0 h 1604761"/>
                <a:gd name="connsiteX1" fmla="*/ 2825640 w 2825640"/>
                <a:gd name="connsiteY1" fmla="*/ 0 h 1604761"/>
                <a:gd name="connsiteX2" fmla="*/ 2818013 w 2825640"/>
                <a:gd name="connsiteY2" fmla="*/ 582239 h 1604761"/>
                <a:gd name="connsiteX3" fmla="*/ 2329467 w 2825640"/>
                <a:gd name="connsiteY3" fmla="*/ 589972 h 1604761"/>
                <a:gd name="connsiteX4" fmla="*/ 2346978 w 2825640"/>
                <a:gd name="connsiteY4" fmla="*/ 1604761 h 1604761"/>
                <a:gd name="connsiteX5" fmla="*/ 0 w 2825640"/>
                <a:gd name="connsiteY5" fmla="*/ 1588316 h 1604761"/>
                <a:gd name="connsiteX6" fmla="*/ 0 w 2825640"/>
                <a:gd name="connsiteY6" fmla="*/ 0 h 1604761"/>
                <a:gd name="connsiteX0" fmla="*/ 0 w 2825640"/>
                <a:gd name="connsiteY0" fmla="*/ 0 h 1588316"/>
                <a:gd name="connsiteX1" fmla="*/ 2825640 w 2825640"/>
                <a:gd name="connsiteY1" fmla="*/ 0 h 1588316"/>
                <a:gd name="connsiteX2" fmla="*/ 2818013 w 2825640"/>
                <a:gd name="connsiteY2" fmla="*/ 582239 h 1588316"/>
                <a:gd name="connsiteX3" fmla="*/ 2329467 w 2825640"/>
                <a:gd name="connsiteY3" fmla="*/ 589972 h 1588316"/>
                <a:gd name="connsiteX4" fmla="*/ 2334497 w 2825640"/>
                <a:gd name="connsiteY4" fmla="*/ 1583787 h 1588316"/>
                <a:gd name="connsiteX5" fmla="*/ 0 w 2825640"/>
                <a:gd name="connsiteY5" fmla="*/ 1588316 h 1588316"/>
                <a:gd name="connsiteX6" fmla="*/ 0 w 2825640"/>
                <a:gd name="connsiteY6" fmla="*/ 0 h 1588316"/>
                <a:gd name="connsiteX0" fmla="*/ 0 w 2825640"/>
                <a:gd name="connsiteY0" fmla="*/ 0 h 1600566"/>
                <a:gd name="connsiteX1" fmla="*/ 2825640 w 2825640"/>
                <a:gd name="connsiteY1" fmla="*/ 0 h 1600566"/>
                <a:gd name="connsiteX2" fmla="*/ 2818013 w 2825640"/>
                <a:gd name="connsiteY2" fmla="*/ 582239 h 1600566"/>
                <a:gd name="connsiteX3" fmla="*/ 2329467 w 2825640"/>
                <a:gd name="connsiteY3" fmla="*/ 589972 h 1600566"/>
                <a:gd name="connsiteX4" fmla="*/ 2342818 w 2825640"/>
                <a:gd name="connsiteY4" fmla="*/ 1600566 h 1600566"/>
                <a:gd name="connsiteX5" fmla="*/ 0 w 2825640"/>
                <a:gd name="connsiteY5" fmla="*/ 1588316 h 1600566"/>
                <a:gd name="connsiteX6" fmla="*/ 0 w 2825640"/>
                <a:gd name="connsiteY6" fmla="*/ 0 h 1600566"/>
                <a:gd name="connsiteX0" fmla="*/ 8321 w 2833961"/>
                <a:gd name="connsiteY0" fmla="*/ 0 h 1600566"/>
                <a:gd name="connsiteX1" fmla="*/ 2833961 w 2833961"/>
                <a:gd name="connsiteY1" fmla="*/ 0 h 1600566"/>
                <a:gd name="connsiteX2" fmla="*/ 2826334 w 2833961"/>
                <a:gd name="connsiteY2" fmla="*/ 582239 h 1600566"/>
                <a:gd name="connsiteX3" fmla="*/ 2337788 w 2833961"/>
                <a:gd name="connsiteY3" fmla="*/ 589972 h 1600566"/>
                <a:gd name="connsiteX4" fmla="*/ 2351139 w 2833961"/>
                <a:gd name="connsiteY4" fmla="*/ 1600566 h 1600566"/>
                <a:gd name="connsiteX5" fmla="*/ 0 w 2833961"/>
                <a:gd name="connsiteY5" fmla="*/ 1596706 h 1600566"/>
                <a:gd name="connsiteX6" fmla="*/ 8321 w 2833961"/>
                <a:gd name="connsiteY6" fmla="*/ 0 h 1600566"/>
                <a:gd name="connsiteX0" fmla="*/ 8321 w 2833961"/>
                <a:gd name="connsiteY0" fmla="*/ 0 h 1600566"/>
                <a:gd name="connsiteX1" fmla="*/ 2833961 w 2833961"/>
                <a:gd name="connsiteY1" fmla="*/ 0 h 1600566"/>
                <a:gd name="connsiteX2" fmla="*/ 2826334 w 2833961"/>
                <a:gd name="connsiteY2" fmla="*/ 582239 h 1600566"/>
                <a:gd name="connsiteX3" fmla="*/ 2337788 w 2833961"/>
                <a:gd name="connsiteY3" fmla="*/ 589972 h 1600566"/>
                <a:gd name="connsiteX4" fmla="*/ 2351139 w 2833961"/>
                <a:gd name="connsiteY4" fmla="*/ 1600566 h 1600566"/>
                <a:gd name="connsiteX5" fmla="*/ 0 w 2833961"/>
                <a:gd name="connsiteY5" fmla="*/ 1596706 h 1600566"/>
                <a:gd name="connsiteX6" fmla="*/ 8321 w 2833961"/>
                <a:gd name="connsiteY6" fmla="*/ 0 h 1600566"/>
                <a:gd name="connsiteX0" fmla="*/ 8321 w 2863803"/>
                <a:gd name="connsiteY0" fmla="*/ 0 h 2029466"/>
                <a:gd name="connsiteX1" fmla="*/ 2833961 w 2863803"/>
                <a:gd name="connsiteY1" fmla="*/ 0 h 2029466"/>
                <a:gd name="connsiteX2" fmla="*/ 2863776 w 2863803"/>
                <a:gd name="connsiteY2" fmla="*/ 2029466 h 2029466"/>
                <a:gd name="connsiteX3" fmla="*/ 2337788 w 2863803"/>
                <a:gd name="connsiteY3" fmla="*/ 589972 h 2029466"/>
                <a:gd name="connsiteX4" fmla="*/ 2351139 w 2863803"/>
                <a:gd name="connsiteY4" fmla="*/ 1600566 h 2029466"/>
                <a:gd name="connsiteX5" fmla="*/ 0 w 2863803"/>
                <a:gd name="connsiteY5" fmla="*/ 1596706 h 2029466"/>
                <a:gd name="connsiteX6" fmla="*/ 8321 w 2863803"/>
                <a:gd name="connsiteY6" fmla="*/ 0 h 2029466"/>
                <a:gd name="connsiteX0" fmla="*/ 8321 w 3044508"/>
                <a:gd name="connsiteY0" fmla="*/ 0 h 2029466"/>
                <a:gd name="connsiteX1" fmla="*/ 2833961 w 3044508"/>
                <a:gd name="connsiteY1" fmla="*/ 0 h 2029466"/>
                <a:gd name="connsiteX2" fmla="*/ 2840984 w 3044508"/>
                <a:gd name="connsiteY2" fmla="*/ 497538 h 2029466"/>
                <a:gd name="connsiteX3" fmla="*/ 2863776 w 3044508"/>
                <a:gd name="connsiteY3" fmla="*/ 2029466 h 2029466"/>
                <a:gd name="connsiteX4" fmla="*/ 2337788 w 3044508"/>
                <a:gd name="connsiteY4" fmla="*/ 589972 h 2029466"/>
                <a:gd name="connsiteX5" fmla="*/ 2351139 w 3044508"/>
                <a:gd name="connsiteY5" fmla="*/ 1600566 h 2029466"/>
                <a:gd name="connsiteX6" fmla="*/ 0 w 3044508"/>
                <a:gd name="connsiteY6" fmla="*/ 1596706 h 2029466"/>
                <a:gd name="connsiteX7" fmla="*/ 8321 w 3044508"/>
                <a:gd name="connsiteY7" fmla="*/ 0 h 2029466"/>
                <a:gd name="connsiteX0" fmla="*/ 8321 w 3042355"/>
                <a:gd name="connsiteY0" fmla="*/ 0 h 2029466"/>
                <a:gd name="connsiteX1" fmla="*/ 2833961 w 3042355"/>
                <a:gd name="connsiteY1" fmla="*/ 0 h 2029466"/>
                <a:gd name="connsiteX2" fmla="*/ 2832663 w 3042355"/>
                <a:gd name="connsiteY2" fmla="*/ 497538 h 2029466"/>
                <a:gd name="connsiteX3" fmla="*/ 2863776 w 3042355"/>
                <a:gd name="connsiteY3" fmla="*/ 2029466 h 2029466"/>
                <a:gd name="connsiteX4" fmla="*/ 2337788 w 3042355"/>
                <a:gd name="connsiteY4" fmla="*/ 589972 h 2029466"/>
                <a:gd name="connsiteX5" fmla="*/ 2351139 w 3042355"/>
                <a:gd name="connsiteY5" fmla="*/ 1600566 h 2029466"/>
                <a:gd name="connsiteX6" fmla="*/ 0 w 3042355"/>
                <a:gd name="connsiteY6" fmla="*/ 1596706 h 2029466"/>
                <a:gd name="connsiteX7" fmla="*/ 8321 w 3042355"/>
                <a:gd name="connsiteY7" fmla="*/ 0 h 2029466"/>
                <a:gd name="connsiteX0" fmla="*/ 8321 w 3042355"/>
                <a:gd name="connsiteY0" fmla="*/ 0 h 2029481"/>
                <a:gd name="connsiteX1" fmla="*/ 2833961 w 3042355"/>
                <a:gd name="connsiteY1" fmla="*/ 0 h 2029481"/>
                <a:gd name="connsiteX2" fmla="*/ 2832663 w 3042355"/>
                <a:gd name="connsiteY2" fmla="*/ 497538 h 2029481"/>
                <a:gd name="connsiteX3" fmla="*/ 2828503 w 3042355"/>
                <a:gd name="connsiteY3" fmla="*/ 619189 h 2029481"/>
                <a:gd name="connsiteX4" fmla="*/ 2863776 w 3042355"/>
                <a:gd name="connsiteY4" fmla="*/ 2029466 h 2029481"/>
                <a:gd name="connsiteX5" fmla="*/ 2337788 w 3042355"/>
                <a:gd name="connsiteY5" fmla="*/ 589972 h 2029481"/>
                <a:gd name="connsiteX6" fmla="*/ 2351139 w 3042355"/>
                <a:gd name="connsiteY6" fmla="*/ 1600566 h 2029481"/>
                <a:gd name="connsiteX7" fmla="*/ 0 w 3042355"/>
                <a:gd name="connsiteY7" fmla="*/ 1596706 h 2029481"/>
                <a:gd name="connsiteX8" fmla="*/ 8321 w 3042355"/>
                <a:gd name="connsiteY8" fmla="*/ 0 h 2029481"/>
                <a:gd name="connsiteX0" fmla="*/ 8321 w 3042355"/>
                <a:gd name="connsiteY0" fmla="*/ 0 h 2029480"/>
                <a:gd name="connsiteX1" fmla="*/ 2833961 w 3042355"/>
                <a:gd name="connsiteY1" fmla="*/ 0 h 2029480"/>
                <a:gd name="connsiteX2" fmla="*/ 2832663 w 3042355"/>
                <a:gd name="connsiteY2" fmla="*/ 497538 h 2029480"/>
                <a:gd name="connsiteX3" fmla="*/ 2849305 w 3042355"/>
                <a:gd name="connsiteY3" fmla="*/ 594020 h 2029480"/>
                <a:gd name="connsiteX4" fmla="*/ 2863776 w 3042355"/>
                <a:gd name="connsiteY4" fmla="*/ 2029466 h 2029480"/>
                <a:gd name="connsiteX5" fmla="*/ 2337788 w 3042355"/>
                <a:gd name="connsiteY5" fmla="*/ 589972 h 2029480"/>
                <a:gd name="connsiteX6" fmla="*/ 2351139 w 3042355"/>
                <a:gd name="connsiteY6" fmla="*/ 1600566 h 2029480"/>
                <a:gd name="connsiteX7" fmla="*/ 0 w 3042355"/>
                <a:gd name="connsiteY7" fmla="*/ 1596706 h 2029480"/>
                <a:gd name="connsiteX8" fmla="*/ 8321 w 3042355"/>
                <a:gd name="connsiteY8" fmla="*/ 0 h 2029480"/>
                <a:gd name="connsiteX0" fmla="*/ 8321 w 2897712"/>
                <a:gd name="connsiteY0" fmla="*/ 0 h 2029480"/>
                <a:gd name="connsiteX1" fmla="*/ 2833961 w 2897712"/>
                <a:gd name="connsiteY1" fmla="*/ 0 h 2029480"/>
                <a:gd name="connsiteX2" fmla="*/ 2832663 w 2897712"/>
                <a:gd name="connsiteY2" fmla="*/ 497538 h 2029480"/>
                <a:gd name="connsiteX3" fmla="*/ 2849305 w 2897712"/>
                <a:gd name="connsiteY3" fmla="*/ 594020 h 2029480"/>
                <a:gd name="connsiteX4" fmla="*/ 2863776 w 2897712"/>
                <a:gd name="connsiteY4" fmla="*/ 2029466 h 2029480"/>
                <a:gd name="connsiteX5" fmla="*/ 2337788 w 2897712"/>
                <a:gd name="connsiteY5" fmla="*/ 589972 h 2029480"/>
                <a:gd name="connsiteX6" fmla="*/ 2351139 w 2897712"/>
                <a:gd name="connsiteY6" fmla="*/ 1600566 h 2029480"/>
                <a:gd name="connsiteX7" fmla="*/ 0 w 2897712"/>
                <a:gd name="connsiteY7" fmla="*/ 1596706 h 2029480"/>
                <a:gd name="connsiteX8" fmla="*/ 8321 w 2897712"/>
                <a:gd name="connsiteY8" fmla="*/ 0 h 2029480"/>
                <a:gd name="connsiteX0" fmla="*/ 8321 w 2897712"/>
                <a:gd name="connsiteY0" fmla="*/ 0 h 2029480"/>
                <a:gd name="connsiteX1" fmla="*/ 2833961 w 2897712"/>
                <a:gd name="connsiteY1" fmla="*/ 0 h 2029480"/>
                <a:gd name="connsiteX2" fmla="*/ 2832663 w 2897712"/>
                <a:gd name="connsiteY2" fmla="*/ 518199 h 2029480"/>
                <a:gd name="connsiteX3" fmla="*/ 2849305 w 2897712"/>
                <a:gd name="connsiteY3" fmla="*/ 594020 h 2029480"/>
                <a:gd name="connsiteX4" fmla="*/ 2863776 w 2897712"/>
                <a:gd name="connsiteY4" fmla="*/ 2029466 h 2029480"/>
                <a:gd name="connsiteX5" fmla="*/ 2337788 w 2897712"/>
                <a:gd name="connsiteY5" fmla="*/ 589972 h 2029480"/>
                <a:gd name="connsiteX6" fmla="*/ 2351139 w 2897712"/>
                <a:gd name="connsiteY6" fmla="*/ 1600566 h 2029480"/>
                <a:gd name="connsiteX7" fmla="*/ 0 w 2897712"/>
                <a:gd name="connsiteY7" fmla="*/ 1596706 h 2029480"/>
                <a:gd name="connsiteX8" fmla="*/ 8321 w 2897712"/>
                <a:gd name="connsiteY8" fmla="*/ 0 h 2029480"/>
                <a:gd name="connsiteX0" fmla="*/ 8321 w 2897712"/>
                <a:gd name="connsiteY0" fmla="*/ 0 h 2029480"/>
                <a:gd name="connsiteX1" fmla="*/ 2833961 w 2897712"/>
                <a:gd name="connsiteY1" fmla="*/ 0 h 2029480"/>
                <a:gd name="connsiteX2" fmla="*/ 2832663 w 2897712"/>
                <a:gd name="connsiteY2" fmla="*/ 518199 h 2029480"/>
                <a:gd name="connsiteX3" fmla="*/ 2849305 w 2897712"/>
                <a:gd name="connsiteY3" fmla="*/ 594020 h 2029480"/>
                <a:gd name="connsiteX4" fmla="*/ 2863776 w 2897712"/>
                <a:gd name="connsiteY4" fmla="*/ 2029466 h 2029480"/>
                <a:gd name="connsiteX5" fmla="*/ 2337788 w 2897712"/>
                <a:gd name="connsiteY5" fmla="*/ 589972 h 2029480"/>
                <a:gd name="connsiteX6" fmla="*/ 2351139 w 2897712"/>
                <a:gd name="connsiteY6" fmla="*/ 1600566 h 2029480"/>
                <a:gd name="connsiteX7" fmla="*/ 0 w 2897712"/>
                <a:gd name="connsiteY7" fmla="*/ 1596706 h 2029480"/>
                <a:gd name="connsiteX8" fmla="*/ 8321 w 2897712"/>
                <a:gd name="connsiteY8" fmla="*/ 0 h 2029480"/>
                <a:gd name="connsiteX0" fmla="*/ 8321 w 3047320"/>
                <a:gd name="connsiteY0" fmla="*/ 0 h 2029480"/>
                <a:gd name="connsiteX1" fmla="*/ 2833961 w 3047320"/>
                <a:gd name="connsiteY1" fmla="*/ 0 h 2029480"/>
                <a:gd name="connsiteX2" fmla="*/ 2849305 w 3047320"/>
                <a:gd name="connsiteY2" fmla="*/ 594020 h 2029480"/>
                <a:gd name="connsiteX3" fmla="*/ 2863776 w 3047320"/>
                <a:gd name="connsiteY3" fmla="*/ 2029466 h 2029480"/>
                <a:gd name="connsiteX4" fmla="*/ 2337788 w 3047320"/>
                <a:gd name="connsiteY4" fmla="*/ 589972 h 2029480"/>
                <a:gd name="connsiteX5" fmla="*/ 2351139 w 3047320"/>
                <a:gd name="connsiteY5" fmla="*/ 1600566 h 2029480"/>
                <a:gd name="connsiteX6" fmla="*/ 0 w 3047320"/>
                <a:gd name="connsiteY6" fmla="*/ 1596706 h 2029480"/>
                <a:gd name="connsiteX7" fmla="*/ 8321 w 3047320"/>
                <a:gd name="connsiteY7" fmla="*/ 0 h 2029480"/>
                <a:gd name="connsiteX0" fmla="*/ 8321 w 3056826"/>
                <a:gd name="connsiteY0" fmla="*/ 0 h 2029479"/>
                <a:gd name="connsiteX1" fmla="*/ 2833961 w 3056826"/>
                <a:gd name="connsiteY1" fmla="*/ 0 h 2029479"/>
                <a:gd name="connsiteX2" fmla="*/ 2883457 w 3056826"/>
                <a:gd name="connsiteY2" fmla="*/ 432173 h 2029479"/>
                <a:gd name="connsiteX3" fmla="*/ 2863776 w 3056826"/>
                <a:gd name="connsiteY3" fmla="*/ 2029466 h 2029479"/>
                <a:gd name="connsiteX4" fmla="*/ 2337788 w 3056826"/>
                <a:gd name="connsiteY4" fmla="*/ 589972 h 2029479"/>
                <a:gd name="connsiteX5" fmla="*/ 2351139 w 3056826"/>
                <a:gd name="connsiteY5" fmla="*/ 1600566 h 2029479"/>
                <a:gd name="connsiteX6" fmla="*/ 0 w 3056826"/>
                <a:gd name="connsiteY6" fmla="*/ 1596706 h 2029479"/>
                <a:gd name="connsiteX7" fmla="*/ 8321 w 3056826"/>
                <a:gd name="connsiteY7" fmla="*/ 0 h 2029479"/>
                <a:gd name="connsiteX0" fmla="*/ 8321 w 3041126"/>
                <a:gd name="connsiteY0" fmla="*/ 0 h 2029480"/>
                <a:gd name="connsiteX1" fmla="*/ 2833961 w 3041126"/>
                <a:gd name="connsiteY1" fmla="*/ 0 h 2029480"/>
                <a:gd name="connsiteX2" fmla="*/ 2825399 w 3041126"/>
                <a:gd name="connsiteY2" fmla="*/ 528593 h 2029480"/>
                <a:gd name="connsiteX3" fmla="*/ 2863776 w 3041126"/>
                <a:gd name="connsiteY3" fmla="*/ 2029466 h 2029480"/>
                <a:gd name="connsiteX4" fmla="*/ 2337788 w 3041126"/>
                <a:gd name="connsiteY4" fmla="*/ 589972 h 2029480"/>
                <a:gd name="connsiteX5" fmla="*/ 2351139 w 3041126"/>
                <a:gd name="connsiteY5" fmla="*/ 1600566 h 2029480"/>
                <a:gd name="connsiteX6" fmla="*/ 0 w 3041126"/>
                <a:gd name="connsiteY6" fmla="*/ 1596706 h 2029480"/>
                <a:gd name="connsiteX7" fmla="*/ 8321 w 3041126"/>
                <a:gd name="connsiteY7" fmla="*/ 0 h 2029480"/>
                <a:gd name="connsiteX0" fmla="*/ 8321 w 2893053"/>
                <a:gd name="connsiteY0" fmla="*/ 0 h 2029480"/>
                <a:gd name="connsiteX1" fmla="*/ 2833961 w 2893053"/>
                <a:gd name="connsiteY1" fmla="*/ 0 h 2029480"/>
                <a:gd name="connsiteX2" fmla="*/ 2825399 w 2893053"/>
                <a:gd name="connsiteY2" fmla="*/ 528593 h 2029480"/>
                <a:gd name="connsiteX3" fmla="*/ 2863776 w 2893053"/>
                <a:gd name="connsiteY3" fmla="*/ 2029466 h 2029480"/>
                <a:gd name="connsiteX4" fmla="*/ 2337788 w 2893053"/>
                <a:gd name="connsiteY4" fmla="*/ 589972 h 2029480"/>
                <a:gd name="connsiteX5" fmla="*/ 2351139 w 2893053"/>
                <a:gd name="connsiteY5" fmla="*/ 1600566 h 2029480"/>
                <a:gd name="connsiteX6" fmla="*/ 0 w 2893053"/>
                <a:gd name="connsiteY6" fmla="*/ 1596706 h 2029480"/>
                <a:gd name="connsiteX7" fmla="*/ 8321 w 2893053"/>
                <a:gd name="connsiteY7" fmla="*/ 0 h 2029480"/>
                <a:gd name="connsiteX0" fmla="*/ 8321 w 2893776"/>
                <a:gd name="connsiteY0" fmla="*/ 0 h 2029471"/>
                <a:gd name="connsiteX1" fmla="*/ 2833961 w 2893776"/>
                <a:gd name="connsiteY1" fmla="*/ 0 h 2029471"/>
                <a:gd name="connsiteX2" fmla="*/ 2825399 w 2893776"/>
                <a:gd name="connsiteY2" fmla="*/ 528593 h 2029471"/>
                <a:gd name="connsiteX3" fmla="*/ 2828503 w 2893776"/>
                <a:gd name="connsiteY3" fmla="*/ 607481 h 2029471"/>
                <a:gd name="connsiteX4" fmla="*/ 2863776 w 2893776"/>
                <a:gd name="connsiteY4" fmla="*/ 2029466 h 2029471"/>
                <a:gd name="connsiteX5" fmla="*/ 2337788 w 2893776"/>
                <a:gd name="connsiteY5" fmla="*/ 589972 h 2029471"/>
                <a:gd name="connsiteX6" fmla="*/ 2351139 w 2893776"/>
                <a:gd name="connsiteY6" fmla="*/ 1600566 h 2029471"/>
                <a:gd name="connsiteX7" fmla="*/ 0 w 2893776"/>
                <a:gd name="connsiteY7" fmla="*/ 1596706 h 2029471"/>
                <a:gd name="connsiteX8" fmla="*/ 8321 w 2893776"/>
                <a:gd name="connsiteY8" fmla="*/ 0 h 2029471"/>
                <a:gd name="connsiteX0" fmla="*/ 8321 w 2899502"/>
                <a:gd name="connsiteY0" fmla="*/ 0 h 2029471"/>
                <a:gd name="connsiteX1" fmla="*/ 2833961 w 2899502"/>
                <a:gd name="connsiteY1" fmla="*/ 0 h 2029471"/>
                <a:gd name="connsiteX2" fmla="*/ 2825399 w 2899502"/>
                <a:gd name="connsiteY2" fmla="*/ 528593 h 2029471"/>
                <a:gd name="connsiteX3" fmla="*/ 2855825 w 2899502"/>
                <a:gd name="connsiteY3" fmla="*/ 593707 h 2029471"/>
                <a:gd name="connsiteX4" fmla="*/ 2863776 w 2899502"/>
                <a:gd name="connsiteY4" fmla="*/ 2029466 h 2029471"/>
                <a:gd name="connsiteX5" fmla="*/ 2337788 w 2899502"/>
                <a:gd name="connsiteY5" fmla="*/ 589972 h 2029471"/>
                <a:gd name="connsiteX6" fmla="*/ 2351139 w 2899502"/>
                <a:gd name="connsiteY6" fmla="*/ 1600566 h 2029471"/>
                <a:gd name="connsiteX7" fmla="*/ 0 w 2899502"/>
                <a:gd name="connsiteY7" fmla="*/ 1596706 h 2029471"/>
                <a:gd name="connsiteX8" fmla="*/ 8321 w 2899502"/>
                <a:gd name="connsiteY8" fmla="*/ 0 h 2029471"/>
                <a:gd name="connsiteX0" fmla="*/ 8321 w 2899502"/>
                <a:gd name="connsiteY0" fmla="*/ 0 h 2029471"/>
                <a:gd name="connsiteX1" fmla="*/ 2833961 w 2899502"/>
                <a:gd name="connsiteY1" fmla="*/ 0 h 2029471"/>
                <a:gd name="connsiteX2" fmla="*/ 2825399 w 2899502"/>
                <a:gd name="connsiteY2" fmla="*/ 528593 h 2029471"/>
                <a:gd name="connsiteX3" fmla="*/ 2855825 w 2899502"/>
                <a:gd name="connsiteY3" fmla="*/ 593707 h 2029471"/>
                <a:gd name="connsiteX4" fmla="*/ 2863776 w 2899502"/>
                <a:gd name="connsiteY4" fmla="*/ 2029466 h 2029471"/>
                <a:gd name="connsiteX5" fmla="*/ 2337788 w 2899502"/>
                <a:gd name="connsiteY5" fmla="*/ 589972 h 2029471"/>
                <a:gd name="connsiteX6" fmla="*/ 2351139 w 2899502"/>
                <a:gd name="connsiteY6" fmla="*/ 1600566 h 2029471"/>
                <a:gd name="connsiteX7" fmla="*/ 0 w 2899502"/>
                <a:gd name="connsiteY7" fmla="*/ 1596706 h 2029471"/>
                <a:gd name="connsiteX8" fmla="*/ 8321 w 2899502"/>
                <a:gd name="connsiteY8" fmla="*/ 0 h 2029471"/>
                <a:gd name="connsiteX0" fmla="*/ 8321 w 2903237"/>
                <a:gd name="connsiteY0" fmla="*/ 0 h 2029471"/>
                <a:gd name="connsiteX1" fmla="*/ 2833961 w 2903237"/>
                <a:gd name="connsiteY1" fmla="*/ 0 h 2029471"/>
                <a:gd name="connsiteX2" fmla="*/ 2825399 w 2903237"/>
                <a:gd name="connsiteY2" fmla="*/ 528593 h 2029471"/>
                <a:gd name="connsiteX3" fmla="*/ 2869486 w 2903237"/>
                <a:gd name="connsiteY3" fmla="*/ 586820 h 2029471"/>
                <a:gd name="connsiteX4" fmla="*/ 2863776 w 2903237"/>
                <a:gd name="connsiteY4" fmla="*/ 2029466 h 2029471"/>
                <a:gd name="connsiteX5" fmla="*/ 2337788 w 2903237"/>
                <a:gd name="connsiteY5" fmla="*/ 589972 h 2029471"/>
                <a:gd name="connsiteX6" fmla="*/ 2351139 w 2903237"/>
                <a:gd name="connsiteY6" fmla="*/ 1600566 h 2029471"/>
                <a:gd name="connsiteX7" fmla="*/ 0 w 2903237"/>
                <a:gd name="connsiteY7" fmla="*/ 1596706 h 2029471"/>
                <a:gd name="connsiteX8" fmla="*/ 8321 w 2903237"/>
                <a:gd name="connsiteY8" fmla="*/ 0 h 2029471"/>
                <a:gd name="connsiteX0" fmla="*/ 8321 w 2900371"/>
                <a:gd name="connsiteY0" fmla="*/ 0 h 2029471"/>
                <a:gd name="connsiteX1" fmla="*/ 2833961 w 2900371"/>
                <a:gd name="connsiteY1" fmla="*/ 0 h 2029471"/>
                <a:gd name="connsiteX2" fmla="*/ 2825399 w 2900371"/>
                <a:gd name="connsiteY2" fmla="*/ 528593 h 2029471"/>
                <a:gd name="connsiteX3" fmla="*/ 2859241 w 2900371"/>
                <a:gd name="connsiteY3" fmla="*/ 614368 h 2029471"/>
                <a:gd name="connsiteX4" fmla="*/ 2863776 w 2900371"/>
                <a:gd name="connsiteY4" fmla="*/ 2029466 h 2029471"/>
                <a:gd name="connsiteX5" fmla="*/ 2337788 w 2900371"/>
                <a:gd name="connsiteY5" fmla="*/ 589972 h 2029471"/>
                <a:gd name="connsiteX6" fmla="*/ 2351139 w 2900371"/>
                <a:gd name="connsiteY6" fmla="*/ 1600566 h 2029471"/>
                <a:gd name="connsiteX7" fmla="*/ 0 w 2900371"/>
                <a:gd name="connsiteY7" fmla="*/ 1596706 h 2029471"/>
                <a:gd name="connsiteX8" fmla="*/ 8321 w 2900371"/>
                <a:gd name="connsiteY8" fmla="*/ 0 h 2029471"/>
                <a:gd name="connsiteX0" fmla="*/ 8321 w 2900371"/>
                <a:gd name="connsiteY0" fmla="*/ 0 h 2029471"/>
                <a:gd name="connsiteX1" fmla="*/ 2833961 w 2900371"/>
                <a:gd name="connsiteY1" fmla="*/ 0 h 2029471"/>
                <a:gd name="connsiteX2" fmla="*/ 2825399 w 2900371"/>
                <a:gd name="connsiteY2" fmla="*/ 528593 h 2029471"/>
                <a:gd name="connsiteX3" fmla="*/ 2859241 w 2900371"/>
                <a:gd name="connsiteY3" fmla="*/ 614368 h 2029471"/>
                <a:gd name="connsiteX4" fmla="*/ 2863776 w 2900371"/>
                <a:gd name="connsiteY4" fmla="*/ 2029466 h 2029471"/>
                <a:gd name="connsiteX5" fmla="*/ 2337788 w 2900371"/>
                <a:gd name="connsiteY5" fmla="*/ 589972 h 2029471"/>
                <a:gd name="connsiteX6" fmla="*/ 2351139 w 2900371"/>
                <a:gd name="connsiteY6" fmla="*/ 1600566 h 2029471"/>
                <a:gd name="connsiteX7" fmla="*/ 0 w 2900371"/>
                <a:gd name="connsiteY7" fmla="*/ 1596706 h 2029471"/>
                <a:gd name="connsiteX8" fmla="*/ 8321 w 2900371"/>
                <a:gd name="connsiteY8" fmla="*/ 0 h 2029471"/>
                <a:gd name="connsiteX0" fmla="*/ 8321 w 2900371"/>
                <a:gd name="connsiteY0" fmla="*/ 0 h 2029471"/>
                <a:gd name="connsiteX1" fmla="*/ 2833961 w 2900371"/>
                <a:gd name="connsiteY1" fmla="*/ 0 h 2029471"/>
                <a:gd name="connsiteX2" fmla="*/ 2825399 w 2900371"/>
                <a:gd name="connsiteY2" fmla="*/ 528593 h 2029471"/>
                <a:gd name="connsiteX3" fmla="*/ 2859241 w 2900371"/>
                <a:gd name="connsiteY3" fmla="*/ 614368 h 2029471"/>
                <a:gd name="connsiteX4" fmla="*/ 2863776 w 2900371"/>
                <a:gd name="connsiteY4" fmla="*/ 2029466 h 2029471"/>
                <a:gd name="connsiteX5" fmla="*/ 2337788 w 2900371"/>
                <a:gd name="connsiteY5" fmla="*/ 589972 h 2029471"/>
                <a:gd name="connsiteX6" fmla="*/ 2351139 w 2900371"/>
                <a:gd name="connsiteY6" fmla="*/ 1600566 h 2029471"/>
                <a:gd name="connsiteX7" fmla="*/ 0 w 2900371"/>
                <a:gd name="connsiteY7" fmla="*/ 1596706 h 2029471"/>
                <a:gd name="connsiteX8" fmla="*/ 8321 w 2900371"/>
                <a:gd name="connsiteY8" fmla="*/ 0 h 2029471"/>
                <a:gd name="connsiteX0" fmla="*/ 8321 w 2900371"/>
                <a:gd name="connsiteY0" fmla="*/ 0 h 2029471"/>
                <a:gd name="connsiteX1" fmla="*/ 2833961 w 2900371"/>
                <a:gd name="connsiteY1" fmla="*/ 0 h 2029471"/>
                <a:gd name="connsiteX2" fmla="*/ 2825399 w 2900371"/>
                <a:gd name="connsiteY2" fmla="*/ 528593 h 2029471"/>
                <a:gd name="connsiteX3" fmla="*/ 2859241 w 2900371"/>
                <a:gd name="connsiteY3" fmla="*/ 628142 h 2029471"/>
                <a:gd name="connsiteX4" fmla="*/ 2863776 w 2900371"/>
                <a:gd name="connsiteY4" fmla="*/ 2029466 h 2029471"/>
                <a:gd name="connsiteX5" fmla="*/ 2337788 w 2900371"/>
                <a:gd name="connsiteY5" fmla="*/ 589972 h 2029471"/>
                <a:gd name="connsiteX6" fmla="*/ 2351139 w 2900371"/>
                <a:gd name="connsiteY6" fmla="*/ 1600566 h 2029471"/>
                <a:gd name="connsiteX7" fmla="*/ 0 w 2900371"/>
                <a:gd name="connsiteY7" fmla="*/ 1596706 h 2029471"/>
                <a:gd name="connsiteX8" fmla="*/ 8321 w 2900371"/>
                <a:gd name="connsiteY8" fmla="*/ 0 h 2029471"/>
                <a:gd name="connsiteX0" fmla="*/ 8321 w 2900371"/>
                <a:gd name="connsiteY0" fmla="*/ 0 h 2029471"/>
                <a:gd name="connsiteX1" fmla="*/ 2833961 w 2900371"/>
                <a:gd name="connsiteY1" fmla="*/ 0 h 2029471"/>
                <a:gd name="connsiteX2" fmla="*/ 2825399 w 2900371"/>
                <a:gd name="connsiteY2" fmla="*/ 528593 h 2029471"/>
                <a:gd name="connsiteX3" fmla="*/ 2859241 w 2900371"/>
                <a:gd name="connsiteY3" fmla="*/ 628142 h 2029471"/>
                <a:gd name="connsiteX4" fmla="*/ 2863776 w 2900371"/>
                <a:gd name="connsiteY4" fmla="*/ 2029466 h 2029471"/>
                <a:gd name="connsiteX5" fmla="*/ 2337788 w 2900371"/>
                <a:gd name="connsiteY5" fmla="*/ 589972 h 2029471"/>
                <a:gd name="connsiteX6" fmla="*/ 2351139 w 2900371"/>
                <a:gd name="connsiteY6" fmla="*/ 1600566 h 2029471"/>
                <a:gd name="connsiteX7" fmla="*/ 0 w 2900371"/>
                <a:gd name="connsiteY7" fmla="*/ 1596706 h 2029471"/>
                <a:gd name="connsiteX8" fmla="*/ 8321 w 2900371"/>
                <a:gd name="connsiteY8" fmla="*/ 0 h 2029471"/>
                <a:gd name="connsiteX0" fmla="*/ 8321 w 2900371"/>
                <a:gd name="connsiteY0" fmla="*/ 0 h 2029471"/>
                <a:gd name="connsiteX1" fmla="*/ 2833961 w 2900371"/>
                <a:gd name="connsiteY1" fmla="*/ 0 h 2029471"/>
                <a:gd name="connsiteX2" fmla="*/ 2825399 w 2900371"/>
                <a:gd name="connsiteY2" fmla="*/ 528593 h 2029471"/>
                <a:gd name="connsiteX3" fmla="*/ 2859241 w 2900371"/>
                <a:gd name="connsiteY3" fmla="*/ 628142 h 2029471"/>
                <a:gd name="connsiteX4" fmla="*/ 2863776 w 2900371"/>
                <a:gd name="connsiteY4" fmla="*/ 2029466 h 2029471"/>
                <a:gd name="connsiteX5" fmla="*/ 2337788 w 2900371"/>
                <a:gd name="connsiteY5" fmla="*/ 589972 h 2029471"/>
                <a:gd name="connsiteX6" fmla="*/ 2351139 w 2900371"/>
                <a:gd name="connsiteY6" fmla="*/ 1600566 h 2029471"/>
                <a:gd name="connsiteX7" fmla="*/ 0 w 2900371"/>
                <a:gd name="connsiteY7" fmla="*/ 1596706 h 2029471"/>
                <a:gd name="connsiteX8" fmla="*/ 8321 w 2900371"/>
                <a:gd name="connsiteY8" fmla="*/ 0 h 2029471"/>
                <a:gd name="connsiteX0" fmla="*/ 8321 w 2900371"/>
                <a:gd name="connsiteY0" fmla="*/ 0 h 2029471"/>
                <a:gd name="connsiteX1" fmla="*/ 2833961 w 2900371"/>
                <a:gd name="connsiteY1" fmla="*/ 0 h 2029471"/>
                <a:gd name="connsiteX2" fmla="*/ 2825399 w 2900371"/>
                <a:gd name="connsiteY2" fmla="*/ 528593 h 2029471"/>
                <a:gd name="connsiteX3" fmla="*/ 2859241 w 2900371"/>
                <a:gd name="connsiteY3" fmla="*/ 628142 h 2029471"/>
                <a:gd name="connsiteX4" fmla="*/ 2863776 w 2900371"/>
                <a:gd name="connsiteY4" fmla="*/ 2029466 h 2029471"/>
                <a:gd name="connsiteX5" fmla="*/ 2337788 w 2900371"/>
                <a:gd name="connsiteY5" fmla="*/ 589972 h 2029471"/>
                <a:gd name="connsiteX6" fmla="*/ 2351139 w 2900371"/>
                <a:gd name="connsiteY6" fmla="*/ 1600566 h 2029471"/>
                <a:gd name="connsiteX7" fmla="*/ 0 w 2900371"/>
                <a:gd name="connsiteY7" fmla="*/ 1596706 h 2029471"/>
                <a:gd name="connsiteX8" fmla="*/ 8321 w 2900371"/>
                <a:gd name="connsiteY8" fmla="*/ 0 h 2029471"/>
                <a:gd name="connsiteX0" fmla="*/ 8321 w 2900371"/>
                <a:gd name="connsiteY0" fmla="*/ 0 h 2029471"/>
                <a:gd name="connsiteX1" fmla="*/ 2833961 w 2900371"/>
                <a:gd name="connsiteY1" fmla="*/ 0 h 2029471"/>
                <a:gd name="connsiteX2" fmla="*/ 2828814 w 2900371"/>
                <a:gd name="connsiteY2" fmla="*/ 538924 h 2029471"/>
                <a:gd name="connsiteX3" fmla="*/ 2859241 w 2900371"/>
                <a:gd name="connsiteY3" fmla="*/ 628142 h 2029471"/>
                <a:gd name="connsiteX4" fmla="*/ 2863776 w 2900371"/>
                <a:gd name="connsiteY4" fmla="*/ 2029466 h 2029471"/>
                <a:gd name="connsiteX5" fmla="*/ 2337788 w 2900371"/>
                <a:gd name="connsiteY5" fmla="*/ 589972 h 2029471"/>
                <a:gd name="connsiteX6" fmla="*/ 2351139 w 2900371"/>
                <a:gd name="connsiteY6" fmla="*/ 1600566 h 2029471"/>
                <a:gd name="connsiteX7" fmla="*/ 0 w 2900371"/>
                <a:gd name="connsiteY7" fmla="*/ 1596706 h 2029471"/>
                <a:gd name="connsiteX8" fmla="*/ 8321 w 2900371"/>
                <a:gd name="connsiteY8" fmla="*/ 0 h 2029471"/>
                <a:gd name="connsiteX0" fmla="*/ 8321 w 2900371"/>
                <a:gd name="connsiteY0" fmla="*/ 0 h 2029471"/>
                <a:gd name="connsiteX1" fmla="*/ 2833961 w 2900371"/>
                <a:gd name="connsiteY1" fmla="*/ 0 h 2029471"/>
                <a:gd name="connsiteX2" fmla="*/ 2828814 w 2900371"/>
                <a:gd name="connsiteY2" fmla="*/ 538924 h 2029471"/>
                <a:gd name="connsiteX3" fmla="*/ 2859241 w 2900371"/>
                <a:gd name="connsiteY3" fmla="*/ 628142 h 2029471"/>
                <a:gd name="connsiteX4" fmla="*/ 2863776 w 2900371"/>
                <a:gd name="connsiteY4" fmla="*/ 2029466 h 2029471"/>
                <a:gd name="connsiteX5" fmla="*/ 2337788 w 2900371"/>
                <a:gd name="connsiteY5" fmla="*/ 589972 h 2029471"/>
                <a:gd name="connsiteX6" fmla="*/ 2351139 w 2900371"/>
                <a:gd name="connsiteY6" fmla="*/ 1600566 h 2029471"/>
                <a:gd name="connsiteX7" fmla="*/ 0 w 2900371"/>
                <a:gd name="connsiteY7" fmla="*/ 1596706 h 2029471"/>
                <a:gd name="connsiteX8" fmla="*/ 8321 w 2900371"/>
                <a:gd name="connsiteY8" fmla="*/ 0 h 2029471"/>
                <a:gd name="connsiteX0" fmla="*/ 8321 w 2900371"/>
                <a:gd name="connsiteY0" fmla="*/ 0 h 2029471"/>
                <a:gd name="connsiteX1" fmla="*/ 2833961 w 2900371"/>
                <a:gd name="connsiteY1" fmla="*/ 0 h 2029471"/>
                <a:gd name="connsiteX2" fmla="*/ 2828814 w 2900371"/>
                <a:gd name="connsiteY2" fmla="*/ 538924 h 2029471"/>
                <a:gd name="connsiteX3" fmla="*/ 2859241 w 2900371"/>
                <a:gd name="connsiteY3" fmla="*/ 628142 h 2029471"/>
                <a:gd name="connsiteX4" fmla="*/ 2863776 w 2900371"/>
                <a:gd name="connsiteY4" fmla="*/ 2029466 h 2029471"/>
                <a:gd name="connsiteX5" fmla="*/ 2337788 w 2900371"/>
                <a:gd name="connsiteY5" fmla="*/ 589972 h 2029471"/>
                <a:gd name="connsiteX6" fmla="*/ 2351139 w 2900371"/>
                <a:gd name="connsiteY6" fmla="*/ 1600566 h 2029471"/>
                <a:gd name="connsiteX7" fmla="*/ 0 w 2900371"/>
                <a:gd name="connsiteY7" fmla="*/ 1596706 h 2029471"/>
                <a:gd name="connsiteX8" fmla="*/ 8321 w 2900371"/>
                <a:gd name="connsiteY8" fmla="*/ 0 h 2029471"/>
                <a:gd name="connsiteX0" fmla="*/ 8321 w 2900371"/>
                <a:gd name="connsiteY0" fmla="*/ 0 h 2029471"/>
                <a:gd name="connsiteX1" fmla="*/ 2833961 w 2900371"/>
                <a:gd name="connsiteY1" fmla="*/ 0 h 2029471"/>
                <a:gd name="connsiteX2" fmla="*/ 2825399 w 2900371"/>
                <a:gd name="connsiteY2" fmla="*/ 521706 h 2029471"/>
                <a:gd name="connsiteX3" fmla="*/ 2859241 w 2900371"/>
                <a:gd name="connsiteY3" fmla="*/ 628142 h 2029471"/>
                <a:gd name="connsiteX4" fmla="*/ 2863776 w 2900371"/>
                <a:gd name="connsiteY4" fmla="*/ 2029466 h 2029471"/>
                <a:gd name="connsiteX5" fmla="*/ 2337788 w 2900371"/>
                <a:gd name="connsiteY5" fmla="*/ 589972 h 2029471"/>
                <a:gd name="connsiteX6" fmla="*/ 2351139 w 2900371"/>
                <a:gd name="connsiteY6" fmla="*/ 1600566 h 2029471"/>
                <a:gd name="connsiteX7" fmla="*/ 0 w 2900371"/>
                <a:gd name="connsiteY7" fmla="*/ 1596706 h 2029471"/>
                <a:gd name="connsiteX8" fmla="*/ 8321 w 2900371"/>
                <a:gd name="connsiteY8" fmla="*/ 0 h 2029471"/>
                <a:gd name="connsiteX0" fmla="*/ 8321 w 3040898"/>
                <a:gd name="connsiteY0" fmla="*/ 0 h 2029471"/>
                <a:gd name="connsiteX1" fmla="*/ 2833961 w 3040898"/>
                <a:gd name="connsiteY1" fmla="*/ 0 h 2029471"/>
                <a:gd name="connsiteX2" fmla="*/ 2825087 w 3040898"/>
                <a:gd name="connsiteY2" fmla="*/ 383652 h 2029471"/>
                <a:gd name="connsiteX3" fmla="*/ 2825399 w 3040898"/>
                <a:gd name="connsiteY3" fmla="*/ 521706 h 2029471"/>
                <a:gd name="connsiteX4" fmla="*/ 2859241 w 3040898"/>
                <a:gd name="connsiteY4" fmla="*/ 628142 h 2029471"/>
                <a:gd name="connsiteX5" fmla="*/ 2863776 w 3040898"/>
                <a:gd name="connsiteY5" fmla="*/ 2029466 h 2029471"/>
                <a:gd name="connsiteX6" fmla="*/ 2337788 w 3040898"/>
                <a:gd name="connsiteY6" fmla="*/ 589972 h 2029471"/>
                <a:gd name="connsiteX7" fmla="*/ 2351139 w 3040898"/>
                <a:gd name="connsiteY7" fmla="*/ 1600566 h 2029471"/>
                <a:gd name="connsiteX8" fmla="*/ 0 w 3040898"/>
                <a:gd name="connsiteY8" fmla="*/ 1596706 h 2029471"/>
                <a:gd name="connsiteX9" fmla="*/ 8321 w 3040898"/>
                <a:gd name="connsiteY9" fmla="*/ 0 h 2029471"/>
                <a:gd name="connsiteX0" fmla="*/ 8321 w 3039520"/>
                <a:gd name="connsiteY0" fmla="*/ 0 h 2029471"/>
                <a:gd name="connsiteX1" fmla="*/ 2833961 w 3039520"/>
                <a:gd name="connsiteY1" fmla="*/ 0 h 2029471"/>
                <a:gd name="connsiteX2" fmla="*/ 2825399 w 3039520"/>
                <a:gd name="connsiteY2" fmla="*/ 521706 h 2029471"/>
                <a:gd name="connsiteX3" fmla="*/ 2859241 w 3039520"/>
                <a:gd name="connsiteY3" fmla="*/ 628142 h 2029471"/>
                <a:gd name="connsiteX4" fmla="*/ 2863776 w 3039520"/>
                <a:gd name="connsiteY4" fmla="*/ 2029466 h 2029471"/>
                <a:gd name="connsiteX5" fmla="*/ 2337788 w 3039520"/>
                <a:gd name="connsiteY5" fmla="*/ 589972 h 2029471"/>
                <a:gd name="connsiteX6" fmla="*/ 2351139 w 3039520"/>
                <a:gd name="connsiteY6" fmla="*/ 1600566 h 2029471"/>
                <a:gd name="connsiteX7" fmla="*/ 0 w 3039520"/>
                <a:gd name="connsiteY7" fmla="*/ 1596706 h 2029471"/>
                <a:gd name="connsiteX8" fmla="*/ 8321 w 3039520"/>
                <a:gd name="connsiteY8" fmla="*/ 0 h 2029471"/>
                <a:gd name="connsiteX0" fmla="*/ 8321 w 2900371"/>
                <a:gd name="connsiteY0" fmla="*/ 0 h 2029471"/>
                <a:gd name="connsiteX1" fmla="*/ 2833961 w 2900371"/>
                <a:gd name="connsiteY1" fmla="*/ 0 h 2029471"/>
                <a:gd name="connsiteX2" fmla="*/ 2825399 w 2900371"/>
                <a:gd name="connsiteY2" fmla="*/ 521706 h 2029471"/>
                <a:gd name="connsiteX3" fmla="*/ 2859241 w 2900371"/>
                <a:gd name="connsiteY3" fmla="*/ 628142 h 2029471"/>
                <a:gd name="connsiteX4" fmla="*/ 2863776 w 2900371"/>
                <a:gd name="connsiteY4" fmla="*/ 2029466 h 2029471"/>
                <a:gd name="connsiteX5" fmla="*/ 2337788 w 2900371"/>
                <a:gd name="connsiteY5" fmla="*/ 589972 h 2029471"/>
                <a:gd name="connsiteX6" fmla="*/ 2351139 w 2900371"/>
                <a:gd name="connsiteY6" fmla="*/ 1600566 h 2029471"/>
                <a:gd name="connsiteX7" fmla="*/ 0 w 2900371"/>
                <a:gd name="connsiteY7" fmla="*/ 1596706 h 2029471"/>
                <a:gd name="connsiteX8" fmla="*/ 8321 w 2900371"/>
                <a:gd name="connsiteY8" fmla="*/ 0 h 2029471"/>
                <a:gd name="connsiteX0" fmla="*/ 8321 w 2888323"/>
                <a:gd name="connsiteY0" fmla="*/ 0 h 2029471"/>
                <a:gd name="connsiteX1" fmla="*/ 2833961 w 2888323"/>
                <a:gd name="connsiteY1" fmla="*/ 0 h 2029471"/>
                <a:gd name="connsiteX2" fmla="*/ 2825399 w 2888323"/>
                <a:gd name="connsiteY2" fmla="*/ 521706 h 2029471"/>
                <a:gd name="connsiteX3" fmla="*/ 2859241 w 2888323"/>
                <a:gd name="connsiteY3" fmla="*/ 628142 h 2029471"/>
                <a:gd name="connsiteX4" fmla="*/ 2846701 w 2888323"/>
                <a:gd name="connsiteY4" fmla="*/ 2029466 h 2029471"/>
                <a:gd name="connsiteX5" fmla="*/ 2337788 w 2888323"/>
                <a:gd name="connsiteY5" fmla="*/ 589972 h 2029471"/>
                <a:gd name="connsiteX6" fmla="*/ 2351139 w 2888323"/>
                <a:gd name="connsiteY6" fmla="*/ 1600566 h 2029471"/>
                <a:gd name="connsiteX7" fmla="*/ 0 w 2888323"/>
                <a:gd name="connsiteY7" fmla="*/ 1596706 h 2029471"/>
                <a:gd name="connsiteX8" fmla="*/ 8321 w 2888323"/>
                <a:gd name="connsiteY8" fmla="*/ 0 h 2029471"/>
                <a:gd name="connsiteX0" fmla="*/ 8321 w 2860536"/>
                <a:gd name="connsiteY0" fmla="*/ 0 h 2029466"/>
                <a:gd name="connsiteX1" fmla="*/ 2833961 w 2860536"/>
                <a:gd name="connsiteY1" fmla="*/ 0 h 2029466"/>
                <a:gd name="connsiteX2" fmla="*/ 2825399 w 2860536"/>
                <a:gd name="connsiteY2" fmla="*/ 521706 h 2029466"/>
                <a:gd name="connsiteX3" fmla="*/ 2859241 w 2860536"/>
                <a:gd name="connsiteY3" fmla="*/ 628142 h 2029466"/>
                <a:gd name="connsiteX4" fmla="*/ 2846701 w 2860536"/>
                <a:gd name="connsiteY4" fmla="*/ 2029466 h 2029466"/>
                <a:gd name="connsiteX5" fmla="*/ 2337788 w 2860536"/>
                <a:gd name="connsiteY5" fmla="*/ 589972 h 2029466"/>
                <a:gd name="connsiteX6" fmla="*/ 2351139 w 2860536"/>
                <a:gd name="connsiteY6" fmla="*/ 1600566 h 2029466"/>
                <a:gd name="connsiteX7" fmla="*/ 0 w 2860536"/>
                <a:gd name="connsiteY7" fmla="*/ 1596706 h 2029466"/>
                <a:gd name="connsiteX8" fmla="*/ 8321 w 2860536"/>
                <a:gd name="connsiteY8" fmla="*/ 0 h 2029466"/>
                <a:gd name="connsiteX0" fmla="*/ 8321 w 2860536"/>
                <a:gd name="connsiteY0" fmla="*/ 0 h 2029466"/>
                <a:gd name="connsiteX1" fmla="*/ 2833961 w 2860536"/>
                <a:gd name="connsiteY1" fmla="*/ 0 h 2029466"/>
                <a:gd name="connsiteX2" fmla="*/ 2825399 w 2860536"/>
                <a:gd name="connsiteY2" fmla="*/ 521706 h 2029466"/>
                <a:gd name="connsiteX3" fmla="*/ 2859241 w 2860536"/>
                <a:gd name="connsiteY3" fmla="*/ 628142 h 2029466"/>
                <a:gd name="connsiteX4" fmla="*/ 2846701 w 2860536"/>
                <a:gd name="connsiteY4" fmla="*/ 2029466 h 2029466"/>
                <a:gd name="connsiteX5" fmla="*/ 2365109 w 2860536"/>
                <a:gd name="connsiteY5" fmla="*/ 1392317 h 2029466"/>
                <a:gd name="connsiteX6" fmla="*/ 2351139 w 2860536"/>
                <a:gd name="connsiteY6" fmla="*/ 1600566 h 2029466"/>
                <a:gd name="connsiteX7" fmla="*/ 0 w 2860536"/>
                <a:gd name="connsiteY7" fmla="*/ 1596706 h 2029466"/>
                <a:gd name="connsiteX8" fmla="*/ 8321 w 2860536"/>
                <a:gd name="connsiteY8" fmla="*/ 0 h 2029466"/>
                <a:gd name="connsiteX0" fmla="*/ 8321 w 2860536"/>
                <a:gd name="connsiteY0" fmla="*/ 0 h 2034453"/>
                <a:gd name="connsiteX1" fmla="*/ 2833961 w 2860536"/>
                <a:gd name="connsiteY1" fmla="*/ 0 h 2034453"/>
                <a:gd name="connsiteX2" fmla="*/ 2825399 w 2860536"/>
                <a:gd name="connsiteY2" fmla="*/ 521706 h 2034453"/>
                <a:gd name="connsiteX3" fmla="*/ 2859241 w 2860536"/>
                <a:gd name="connsiteY3" fmla="*/ 628142 h 2034453"/>
                <a:gd name="connsiteX4" fmla="*/ 2846701 w 2860536"/>
                <a:gd name="connsiteY4" fmla="*/ 2029466 h 2034453"/>
                <a:gd name="connsiteX5" fmla="*/ 2365109 w 2860536"/>
                <a:gd name="connsiteY5" fmla="*/ 1392317 h 2034453"/>
                <a:gd name="connsiteX6" fmla="*/ 2368215 w 2860536"/>
                <a:gd name="connsiteY6" fmla="*/ 2034453 h 2034453"/>
                <a:gd name="connsiteX7" fmla="*/ 0 w 2860536"/>
                <a:gd name="connsiteY7" fmla="*/ 1596706 h 2034453"/>
                <a:gd name="connsiteX8" fmla="*/ 8321 w 2860536"/>
                <a:gd name="connsiteY8" fmla="*/ 0 h 2034453"/>
                <a:gd name="connsiteX0" fmla="*/ 8321 w 2860536"/>
                <a:gd name="connsiteY0" fmla="*/ 0 h 2029466"/>
                <a:gd name="connsiteX1" fmla="*/ 2833961 w 2860536"/>
                <a:gd name="connsiteY1" fmla="*/ 0 h 2029466"/>
                <a:gd name="connsiteX2" fmla="*/ 2825399 w 2860536"/>
                <a:gd name="connsiteY2" fmla="*/ 521706 h 2029466"/>
                <a:gd name="connsiteX3" fmla="*/ 2859241 w 2860536"/>
                <a:gd name="connsiteY3" fmla="*/ 628142 h 2029466"/>
                <a:gd name="connsiteX4" fmla="*/ 2846701 w 2860536"/>
                <a:gd name="connsiteY4" fmla="*/ 2029466 h 2029466"/>
                <a:gd name="connsiteX5" fmla="*/ 2365109 w 2860536"/>
                <a:gd name="connsiteY5" fmla="*/ 1392317 h 2029466"/>
                <a:gd name="connsiteX6" fmla="*/ 2323818 w 2860536"/>
                <a:gd name="connsiteY6" fmla="*/ 1604010 h 2029466"/>
                <a:gd name="connsiteX7" fmla="*/ 0 w 2860536"/>
                <a:gd name="connsiteY7" fmla="*/ 1596706 h 2029466"/>
                <a:gd name="connsiteX8" fmla="*/ 8321 w 2860536"/>
                <a:gd name="connsiteY8" fmla="*/ 0 h 2029466"/>
                <a:gd name="connsiteX0" fmla="*/ 8321 w 2860536"/>
                <a:gd name="connsiteY0" fmla="*/ 0 h 2029466"/>
                <a:gd name="connsiteX1" fmla="*/ 2833961 w 2860536"/>
                <a:gd name="connsiteY1" fmla="*/ 0 h 2029466"/>
                <a:gd name="connsiteX2" fmla="*/ 2825399 w 2860536"/>
                <a:gd name="connsiteY2" fmla="*/ 521706 h 2029466"/>
                <a:gd name="connsiteX3" fmla="*/ 2859241 w 2860536"/>
                <a:gd name="connsiteY3" fmla="*/ 628142 h 2029466"/>
                <a:gd name="connsiteX4" fmla="*/ 2846701 w 2860536"/>
                <a:gd name="connsiteY4" fmla="*/ 2029466 h 2029466"/>
                <a:gd name="connsiteX5" fmla="*/ 2323818 w 2860536"/>
                <a:gd name="connsiteY5" fmla="*/ 1604010 h 2029466"/>
                <a:gd name="connsiteX6" fmla="*/ 0 w 2860536"/>
                <a:gd name="connsiteY6" fmla="*/ 1596706 h 2029466"/>
                <a:gd name="connsiteX7" fmla="*/ 8321 w 2860536"/>
                <a:gd name="connsiteY7" fmla="*/ 0 h 2029466"/>
                <a:gd name="connsiteX0" fmla="*/ 8321 w 2860536"/>
                <a:gd name="connsiteY0" fmla="*/ 0 h 2029466"/>
                <a:gd name="connsiteX1" fmla="*/ 2833961 w 2860536"/>
                <a:gd name="connsiteY1" fmla="*/ 0 h 2029466"/>
                <a:gd name="connsiteX2" fmla="*/ 2825399 w 2860536"/>
                <a:gd name="connsiteY2" fmla="*/ 521706 h 2029466"/>
                <a:gd name="connsiteX3" fmla="*/ 2859241 w 2860536"/>
                <a:gd name="connsiteY3" fmla="*/ 628142 h 2029466"/>
                <a:gd name="connsiteX4" fmla="*/ 2846701 w 2860536"/>
                <a:gd name="connsiteY4" fmla="*/ 2029466 h 2029466"/>
                <a:gd name="connsiteX5" fmla="*/ 2510893 w 2860536"/>
                <a:gd name="connsiteY5" fmla="*/ 1761068 h 2029466"/>
                <a:gd name="connsiteX6" fmla="*/ 2323818 w 2860536"/>
                <a:gd name="connsiteY6" fmla="*/ 1604010 h 2029466"/>
                <a:gd name="connsiteX7" fmla="*/ 0 w 2860536"/>
                <a:gd name="connsiteY7" fmla="*/ 1596706 h 2029466"/>
                <a:gd name="connsiteX8" fmla="*/ 8321 w 2860536"/>
                <a:gd name="connsiteY8" fmla="*/ 0 h 2029466"/>
                <a:gd name="connsiteX0" fmla="*/ 8321 w 2860536"/>
                <a:gd name="connsiteY0" fmla="*/ 0 h 2029466"/>
                <a:gd name="connsiteX1" fmla="*/ 2833961 w 2860536"/>
                <a:gd name="connsiteY1" fmla="*/ 0 h 2029466"/>
                <a:gd name="connsiteX2" fmla="*/ 2825399 w 2860536"/>
                <a:gd name="connsiteY2" fmla="*/ 521706 h 2029466"/>
                <a:gd name="connsiteX3" fmla="*/ 2859241 w 2860536"/>
                <a:gd name="connsiteY3" fmla="*/ 628142 h 2029466"/>
                <a:gd name="connsiteX4" fmla="*/ 2846701 w 2860536"/>
                <a:gd name="connsiteY4" fmla="*/ 2029466 h 2029466"/>
                <a:gd name="connsiteX5" fmla="*/ 2367455 w 2860536"/>
                <a:gd name="connsiteY5" fmla="*/ 2022778 h 2029466"/>
                <a:gd name="connsiteX6" fmla="*/ 2323818 w 2860536"/>
                <a:gd name="connsiteY6" fmla="*/ 1604010 h 2029466"/>
                <a:gd name="connsiteX7" fmla="*/ 0 w 2860536"/>
                <a:gd name="connsiteY7" fmla="*/ 1596706 h 2029466"/>
                <a:gd name="connsiteX8" fmla="*/ 8321 w 2860536"/>
                <a:gd name="connsiteY8" fmla="*/ 0 h 2029466"/>
                <a:gd name="connsiteX0" fmla="*/ 8321 w 2860536"/>
                <a:gd name="connsiteY0" fmla="*/ 0 h 2029466"/>
                <a:gd name="connsiteX1" fmla="*/ 2833961 w 2860536"/>
                <a:gd name="connsiteY1" fmla="*/ 0 h 2029466"/>
                <a:gd name="connsiteX2" fmla="*/ 2825399 w 2860536"/>
                <a:gd name="connsiteY2" fmla="*/ 521706 h 2029466"/>
                <a:gd name="connsiteX3" fmla="*/ 2859241 w 2860536"/>
                <a:gd name="connsiteY3" fmla="*/ 628142 h 2029466"/>
                <a:gd name="connsiteX4" fmla="*/ 2846701 w 2860536"/>
                <a:gd name="connsiteY4" fmla="*/ 2029466 h 2029466"/>
                <a:gd name="connsiteX5" fmla="*/ 2367455 w 2860536"/>
                <a:gd name="connsiteY5" fmla="*/ 2022778 h 2029466"/>
                <a:gd name="connsiteX6" fmla="*/ 2371630 w 2860536"/>
                <a:gd name="connsiteY6" fmla="*/ 1593679 h 2029466"/>
                <a:gd name="connsiteX7" fmla="*/ 0 w 2860536"/>
                <a:gd name="connsiteY7" fmla="*/ 1596706 h 2029466"/>
                <a:gd name="connsiteX8" fmla="*/ 8321 w 2860536"/>
                <a:gd name="connsiteY8" fmla="*/ 0 h 2029466"/>
                <a:gd name="connsiteX0" fmla="*/ 8321 w 2860536"/>
                <a:gd name="connsiteY0" fmla="*/ 0 h 2029466"/>
                <a:gd name="connsiteX1" fmla="*/ 2833961 w 2860536"/>
                <a:gd name="connsiteY1" fmla="*/ 0 h 2029466"/>
                <a:gd name="connsiteX2" fmla="*/ 2825399 w 2860536"/>
                <a:gd name="connsiteY2" fmla="*/ 521706 h 2029466"/>
                <a:gd name="connsiteX3" fmla="*/ 2859241 w 2860536"/>
                <a:gd name="connsiteY3" fmla="*/ 628142 h 2029466"/>
                <a:gd name="connsiteX4" fmla="*/ 2846701 w 2860536"/>
                <a:gd name="connsiteY4" fmla="*/ 2029466 h 2029466"/>
                <a:gd name="connsiteX5" fmla="*/ 2377701 w 2860536"/>
                <a:gd name="connsiteY5" fmla="*/ 2022778 h 2029466"/>
                <a:gd name="connsiteX6" fmla="*/ 2371630 w 2860536"/>
                <a:gd name="connsiteY6" fmla="*/ 1593679 h 2029466"/>
                <a:gd name="connsiteX7" fmla="*/ 0 w 2860536"/>
                <a:gd name="connsiteY7" fmla="*/ 1596706 h 2029466"/>
                <a:gd name="connsiteX8" fmla="*/ 8321 w 2860536"/>
                <a:gd name="connsiteY8" fmla="*/ 0 h 2029466"/>
                <a:gd name="connsiteX0" fmla="*/ 8321 w 2860536"/>
                <a:gd name="connsiteY0" fmla="*/ 0 h 2029466"/>
                <a:gd name="connsiteX1" fmla="*/ 2833961 w 2860536"/>
                <a:gd name="connsiteY1" fmla="*/ 0 h 2029466"/>
                <a:gd name="connsiteX2" fmla="*/ 2825399 w 2860536"/>
                <a:gd name="connsiteY2" fmla="*/ 521706 h 2029466"/>
                <a:gd name="connsiteX3" fmla="*/ 2859241 w 2860536"/>
                <a:gd name="connsiteY3" fmla="*/ 628142 h 2029466"/>
                <a:gd name="connsiteX4" fmla="*/ 2846701 w 2860536"/>
                <a:gd name="connsiteY4" fmla="*/ 2029466 h 2029466"/>
                <a:gd name="connsiteX5" fmla="*/ 2364040 w 2860536"/>
                <a:gd name="connsiteY5" fmla="*/ 2026221 h 2029466"/>
                <a:gd name="connsiteX6" fmla="*/ 2371630 w 2860536"/>
                <a:gd name="connsiteY6" fmla="*/ 1593679 h 2029466"/>
                <a:gd name="connsiteX7" fmla="*/ 0 w 2860536"/>
                <a:gd name="connsiteY7" fmla="*/ 1596706 h 2029466"/>
                <a:gd name="connsiteX8" fmla="*/ 8321 w 2860536"/>
                <a:gd name="connsiteY8" fmla="*/ 0 h 2029466"/>
                <a:gd name="connsiteX0" fmla="*/ 8321 w 2860536"/>
                <a:gd name="connsiteY0" fmla="*/ 0 h 2029466"/>
                <a:gd name="connsiteX1" fmla="*/ 2833961 w 2860536"/>
                <a:gd name="connsiteY1" fmla="*/ 0 h 2029466"/>
                <a:gd name="connsiteX2" fmla="*/ 2825399 w 2860536"/>
                <a:gd name="connsiteY2" fmla="*/ 521706 h 2029466"/>
                <a:gd name="connsiteX3" fmla="*/ 2859241 w 2860536"/>
                <a:gd name="connsiteY3" fmla="*/ 628142 h 2029466"/>
                <a:gd name="connsiteX4" fmla="*/ 2846701 w 2860536"/>
                <a:gd name="connsiteY4" fmla="*/ 2029466 h 2029466"/>
                <a:gd name="connsiteX5" fmla="*/ 2370871 w 2860536"/>
                <a:gd name="connsiteY5" fmla="*/ 2026221 h 2029466"/>
                <a:gd name="connsiteX6" fmla="*/ 2371630 w 2860536"/>
                <a:gd name="connsiteY6" fmla="*/ 1593679 h 2029466"/>
                <a:gd name="connsiteX7" fmla="*/ 0 w 2860536"/>
                <a:gd name="connsiteY7" fmla="*/ 1596706 h 2029466"/>
                <a:gd name="connsiteX8" fmla="*/ 8321 w 2860536"/>
                <a:gd name="connsiteY8" fmla="*/ 0 h 20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0536" h="2029466">
                  <a:moveTo>
                    <a:pt x="8321" y="0"/>
                  </a:moveTo>
                  <a:lnTo>
                    <a:pt x="2833961" y="0"/>
                  </a:lnTo>
                  <a:lnTo>
                    <a:pt x="2825399" y="521706"/>
                  </a:lnTo>
                  <a:cubicBezTo>
                    <a:pt x="2841565" y="571300"/>
                    <a:pt x="2866506" y="546730"/>
                    <a:pt x="2859241" y="628142"/>
                  </a:cubicBezTo>
                  <a:lnTo>
                    <a:pt x="2846701" y="2029466"/>
                  </a:lnTo>
                  <a:lnTo>
                    <a:pt x="2370871" y="2026221"/>
                  </a:lnTo>
                  <a:cubicBezTo>
                    <a:pt x="2372263" y="1883188"/>
                    <a:pt x="2370238" y="1736712"/>
                    <a:pt x="2371630" y="1593679"/>
                  </a:cubicBezTo>
                  <a:lnTo>
                    <a:pt x="0" y="1596706"/>
                  </a:lnTo>
                  <a:cubicBezTo>
                    <a:pt x="2774" y="1064471"/>
                    <a:pt x="5547" y="532235"/>
                    <a:pt x="8321" y="0"/>
                  </a:cubicBezTo>
                  <a:close/>
                </a:path>
              </a:pathLst>
            </a:custGeom>
            <a:noFill/>
            <a:ln w="38100">
              <a:solidFill>
                <a:srgbClr val="D16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entury Gothic" panose="020F0302020204030204"/>
              </a:endParaRPr>
            </a:p>
          </p:txBody>
        </p:sp>
      </p:grpSp>
      <p:sp>
        <p:nvSpPr>
          <p:cNvPr id="62" name="TextBox 61"/>
          <p:cNvSpPr txBox="1"/>
          <p:nvPr/>
        </p:nvSpPr>
        <p:spPr>
          <a:xfrm>
            <a:off x="5791201" y="6532669"/>
            <a:ext cx="6545516" cy="338554"/>
          </a:xfrm>
          <a:prstGeom prst="rect">
            <a:avLst/>
          </a:prstGeom>
          <a:noFill/>
        </p:spPr>
        <p:txBody>
          <a:bodyPr wrap="square" rtlCol="0" anchor="t">
            <a:spAutoFit/>
          </a:bodyPr>
          <a:lstStyle/>
          <a:p>
            <a:pPr defTabSz="1219170"/>
            <a:r>
              <a:rPr lang="en-US" sz="1600" dirty="0">
                <a:solidFill>
                  <a:srgbClr val="285F92"/>
                </a:solidFill>
                <a:latin typeface="Century Gothic" panose="020F0302020204030204"/>
              </a:rPr>
              <a:t>1874 Stories Shared by Kansans, 2223 Total Stories Shared</a:t>
            </a:r>
          </a:p>
        </p:txBody>
      </p:sp>
      <p:grpSp>
        <p:nvGrpSpPr>
          <p:cNvPr id="32" name="Group 31">
            <a:extLst>
              <a:ext uri="{FF2B5EF4-FFF2-40B4-BE49-F238E27FC236}">
                <a16:creationId xmlns:a16="http://schemas.microsoft.com/office/drawing/2014/main" id="{67D625E2-E42A-3746-9740-FAD385178F40}"/>
              </a:ext>
            </a:extLst>
          </p:cNvPr>
          <p:cNvGrpSpPr/>
          <p:nvPr/>
        </p:nvGrpSpPr>
        <p:grpSpPr>
          <a:xfrm flipV="1">
            <a:off x="-1" y="279401"/>
            <a:ext cx="5791201" cy="713740"/>
            <a:chOff x="-6595236" y="2674911"/>
            <a:chExt cx="12386436" cy="1454620"/>
          </a:xfrm>
          <a:solidFill>
            <a:schemeClr val="bg1">
              <a:lumMod val="95000"/>
            </a:schemeClr>
          </a:solidFill>
        </p:grpSpPr>
        <p:sp>
          <p:nvSpPr>
            <p:cNvPr id="33" name="Parallelogram 32">
              <a:extLst>
                <a:ext uri="{FF2B5EF4-FFF2-40B4-BE49-F238E27FC236}">
                  <a16:creationId xmlns:a16="http://schemas.microsoft.com/office/drawing/2014/main" id="{14B4803B-0DC6-E44E-957C-BEB92B480C77}"/>
                </a:ext>
              </a:extLst>
            </p:cNvPr>
            <p:cNvSpPr/>
            <p:nvPr/>
          </p:nvSpPr>
          <p:spPr bwMode="auto">
            <a:xfrm flipV="1">
              <a:off x="2971800" y="2674911"/>
              <a:ext cx="2819400" cy="1454616"/>
            </a:xfrm>
            <a:prstGeom prst="parallelogram">
              <a:avLst>
                <a:gd name="adj" fmla="val 46312"/>
              </a:avLst>
            </a:prstGeom>
            <a:grpFill/>
            <a:ln w="9525">
              <a:noFill/>
              <a:round/>
              <a:headEnd/>
              <a:tailEnd/>
            </a:ln>
          </p:spPr>
          <p:txBody>
            <a:bodyPr vert="horz" wrap="square" lIns="121920" tIns="60960" rIns="121920" bIns="60960" numCol="1" rtlCol="0" anchor="t" anchorCtr="0" compatLnSpc="1">
              <a:prstTxWarp prst="textNoShape">
                <a:avLst/>
              </a:prstTxWarp>
              <a:noAutofit/>
            </a:bodyPr>
            <a:lstStyle/>
            <a:p>
              <a:pPr algn="ctr" defTabSz="1219170"/>
              <a:endParaRPr lang="en-US" sz="2400" dirty="0">
                <a:solidFill>
                  <a:srgbClr val="285F92"/>
                </a:solidFill>
                <a:latin typeface="Century Gothic" panose="020F0302020204030204"/>
              </a:endParaRPr>
            </a:p>
          </p:txBody>
        </p:sp>
        <p:sp>
          <p:nvSpPr>
            <p:cNvPr id="34" name="Rectangle 33">
              <a:extLst>
                <a:ext uri="{FF2B5EF4-FFF2-40B4-BE49-F238E27FC236}">
                  <a16:creationId xmlns:a16="http://schemas.microsoft.com/office/drawing/2014/main" id="{DAD8F132-64EA-C84D-B32B-AFE9EFB91AE9}"/>
                </a:ext>
              </a:extLst>
            </p:cNvPr>
            <p:cNvSpPr/>
            <p:nvPr/>
          </p:nvSpPr>
          <p:spPr bwMode="auto">
            <a:xfrm rot="10800000">
              <a:off x="-6595236" y="2674916"/>
              <a:ext cx="11734516" cy="1454615"/>
            </a:xfrm>
            <a:prstGeom prst="rect">
              <a:avLst/>
            </a:prstGeom>
            <a:grpFill/>
            <a:ln w="9525">
              <a:noFill/>
              <a:round/>
              <a:headEnd/>
              <a:tailEnd/>
            </a:ln>
          </p:spPr>
          <p:txBody>
            <a:bodyPr vert="horz" wrap="square" lIns="365760" tIns="60960" rIns="121920" bIns="60960" numCol="1" rtlCol="0" anchor="ctr" anchorCtr="0" compatLnSpc="1">
              <a:prstTxWarp prst="textNoShape">
                <a:avLst/>
              </a:prstTxWarp>
              <a:noAutofit/>
            </a:bodyPr>
            <a:lstStyle/>
            <a:p>
              <a:pPr defTabSz="1219170"/>
              <a:r>
                <a:rPr lang="en-US" sz="2400" b="1" dirty="0">
                  <a:solidFill>
                    <a:srgbClr val="285F92"/>
                  </a:solidFill>
                  <a:latin typeface="Century Gothic" panose="020F0302020204030204"/>
                </a:rPr>
                <a:t>STORY COLLECTION IN KANSAS</a:t>
              </a:r>
            </a:p>
          </p:txBody>
        </p:sp>
      </p:grpSp>
    </p:spTree>
    <p:extLst>
      <p:ext uri="{BB962C8B-B14F-4D97-AF65-F5344CB8AC3E}">
        <p14:creationId xmlns:p14="http://schemas.microsoft.com/office/powerpoint/2010/main" val="3318978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A7A2B95-7BF1-A44E-A81D-1B9198E3706C}"/>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6359"/>
          <a:stretch/>
        </p:blipFill>
        <p:spPr>
          <a:xfrm>
            <a:off x="0" y="-12342"/>
            <a:ext cx="9190181" cy="6870343"/>
          </a:xfrm>
        </p:spPr>
      </p:pic>
      <p:sp>
        <p:nvSpPr>
          <p:cNvPr id="12" name="Manual Input 11">
            <a:extLst>
              <a:ext uri="{FF2B5EF4-FFF2-40B4-BE49-F238E27FC236}">
                <a16:creationId xmlns:a16="http://schemas.microsoft.com/office/drawing/2014/main" id="{F55B412D-9E4E-494C-8F71-0850FF79CC6B}"/>
              </a:ext>
            </a:extLst>
          </p:cNvPr>
          <p:cNvSpPr/>
          <p:nvPr/>
        </p:nvSpPr>
        <p:spPr bwMode="auto">
          <a:xfrm rot="5400000" flipV="1">
            <a:off x="4881513" y="-440142"/>
            <a:ext cx="6870345" cy="775063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8"/>
              <a:gd name="connsiteY0" fmla="*/ 4139 h 10000"/>
              <a:gd name="connsiteX1" fmla="*/ 10018 w 10018"/>
              <a:gd name="connsiteY1" fmla="*/ 0 h 10000"/>
              <a:gd name="connsiteX2" fmla="*/ 10018 w 10018"/>
              <a:gd name="connsiteY2" fmla="*/ 10000 h 10000"/>
              <a:gd name="connsiteX3" fmla="*/ 18 w 10018"/>
              <a:gd name="connsiteY3" fmla="*/ 10000 h 10000"/>
              <a:gd name="connsiteX4" fmla="*/ 0 w 10018"/>
              <a:gd name="connsiteY4" fmla="*/ 413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8" h="10000">
                <a:moveTo>
                  <a:pt x="0" y="4139"/>
                </a:moveTo>
                <a:lnTo>
                  <a:pt x="10018" y="0"/>
                </a:lnTo>
                <a:lnTo>
                  <a:pt x="10018" y="10000"/>
                </a:lnTo>
                <a:lnTo>
                  <a:pt x="18" y="10000"/>
                </a:lnTo>
                <a:cubicBezTo>
                  <a:pt x="12" y="8046"/>
                  <a:pt x="6" y="6093"/>
                  <a:pt x="0" y="4139"/>
                </a:cubicBezTo>
                <a:close/>
              </a:path>
            </a:pathLst>
          </a:custGeom>
          <a:solidFill>
            <a:schemeClr val="tx1"/>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
        <p:nvSpPr>
          <p:cNvPr id="51" name="Title 2"/>
          <p:cNvSpPr txBox="1">
            <a:spLocks/>
          </p:cNvSpPr>
          <p:nvPr/>
        </p:nvSpPr>
        <p:spPr>
          <a:xfrm>
            <a:off x="6388127" y="5185996"/>
            <a:ext cx="5511747" cy="1569660"/>
          </a:xfrm>
          <a:prstGeom prst="rect">
            <a:avLst/>
          </a:prstGeom>
        </p:spPr>
        <p:txBody>
          <a:bodyPr wrap="square" lIns="0" rIns="12192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1219170"/>
            <a:r>
              <a:rPr lang="en-US" sz="4800" b="1" dirty="0">
                <a:solidFill>
                  <a:srgbClr val="FFFFFF"/>
                </a:solidFill>
                <a:latin typeface="Century Gothic" panose="020F0302020204030204"/>
              </a:rPr>
              <a:t>Immunize Kansas Coalition</a:t>
            </a:r>
            <a:endParaRPr lang="en-US" sz="2400" dirty="0">
              <a:solidFill>
                <a:srgbClr val="FFFFFF"/>
              </a:solidFill>
              <a:latin typeface="Century Gothic" panose="020F0302020204030204"/>
            </a:endParaRPr>
          </a:p>
        </p:txBody>
      </p:sp>
      <p:grpSp>
        <p:nvGrpSpPr>
          <p:cNvPr id="2" name="Group 1">
            <a:extLst>
              <a:ext uri="{FF2B5EF4-FFF2-40B4-BE49-F238E27FC236}">
                <a16:creationId xmlns:a16="http://schemas.microsoft.com/office/drawing/2014/main" id="{FD61BAB4-502B-314E-BF80-8E801FBA8560}"/>
              </a:ext>
            </a:extLst>
          </p:cNvPr>
          <p:cNvGrpSpPr/>
          <p:nvPr/>
        </p:nvGrpSpPr>
        <p:grpSpPr>
          <a:xfrm>
            <a:off x="7416801" y="1193800"/>
            <a:ext cx="4019039" cy="4023360"/>
            <a:chOff x="5562600" y="895350"/>
            <a:chExt cx="3014279" cy="3017520"/>
          </a:xfrm>
        </p:grpSpPr>
        <p:sp>
          <p:nvSpPr>
            <p:cNvPr id="11" name="Oval 10"/>
            <p:cNvSpPr>
              <a:spLocks noChangeAspect="1"/>
            </p:cNvSpPr>
            <p:nvPr/>
          </p:nvSpPr>
          <p:spPr>
            <a:xfrm>
              <a:off x="5562600" y="895350"/>
              <a:ext cx="3014279" cy="3017520"/>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entury Gothic" panose="020F0302020204030204"/>
              </a:endParaRPr>
            </a:p>
          </p:txBody>
        </p:sp>
        <p:pic>
          <p:nvPicPr>
            <p:cNvPr id="7" name="Picture 6">
              <a:extLst>
                <a:ext uri="{FF2B5EF4-FFF2-40B4-BE49-F238E27FC236}">
                  <a16:creationId xmlns:a16="http://schemas.microsoft.com/office/drawing/2014/main" id="{D7E10B74-C76C-7144-A072-A170BB01CD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80000">
              <a:off x="6370867" y="1128595"/>
              <a:ext cx="1397742" cy="2657094"/>
            </a:xfrm>
            <a:prstGeom prst="rect">
              <a:avLst/>
            </a:prstGeom>
          </p:spPr>
        </p:pic>
      </p:grpSp>
    </p:spTree>
    <p:extLst>
      <p:ext uri="{BB962C8B-B14F-4D97-AF65-F5344CB8AC3E}">
        <p14:creationId xmlns:p14="http://schemas.microsoft.com/office/powerpoint/2010/main" val="2297979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7813" r="7813"/>
          <a:stretch>
            <a:fillRect/>
          </a:stretch>
        </p:blipFill>
        <p:spPr>
          <a:xfrm rot="5400000">
            <a:off x="381000" y="-381000"/>
            <a:ext cx="6858000" cy="7620000"/>
          </a:xfrm>
        </p:spPr>
      </p:pic>
      <p:sp>
        <p:nvSpPr>
          <p:cNvPr id="12" name="Manual Input 11">
            <a:extLst>
              <a:ext uri="{FF2B5EF4-FFF2-40B4-BE49-F238E27FC236}">
                <a16:creationId xmlns:a16="http://schemas.microsoft.com/office/drawing/2014/main" id="{F55B412D-9E4E-494C-8F71-0850FF79CC6B}"/>
              </a:ext>
            </a:extLst>
          </p:cNvPr>
          <p:cNvSpPr/>
          <p:nvPr/>
        </p:nvSpPr>
        <p:spPr bwMode="auto">
          <a:xfrm rot="5400000" flipV="1">
            <a:off x="4881514" y="-452485"/>
            <a:ext cx="6870345" cy="775063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8"/>
              <a:gd name="connsiteY0" fmla="*/ 4139 h 10000"/>
              <a:gd name="connsiteX1" fmla="*/ 10018 w 10018"/>
              <a:gd name="connsiteY1" fmla="*/ 0 h 10000"/>
              <a:gd name="connsiteX2" fmla="*/ 10018 w 10018"/>
              <a:gd name="connsiteY2" fmla="*/ 10000 h 10000"/>
              <a:gd name="connsiteX3" fmla="*/ 18 w 10018"/>
              <a:gd name="connsiteY3" fmla="*/ 10000 h 10000"/>
              <a:gd name="connsiteX4" fmla="*/ 0 w 10018"/>
              <a:gd name="connsiteY4" fmla="*/ 413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8" h="10000">
                <a:moveTo>
                  <a:pt x="0" y="4139"/>
                </a:moveTo>
                <a:lnTo>
                  <a:pt x="10018" y="0"/>
                </a:lnTo>
                <a:lnTo>
                  <a:pt x="10018" y="10000"/>
                </a:lnTo>
                <a:lnTo>
                  <a:pt x="18" y="10000"/>
                </a:lnTo>
                <a:cubicBezTo>
                  <a:pt x="12" y="8046"/>
                  <a:pt x="6" y="6093"/>
                  <a:pt x="0" y="4139"/>
                </a:cubicBezTo>
                <a:close/>
              </a:path>
            </a:pathLst>
          </a:custGeom>
          <a:solidFill>
            <a:schemeClr val="tx1"/>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
        <p:nvSpPr>
          <p:cNvPr id="51" name="Title 2"/>
          <p:cNvSpPr txBox="1">
            <a:spLocks/>
          </p:cNvSpPr>
          <p:nvPr/>
        </p:nvSpPr>
        <p:spPr>
          <a:xfrm>
            <a:off x="6388127" y="5185997"/>
            <a:ext cx="5511747" cy="1569660"/>
          </a:xfrm>
          <a:prstGeom prst="rect">
            <a:avLst/>
          </a:prstGeom>
        </p:spPr>
        <p:txBody>
          <a:bodyPr wrap="square" lIns="0" rIns="12192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1219170"/>
            <a:r>
              <a:rPr lang="en-US" sz="4800" b="1" dirty="0">
                <a:solidFill>
                  <a:srgbClr val="FFFFFF"/>
                </a:solidFill>
                <a:latin typeface="Century Gothic" panose="020F0302020204030204"/>
              </a:rPr>
              <a:t>SENSEMAKING GUIDE</a:t>
            </a:r>
            <a:endParaRPr lang="en-US" sz="2400" dirty="0">
              <a:solidFill>
                <a:srgbClr val="FFFFFF"/>
              </a:solidFill>
              <a:latin typeface="Century Gothic" panose="020F0302020204030204"/>
            </a:endParaRPr>
          </a:p>
        </p:txBody>
      </p:sp>
      <p:grpSp>
        <p:nvGrpSpPr>
          <p:cNvPr id="2" name="Group 1">
            <a:extLst>
              <a:ext uri="{FF2B5EF4-FFF2-40B4-BE49-F238E27FC236}">
                <a16:creationId xmlns:a16="http://schemas.microsoft.com/office/drawing/2014/main" id="{FD61BAB4-502B-314E-BF80-8E801FBA8560}"/>
              </a:ext>
            </a:extLst>
          </p:cNvPr>
          <p:cNvGrpSpPr/>
          <p:nvPr/>
        </p:nvGrpSpPr>
        <p:grpSpPr>
          <a:xfrm>
            <a:off x="7416801" y="1193800"/>
            <a:ext cx="4019039" cy="4023360"/>
            <a:chOff x="5562600" y="895350"/>
            <a:chExt cx="3014279" cy="3017520"/>
          </a:xfrm>
        </p:grpSpPr>
        <p:sp>
          <p:nvSpPr>
            <p:cNvPr id="11" name="Oval 10"/>
            <p:cNvSpPr>
              <a:spLocks noChangeAspect="1"/>
            </p:cNvSpPr>
            <p:nvPr/>
          </p:nvSpPr>
          <p:spPr>
            <a:xfrm>
              <a:off x="5562600" y="895350"/>
              <a:ext cx="3014279" cy="3017520"/>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entury Gothic" panose="020F0302020204030204"/>
              </a:endParaRPr>
            </a:p>
          </p:txBody>
        </p:sp>
        <p:pic>
          <p:nvPicPr>
            <p:cNvPr id="7" name="Picture 6">
              <a:extLst>
                <a:ext uri="{FF2B5EF4-FFF2-40B4-BE49-F238E27FC236}">
                  <a16:creationId xmlns:a16="http://schemas.microsoft.com/office/drawing/2014/main" id="{D7E10B74-C76C-7144-A072-A170BB01CD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80000">
              <a:off x="6370867" y="1128595"/>
              <a:ext cx="1397742" cy="2657094"/>
            </a:xfrm>
            <a:prstGeom prst="rect">
              <a:avLst/>
            </a:prstGeom>
          </p:spPr>
        </p:pic>
      </p:grpSp>
    </p:spTree>
    <p:extLst>
      <p:ext uri="{BB962C8B-B14F-4D97-AF65-F5344CB8AC3E}">
        <p14:creationId xmlns:p14="http://schemas.microsoft.com/office/powerpoint/2010/main" val="1347099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E0C084-99AE-4146-B0C2-BE9B3DC258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934" r="1"/>
          <a:stretch/>
        </p:blipFill>
        <p:spPr>
          <a:xfrm>
            <a:off x="1" y="0"/>
            <a:ext cx="8141108" cy="6858000"/>
          </a:xfrm>
          <a:prstGeom prst="rect">
            <a:avLst/>
          </a:prstGeom>
        </p:spPr>
      </p:pic>
      <p:sp>
        <p:nvSpPr>
          <p:cNvPr id="13" name="Rectangle 12">
            <a:extLst>
              <a:ext uri="{FF2B5EF4-FFF2-40B4-BE49-F238E27FC236}">
                <a16:creationId xmlns:a16="http://schemas.microsoft.com/office/drawing/2014/main" id="{D18A9793-648A-3E47-A83C-CBF960B29ECD}"/>
              </a:ext>
            </a:extLst>
          </p:cNvPr>
          <p:cNvSpPr/>
          <p:nvPr/>
        </p:nvSpPr>
        <p:spPr bwMode="auto">
          <a:xfrm rot="10800000">
            <a:off x="0" y="3632200"/>
            <a:ext cx="6096000" cy="3225800"/>
          </a:xfrm>
          <a:prstGeom prst="rect">
            <a:avLst/>
          </a:prstGeom>
          <a:gradFill flip="none" rotWithShape="1">
            <a:gsLst>
              <a:gs pos="8000">
                <a:schemeClr val="bg1"/>
              </a:gs>
              <a:gs pos="100000">
                <a:schemeClr val="bg1">
                  <a:alpha val="0"/>
                </a:schemeClr>
              </a:gs>
            </a:gsLst>
            <a:lin ang="5400000" scaled="1"/>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
        <p:nvSpPr>
          <p:cNvPr id="12" name="Manual Input 11">
            <a:extLst>
              <a:ext uri="{FF2B5EF4-FFF2-40B4-BE49-F238E27FC236}">
                <a16:creationId xmlns:a16="http://schemas.microsoft.com/office/drawing/2014/main" id="{F55B412D-9E4E-494C-8F71-0850FF79CC6B}"/>
              </a:ext>
            </a:extLst>
          </p:cNvPr>
          <p:cNvSpPr/>
          <p:nvPr/>
        </p:nvSpPr>
        <p:spPr bwMode="auto">
          <a:xfrm rot="5400000" flipV="1">
            <a:off x="4881514" y="-452485"/>
            <a:ext cx="6870345" cy="775063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8"/>
              <a:gd name="connsiteY0" fmla="*/ 4139 h 10000"/>
              <a:gd name="connsiteX1" fmla="*/ 10018 w 10018"/>
              <a:gd name="connsiteY1" fmla="*/ 0 h 10000"/>
              <a:gd name="connsiteX2" fmla="*/ 10018 w 10018"/>
              <a:gd name="connsiteY2" fmla="*/ 10000 h 10000"/>
              <a:gd name="connsiteX3" fmla="*/ 18 w 10018"/>
              <a:gd name="connsiteY3" fmla="*/ 10000 h 10000"/>
              <a:gd name="connsiteX4" fmla="*/ 0 w 10018"/>
              <a:gd name="connsiteY4" fmla="*/ 413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8" h="10000">
                <a:moveTo>
                  <a:pt x="0" y="4139"/>
                </a:moveTo>
                <a:lnTo>
                  <a:pt x="10018" y="0"/>
                </a:lnTo>
                <a:lnTo>
                  <a:pt x="10018" y="10000"/>
                </a:lnTo>
                <a:lnTo>
                  <a:pt x="18" y="10000"/>
                </a:lnTo>
                <a:cubicBezTo>
                  <a:pt x="12" y="8046"/>
                  <a:pt x="6" y="6093"/>
                  <a:pt x="0" y="4139"/>
                </a:cubicBezTo>
                <a:close/>
              </a:path>
            </a:pathLst>
          </a:custGeom>
          <a:solidFill>
            <a:schemeClr val="tx1"/>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
        <p:nvSpPr>
          <p:cNvPr id="51" name="Title 2"/>
          <p:cNvSpPr txBox="1">
            <a:spLocks/>
          </p:cNvSpPr>
          <p:nvPr/>
        </p:nvSpPr>
        <p:spPr>
          <a:xfrm>
            <a:off x="5486401" y="5555328"/>
            <a:ext cx="6413473" cy="830997"/>
          </a:xfrm>
          <a:prstGeom prst="rect">
            <a:avLst/>
          </a:prstGeom>
        </p:spPr>
        <p:txBody>
          <a:bodyPr wrap="square" lIns="0" rIns="12192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1219170"/>
            <a:r>
              <a:rPr lang="en-US" sz="4800" b="1" dirty="0">
                <a:solidFill>
                  <a:srgbClr val="FFFFFF"/>
                </a:solidFill>
                <a:latin typeface="Century Gothic" panose="020F0302020204030204"/>
              </a:rPr>
              <a:t>Working with Stories</a:t>
            </a:r>
            <a:endParaRPr lang="en-US" sz="2400" dirty="0">
              <a:solidFill>
                <a:srgbClr val="FFFFFF"/>
              </a:solidFill>
              <a:latin typeface="Century Gothic" panose="020F0302020204030204"/>
            </a:endParaRPr>
          </a:p>
        </p:txBody>
      </p:sp>
      <p:grpSp>
        <p:nvGrpSpPr>
          <p:cNvPr id="14" name="Group 13">
            <a:extLst>
              <a:ext uri="{FF2B5EF4-FFF2-40B4-BE49-F238E27FC236}">
                <a16:creationId xmlns:a16="http://schemas.microsoft.com/office/drawing/2014/main" id="{1B434E45-271C-3F4C-800E-54044021CD32}"/>
              </a:ext>
            </a:extLst>
          </p:cNvPr>
          <p:cNvGrpSpPr/>
          <p:nvPr/>
        </p:nvGrpSpPr>
        <p:grpSpPr>
          <a:xfrm>
            <a:off x="7416801" y="1193800"/>
            <a:ext cx="4019039" cy="4023360"/>
            <a:chOff x="5562600" y="895350"/>
            <a:chExt cx="3014279" cy="3017520"/>
          </a:xfrm>
        </p:grpSpPr>
        <p:sp>
          <p:nvSpPr>
            <p:cNvPr id="15" name="Oval 14">
              <a:extLst>
                <a:ext uri="{FF2B5EF4-FFF2-40B4-BE49-F238E27FC236}">
                  <a16:creationId xmlns:a16="http://schemas.microsoft.com/office/drawing/2014/main" id="{6D6F8D3C-5A0B-6E4A-AACD-F8358D875045}"/>
                </a:ext>
              </a:extLst>
            </p:cNvPr>
            <p:cNvSpPr>
              <a:spLocks noChangeAspect="1"/>
            </p:cNvSpPr>
            <p:nvPr/>
          </p:nvSpPr>
          <p:spPr>
            <a:xfrm>
              <a:off x="5562600" y="895350"/>
              <a:ext cx="3014279" cy="3017520"/>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entury Gothic" panose="020F0302020204030204"/>
              </a:endParaRPr>
            </a:p>
          </p:txBody>
        </p:sp>
        <p:pic>
          <p:nvPicPr>
            <p:cNvPr id="16" name="Picture 15">
              <a:extLst>
                <a:ext uri="{FF2B5EF4-FFF2-40B4-BE49-F238E27FC236}">
                  <a16:creationId xmlns:a16="http://schemas.microsoft.com/office/drawing/2014/main" id="{A11EB24F-C7BD-C541-8DF8-FC023EBF51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80000">
              <a:off x="6370867" y="1128595"/>
              <a:ext cx="1397742" cy="2657094"/>
            </a:xfrm>
            <a:prstGeom prst="rect">
              <a:avLst/>
            </a:prstGeom>
          </p:spPr>
        </p:pic>
      </p:grpSp>
    </p:spTree>
    <p:extLst>
      <p:ext uri="{BB962C8B-B14F-4D97-AF65-F5344CB8AC3E}">
        <p14:creationId xmlns:p14="http://schemas.microsoft.com/office/powerpoint/2010/main" val="3811799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7D625E2-E42A-3746-9740-FAD385178F40}"/>
              </a:ext>
            </a:extLst>
          </p:cNvPr>
          <p:cNvGrpSpPr/>
          <p:nvPr/>
        </p:nvGrpSpPr>
        <p:grpSpPr>
          <a:xfrm flipV="1">
            <a:off x="-1" y="279401"/>
            <a:ext cx="5791201" cy="713740"/>
            <a:chOff x="-6595236" y="2674911"/>
            <a:chExt cx="12386436" cy="1454620"/>
          </a:xfrm>
          <a:solidFill>
            <a:schemeClr val="bg1">
              <a:lumMod val="95000"/>
            </a:schemeClr>
          </a:solidFill>
        </p:grpSpPr>
        <p:sp>
          <p:nvSpPr>
            <p:cNvPr id="7" name="Parallelogram 6">
              <a:extLst>
                <a:ext uri="{FF2B5EF4-FFF2-40B4-BE49-F238E27FC236}">
                  <a16:creationId xmlns:a16="http://schemas.microsoft.com/office/drawing/2014/main" id="{14B4803B-0DC6-E44E-957C-BEB92B480C77}"/>
                </a:ext>
              </a:extLst>
            </p:cNvPr>
            <p:cNvSpPr/>
            <p:nvPr/>
          </p:nvSpPr>
          <p:spPr bwMode="auto">
            <a:xfrm flipV="1">
              <a:off x="2971800" y="2674911"/>
              <a:ext cx="2819400" cy="1454616"/>
            </a:xfrm>
            <a:prstGeom prst="parallelogram">
              <a:avLst>
                <a:gd name="adj" fmla="val 46312"/>
              </a:avLst>
            </a:prstGeom>
            <a:grpFill/>
            <a:ln w="9525">
              <a:noFill/>
              <a:round/>
              <a:headEnd/>
              <a:tailEnd/>
            </a:ln>
          </p:spPr>
          <p:txBody>
            <a:bodyPr vert="horz" wrap="square" lIns="121920" tIns="60960" rIns="121920" bIns="60960" numCol="1" rtlCol="0" anchor="t" anchorCtr="0" compatLnSpc="1">
              <a:prstTxWarp prst="textNoShape">
                <a:avLst/>
              </a:prstTxWarp>
              <a:noAutofit/>
            </a:bodyPr>
            <a:lstStyle/>
            <a:p>
              <a:pPr algn="ctr" defTabSz="1219170"/>
              <a:endParaRPr lang="en-US" sz="2400" dirty="0">
                <a:solidFill>
                  <a:srgbClr val="285F92"/>
                </a:solidFill>
                <a:latin typeface="Century Gothic" panose="020F0302020204030204"/>
              </a:endParaRPr>
            </a:p>
          </p:txBody>
        </p:sp>
        <p:sp>
          <p:nvSpPr>
            <p:cNvPr id="8" name="Rectangle 7">
              <a:extLst>
                <a:ext uri="{FF2B5EF4-FFF2-40B4-BE49-F238E27FC236}">
                  <a16:creationId xmlns:a16="http://schemas.microsoft.com/office/drawing/2014/main" id="{DAD8F132-64EA-C84D-B32B-AFE9EFB91AE9}"/>
                </a:ext>
              </a:extLst>
            </p:cNvPr>
            <p:cNvSpPr/>
            <p:nvPr/>
          </p:nvSpPr>
          <p:spPr bwMode="auto">
            <a:xfrm rot="10800000">
              <a:off x="-6595236" y="2674916"/>
              <a:ext cx="11734515" cy="1454615"/>
            </a:xfrm>
            <a:prstGeom prst="rect">
              <a:avLst/>
            </a:prstGeom>
            <a:grpFill/>
            <a:ln w="9525">
              <a:noFill/>
              <a:round/>
              <a:headEnd/>
              <a:tailEnd/>
            </a:ln>
          </p:spPr>
          <p:txBody>
            <a:bodyPr vert="horz" wrap="square" lIns="365760" tIns="60960" rIns="121920" bIns="60960" numCol="1" rtlCol="0" anchor="ctr" anchorCtr="0" compatLnSpc="1">
              <a:prstTxWarp prst="textNoShape">
                <a:avLst/>
              </a:prstTxWarp>
              <a:noAutofit/>
            </a:bodyPr>
            <a:lstStyle/>
            <a:p>
              <a:pPr defTabSz="1219170"/>
              <a:r>
                <a:rPr lang="en-US" sz="2400" b="1" dirty="0">
                  <a:solidFill>
                    <a:srgbClr val="285F92"/>
                  </a:solidFill>
                  <a:latin typeface="Century Gothic" panose="020F0302020204030204"/>
                </a:rPr>
                <a:t>Working with Stories</a:t>
              </a:r>
            </a:p>
          </p:txBody>
        </p:sp>
      </p:grpSp>
      <p:sp>
        <p:nvSpPr>
          <p:cNvPr id="11" name="Right Triangle 10">
            <a:extLst>
              <a:ext uri="{FF2B5EF4-FFF2-40B4-BE49-F238E27FC236}">
                <a16:creationId xmlns:a16="http://schemas.microsoft.com/office/drawing/2014/main" id="{6BE6D73F-0DB8-0742-BCB0-E8A27DD945CF}"/>
              </a:ext>
            </a:extLst>
          </p:cNvPr>
          <p:cNvSpPr/>
          <p:nvPr/>
        </p:nvSpPr>
        <p:spPr bwMode="auto">
          <a:xfrm rot="10800000" flipV="1">
            <a:off x="8940797" y="-31291"/>
            <a:ext cx="3251203" cy="6889291"/>
          </a:xfrm>
          <a:prstGeom prst="rtTriangle">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
        <p:nvSpPr>
          <p:cNvPr id="9" name="Footer Text">
            <a:extLst>
              <a:ext uri="{FF2B5EF4-FFF2-40B4-BE49-F238E27FC236}">
                <a16:creationId xmlns:a16="http://schemas.microsoft.com/office/drawing/2014/main" id="{29978069-E4D0-584F-87F3-92750938A679}"/>
              </a:ext>
            </a:extLst>
          </p:cNvPr>
          <p:cNvSpPr txBox="1"/>
          <p:nvPr/>
        </p:nvSpPr>
        <p:spPr>
          <a:xfrm>
            <a:off x="863600" y="1397000"/>
            <a:ext cx="9855201" cy="4746877"/>
          </a:xfrm>
          <a:prstGeom prst="rect">
            <a:avLst/>
          </a:prstGeom>
          <a:noFill/>
        </p:spPr>
        <p:txBody>
          <a:bodyPr wrap="square" lIns="0" tIns="0" rIns="121920" bIns="0" rtlCol="0">
            <a:spAutoFit/>
          </a:bodyPr>
          <a:lstStyle/>
          <a:p>
            <a:pPr marL="311143" indent="-311143" defTabSz="1219170" fontAlgn="base">
              <a:lnSpc>
                <a:spcPct val="120000"/>
              </a:lnSpc>
              <a:spcAft>
                <a:spcPts val="2133"/>
              </a:spcAft>
              <a:buClr>
                <a:srgbClr val="F3B223"/>
              </a:buClr>
              <a:buSzPct val="75000"/>
              <a:buFont typeface=".SF NS Symbols Regular"/>
              <a:buChar char="★"/>
            </a:pPr>
            <a:r>
              <a:rPr lang="en-US" sz="2667" dirty="0">
                <a:solidFill>
                  <a:srgbClr val="285F92"/>
                </a:solidFill>
                <a:latin typeface="Century Gothic" panose="020F0302020204030204"/>
              </a:rPr>
              <a:t>Read the stories in your story pack</a:t>
            </a:r>
          </a:p>
          <a:p>
            <a:pPr marL="311143" indent="-311143" defTabSz="1219170" fontAlgn="base">
              <a:lnSpc>
                <a:spcPct val="120000"/>
              </a:lnSpc>
              <a:spcAft>
                <a:spcPts val="2133"/>
              </a:spcAft>
              <a:buClr>
                <a:srgbClr val="F3B223"/>
              </a:buClr>
              <a:buSzPct val="75000"/>
              <a:buFont typeface=".SF NS Symbols Regular"/>
              <a:buChar char="★"/>
            </a:pPr>
            <a:r>
              <a:rPr lang="en-US" sz="2667" dirty="0">
                <a:solidFill>
                  <a:srgbClr val="285F92"/>
                </a:solidFill>
                <a:latin typeface="Century Gothic" panose="020F0302020204030204"/>
              </a:rPr>
              <a:t>Work with your partner/s to group similar stories together (by themes, categories, who is involved, </a:t>
            </a:r>
            <a:r>
              <a:rPr lang="en-US" sz="2667" dirty="0" err="1">
                <a:solidFill>
                  <a:srgbClr val="285F92"/>
                </a:solidFill>
                <a:latin typeface="Century Gothic" panose="020F0302020204030204"/>
              </a:rPr>
              <a:t>etc</a:t>
            </a:r>
            <a:r>
              <a:rPr lang="en-US" sz="2667" dirty="0">
                <a:solidFill>
                  <a:srgbClr val="285F92"/>
                </a:solidFill>
                <a:latin typeface="Century Gothic" panose="020F0302020204030204"/>
              </a:rPr>
              <a:t>)</a:t>
            </a:r>
          </a:p>
          <a:p>
            <a:pPr marL="311143" indent="-311143" defTabSz="1219170" fontAlgn="base">
              <a:lnSpc>
                <a:spcPct val="120000"/>
              </a:lnSpc>
              <a:spcAft>
                <a:spcPts val="2133"/>
              </a:spcAft>
              <a:buClr>
                <a:srgbClr val="F3B223"/>
              </a:buClr>
              <a:buSzPct val="75000"/>
              <a:buFont typeface=".SF NS Symbols Regular"/>
              <a:buChar char="★"/>
            </a:pPr>
            <a:r>
              <a:rPr lang="en-US" sz="2667" dirty="0">
                <a:solidFill>
                  <a:srgbClr val="285F92"/>
                </a:solidFill>
                <a:latin typeface="Century Gothic" panose="020F0302020204030204"/>
              </a:rPr>
              <a:t>Give each story group a title write on a sticky note.</a:t>
            </a:r>
          </a:p>
          <a:p>
            <a:pPr marL="311143" indent="-311143" defTabSz="1219170" fontAlgn="base">
              <a:lnSpc>
                <a:spcPct val="120000"/>
              </a:lnSpc>
              <a:spcAft>
                <a:spcPts val="2133"/>
              </a:spcAft>
              <a:buClr>
                <a:srgbClr val="F3B223"/>
              </a:buClr>
              <a:buSzPct val="75000"/>
              <a:buFont typeface=".SF NS Symbols Regular"/>
              <a:buChar char="★"/>
            </a:pPr>
            <a:r>
              <a:rPr lang="en-US" sz="2667" dirty="0">
                <a:solidFill>
                  <a:srgbClr val="285F92"/>
                </a:solidFill>
                <a:latin typeface="Century Gothic" panose="020F0302020204030204"/>
              </a:rPr>
              <a:t>Choose an example story that best represents group.</a:t>
            </a:r>
          </a:p>
          <a:p>
            <a:pPr marL="311143" indent="-311143" defTabSz="1219170" fontAlgn="base">
              <a:lnSpc>
                <a:spcPct val="120000"/>
              </a:lnSpc>
              <a:spcAft>
                <a:spcPts val="2133"/>
              </a:spcAft>
              <a:buClr>
                <a:srgbClr val="F3B223"/>
              </a:buClr>
              <a:buSzPct val="75000"/>
              <a:buFont typeface=".SF NS Symbols Regular"/>
              <a:buChar char="★"/>
            </a:pPr>
            <a:endParaRPr lang="en-US" sz="2667" dirty="0">
              <a:solidFill>
                <a:srgbClr val="285F92"/>
              </a:solidFill>
              <a:latin typeface="Century Gothic" panose="020F0302020204030204"/>
            </a:endParaRPr>
          </a:p>
          <a:p>
            <a:pPr marL="311143" indent="-311143" defTabSz="1219170" fontAlgn="base">
              <a:lnSpc>
                <a:spcPct val="120000"/>
              </a:lnSpc>
              <a:spcAft>
                <a:spcPts val="2133"/>
              </a:spcAft>
              <a:buClr>
                <a:srgbClr val="F3B223"/>
              </a:buClr>
              <a:buSzPct val="75000"/>
              <a:buFont typeface=".SF NS Symbols Regular"/>
              <a:buChar char="★"/>
            </a:pPr>
            <a:endParaRPr lang="en-US" sz="2667" dirty="0">
              <a:solidFill>
                <a:srgbClr val="285F92"/>
              </a:solidFill>
              <a:latin typeface="Century Gothic" panose="020F0302020204030204"/>
            </a:endParaRPr>
          </a:p>
        </p:txBody>
      </p:sp>
    </p:spTree>
    <p:extLst>
      <p:ext uri="{BB962C8B-B14F-4D97-AF65-F5344CB8AC3E}">
        <p14:creationId xmlns:p14="http://schemas.microsoft.com/office/powerpoint/2010/main" val="25468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BCFBD-A4CF-451B-9BC9-9308B282282B}"/>
              </a:ext>
            </a:extLst>
          </p:cNvPr>
          <p:cNvSpPr>
            <a:spLocks noGrp="1"/>
          </p:cNvSpPr>
          <p:nvPr>
            <p:ph type="title"/>
          </p:nvPr>
        </p:nvSpPr>
        <p:spPr/>
        <p:txBody>
          <a:bodyPr>
            <a:normAutofit/>
          </a:bodyPr>
          <a:lstStyle/>
          <a:p>
            <a:r>
              <a:rPr lang="en-US" dirty="0"/>
              <a:t>Strategic Team Meetings</a:t>
            </a:r>
          </a:p>
        </p:txBody>
      </p:sp>
      <p:sp>
        <p:nvSpPr>
          <p:cNvPr id="3" name="Content Placeholder 2">
            <a:extLst>
              <a:ext uri="{FF2B5EF4-FFF2-40B4-BE49-F238E27FC236}">
                <a16:creationId xmlns:a16="http://schemas.microsoft.com/office/drawing/2014/main" id="{B533B118-985C-4EBA-B9EA-FCCA49065759}"/>
              </a:ext>
            </a:extLst>
          </p:cNvPr>
          <p:cNvSpPr>
            <a:spLocks noGrp="1"/>
          </p:cNvSpPr>
          <p:nvPr>
            <p:ph idx="1"/>
          </p:nvPr>
        </p:nvSpPr>
        <p:spPr/>
        <p:txBody>
          <a:bodyPr>
            <a:normAutofit/>
          </a:bodyPr>
          <a:lstStyle/>
          <a:p>
            <a:pPr marL="0" indent="0">
              <a:lnSpc>
                <a:spcPct val="100000"/>
              </a:lnSpc>
              <a:buNone/>
            </a:pPr>
            <a:r>
              <a:rPr lang="en-US" sz="3200" b="1" dirty="0">
                <a:solidFill>
                  <a:schemeClr val="bg1">
                    <a:lumMod val="50000"/>
                  </a:schemeClr>
                </a:solidFill>
              </a:rPr>
              <a:t>All IKC Members should participate in the strategic team discussion of their choice at this time.</a:t>
            </a:r>
          </a:p>
        </p:txBody>
      </p:sp>
      <p:sp>
        <p:nvSpPr>
          <p:cNvPr id="4" name="Content Placeholder 2">
            <a:extLst>
              <a:ext uri="{FF2B5EF4-FFF2-40B4-BE49-F238E27FC236}">
                <a16:creationId xmlns:a16="http://schemas.microsoft.com/office/drawing/2014/main" id="{2AA0052F-4C32-494E-9189-4E61E616B52E}"/>
              </a:ext>
            </a:extLst>
          </p:cNvPr>
          <p:cNvSpPr txBox="1">
            <a:spLocks/>
          </p:cNvSpPr>
          <p:nvPr/>
        </p:nvSpPr>
        <p:spPr>
          <a:xfrm>
            <a:off x="617499" y="3333276"/>
            <a:ext cx="11251979" cy="32041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r>
              <a:rPr lang="en-US" sz="3200" b="1" dirty="0">
                <a:solidFill>
                  <a:schemeClr val="bg1">
                    <a:lumMod val="50000"/>
                  </a:schemeClr>
                </a:solidFill>
              </a:rPr>
              <a:t>Education &amp; Awareness: Dan Leong</a:t>
            </a:r>
          </a:p>
          <a:p>
            <a:pPr>
              <a:lnSpc>
                <a:spcPct val="100000"/>
              </a:lnSpc>
            </a:pPr>
            <a:r>
              <a:rPr lang="en-US" sz="3200" b="1" dirty="0">
                <a:solidFill>
                  <a:schemeClr val="bg1">
                    <a:lumMod val="50000"/>
                  </a:schemeClr>
                </a:solidFill>
              </a:rPr>
              <a:t>Grants &amp; Funding: Carlie Houchen</a:t>
            </a:r>
          </a:p>
          <a:p>
            <a:pPr>
              <a:lnSpc>
                <a:spcPct val="100000"/>
              </a:lnSpc>
            </a:pPr>
            <a:r>
              <a:rPr lang="en-US" sz="3200" b="1" dirty="0">
                <a:solidFill>
                  <a:schemeClr val="bg1">
                    <a:lumMod val="50000"/>
                  </a:schemeClr>
                </a:solidFill>
              </a:rPr>
              <a:t>Policy: Charlie Hunt</a:t>
            </a:r>
          </a:p>
          <a:p>
            <a:pPr>
              <a:lnSpc>
                <a:spcPct val="100000"/>
              </a:lnSpc>
            </a:pPr>
            <a:r>
              <a:rPr lang="en-US" sz="3200" b="1" dirty="0">
                <a:solidFill>
                  <a:schemeClr val="bg1">
                    <a:lumMod val="50000"/>
                  </a:schemeClr>
                </a:solidFill>
              </a:rPr>
              <a:t>Improved Systems Performance: Sarah Good</a:t>
            </a:r>
          </a:p>
        </p:txBody>
      </p:sp>
    </p:spTree>
    <p:extLst>
      <p:ext uri="{BB962C8B-B14F-4D97-AF65-F5344CB8AC3E}">
        <p14:creationId xmlns:p14="http://schemas.microsoft.com/office/powerpoint/2010/main" val="2482274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7D625E2-E42A-3746-9740-FAD385178F40}"/>
              </a:ext>
            </a:extLst>
          </p:cNvPr>
          <p:cNvGrpSpPr/>
          <p:nvPr/>
        </p:nvGrpSpPr>
        <p:grpSpPr>
          <a:xfrm flipV="1">
            <a:off x="-1" y="279401"/>
            <a:ext cx="5791201" cy="713740"/>
            <a:chOff x="-6595236" y="2674911"/>
            <a:chExt cx="12386436" cy="1454620"/>
          </a:xfrm>
          <a:solidFill>
            <a:schemeClr val="bg1">
              <a:lumMod val="95000"/>
            </a:schemeClr>
          </a:solidFill>
        </p:grpSpPr>
        <p:sp>
          <p:nvSpPr>
            <p:cNvPr id="7" name="Parallelogram 6">
              <a:extLst>
                <a:ext uri="{FF2B5EF4-FFF2-40B4-BE49-F238E27FC236}">
                  <a16:creationId xmlns:a16="http://schemas.microsoft.com/office/drawing/2014/main" id="{14B4803B-0DC6-E44E-957C-BEB92B480C77}"/>
                </a:ext>
              </a:extLst>
            </p:cNvPr>
            <p:cNvSpPr/>
            <p:nvPr/>
          </p:nvSpPr>
          <p:spPr bwMode="auto">
            <a:xfrm flipV="1">
              <a:off x="2971800" y="2674911"/>
              <a:ext cx="2819400" cy="1454616"/>
            </a:xfrm>
            <a:prstGeom prst="parallelogram">
              <a:avLst>
                <a:gd name="adj" fmla="val 46312"/>
              </a:avLst>
            </a:prstGeom>
            <a:grpFill/>
            <a:ln w="9525">
              <a:noFill/>
              <a:round/>
              <a:headEnd/>
              <a:tailEnd/>
            </a:ln>
          </p:spPr>
          <p:txBody>
            <a:bodyPr vert="horz" wrap="square" lIns="121920" tIns="60960" rIns="121920" bIns="60960" numCol="1" rtlCol="0" anchor="t" anchorCtr="0" compatLnSpc="1">
              <a:prstTxWarp prst="textNoShape">
                <a:avLst/>
              </a:prstTxWarp>
              <a:noAutofit/>
            </a:bodyPr>
            <a:lstStyle/>
            <a:p>
              <a:pPr algn="ctr" defTabSz="1219170"/>
              <a:endParaRPr lang="en-US" sz="2400" dirty="0">
                <a:solidFill>
                  <a:srgbClr val="285F92"/>
                </a:solidFill>
                <a:latin typeface="Century Gothic" panose="020F0302020204030204"/>
              </a:endParaRPr>
            </a:p>
          </p:txBody>
        </p:sp>
        <p:sp>
          <p:nvSpPr>
            <p:cNvPr id="8" name="Rectangle 7">
              <a:extLst>
                <a:ext uri="{FF2B5EF4-FFF2-40B4-BE49-F238E27FC236}">
                  <a16:creationId xmlns:a16="http://schemas.microsoft.com/office/drawing/2014/main" id="{DAD8F132-64EA-C84D-B32B-AFE9EFB91AE9}"/>
                </a:ext>
              </a:extLst>
            </p:cNvPr>
            <p:cNvSpPr/>
            <p:nvPr/>
          </p:nvSpPr>
          <p:spPr bwMode="auto">
            <a:xfrm rot="10800000">
              <a:off x="-6595236" y="2674916"/>
              <a:ext cx="11734515" cy="1454615"/>
            </a:xfrm>
            <a:prstGeom prst="rect">
              <a:avLst/>
            </a:prstGeom>
            <a:grpFill/>
            <a:ln w="9525">
              <a:noFill/>
              <a:round/>
              <a:headEnd/>
              <a:tailEnd/>
            </a:ln>
          </p:spPr>
          <p:txBody>
            <a:bodyPr vert="horz" wrap="square" lIns="365760" tIns="60960" rIns="121920" bIns="60960" numCol="1" rtlCol="0" anchor="ctr" anchorCtr="0" compatLnSpc="1">
              <a:prstTxWarp prst="textNoShape">
                <a:avLst/>
              </a:prstTxWarp>
              <a:noAutofit/>
            </a:bodyPr>
            <a:lstStyle/>
            <a:p>
              <a:pPr defTabSz="1219170"/>
              <a:r>
                <a:rPr lang="en-US" sz="2400" b="1" dirty="0">
                  <a:solidFill>
                    <a:srgbClr val="285F92"/>
                  </a:solidFill>
                  <a:latin typeface="Century Gothic" panose="020F0302020204030204"/>
                </a:rPr>
                <a:t>Working with Stories</a:t>
              </a:r>
            </a:p>
          </p:txBody>
        </p:sp>
      </p:grpSp>
      <p:sp>
        <p:nvSpPr>
          <p:cNvPr id="11" name="Right Triangle 10">
            <a:extLst>
              <a:ext uri="{FF2B5EF4-FFF2-40B4-BE49-F238E27FC236}">
                <a16:creationId xmlns:a16="http://schemas.microsoft.com/office/drawing/2014/main" id="{6BE6D73F-0DB8-0742-BCB0-E8A27DD945CF}"/>
              </a:ext>
            </a:extLst>
          </p:cNvPr>
          <p:cNvSpPr/>
          <p:nvPr/>
        </p:nvSpPr>
        <p:spPr bwMode="auto">
          <a:xfrm rot="10800000" flipV="1">
            <a:off x="8940797" y="497159"/>
            <a:ext cx="3251203" cy="6889291"/>
          </a:xfrm>
          <a:prstGeom prst="rtTriangle">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
        <p:nvSpPr>
          <p:cNvPr id="2" name="Rectangle 1">
            <a:extLst>
              <a:ext uri="{FF2B5EF4-FFF2-40B4-BE49-F238E27FC236}">
                <a16:creationId xmlns:a16="http://schemas.microsoft.com/office/drawing/2014/main" id="{3335FCBB-0A53-114C-8A3F-A678CBFD078D}"/>
              </a:ext>
            </a:extLst>
          </p:cNvPr>
          <p:cNvSpPr/>
          <p:nvPr/>
        </p:nvSpPr>
        <p:spPr bwMode="auto">
          <a:xfrm>
            <a:off x="914400" y="1401804"/>
            <a:ext cx="7416800" cy="5080000"/>
          </a:xfrm>
          <a:prstGeom prst="rect">
            <a:avLst/>
          </a:prstGeom>
          <a:solidFill>
            <a:schemeClr val="tx1">
              <a:lumMod val="20000"/>
              <a:lumOff val="80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dirty="0">
              <a:solidFill>
                <a:srgbClr val="285F92"/>
              </a:solidFill>
              <a:latin typeface="Century Gothic" panose="020F0302020204030204"/>
            </a:endParaRPr>
          </a:p>
        </p:txBody>
      </p:sp>
      <p:sp>
        <p:nvSpPr>
          <p:cNvPr id="3" name="Cross 2">
            <a:extLst>
              <a:ext uri="{FF2B5EF4-FFF2-40B4-BE49-F238E27FC236}">
                <a16:creationId xmlns:a16="http://schemas.microsoft.com/office/drawing/2014/main" id="{99F26C8E-BCBC-534A-947C-D0AA1792D1D8}"/>
              </a:ext>
            </a:extLst>
          </p:cNvPr>
          <p:cNvSpPr/>
          <p:nvPr/>
        </p:nvSpPr>
        <p:spPr bwMode="auto">
          <a:xfrm>
            <a:off x="1219200" y="1551803"/>
            <a:ext cx="1422400" cy="1320800"/>
          </a:xfrm>
          <a:prstGeom prst="plus">
            <a:avLst>
              <a:gd name="adj" fmla="val 39969"/>
            </a:avLst>
          </a:prstGeom>
          <a:solidFill>
            <a:schemeClr val="accent2"/>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
        <p:nvSpPr>
          <p:cNvPr id="4" name="Round Single Corner Rectangle 3">
            <a:extLst>
              <a:ext uri="{FF2B5EF4-FFF2-40B4-BE49-F238E27FC236}">
                <a16:creationId xmlns:a16="http://schemas.microsoft.com/office/drawing/2014/main" id="{0FCB7544-A305-4546-85AE-A22DCED7FAA5}"/>
              </a:ext>
            </a:extLst>
          </p:cNvPr>
          <p:cNvSpPr/>
          <p:nvPr/>
        </p:nvSpPr>
        <p:spPr bwMode="auto">
          <a:xfrm>
            <a:off x="1320799" y="5456196"/>
            <a:ext cx="1422400" cy="609600"/>
          </a:xfrm>
          <a:prstGeom prst="round1Rect">
            <a:avLst/>
          </a:prstGeom>
          <a:solidFill>
            <a:srgbClr val="C00000"/>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Tree>
    <p:extLst>
      <p:ext uri="{BB962C8B-B14F-4D97-AF65-F5344CB8AC3E}">
        <p14:creationId xmlns:p14="http://schemas.microsoft.com/office/powerpoint/2010/main" val="958411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7D625E2-E42A-3746-9740-FAD385178F40}"/>
              </a:ext>
            </a:extLst>
          </p:cNvPr>
          <p:cNvGrpSpPr/>
          <p:nvPr/>
        </p:nvGrpSpPr>
        <p:grpSpPr>
          <a:xfrm flipV="1">
            <a:off x="-1" y="279402"/>
            <a:ext cx="5791201" cy="713741"/>
            <a:chOff x="-6595236" y="2674911"/>
            <a:chExt cx="12386436" cy="1454625"/>
          </a:xfrm>
          <a:solidFill>
            <a:schemeClr val="bg1">
              <a:lumMod val="95000"/>
            </a:schemeClr>
          </a:solidFill>
        </p:grpSpPr>
        <p:sp>
          <p:nvSpPr>
            <p:cNvPr id="7" name="Parallelogram 6">
              <a:extLst>
                <a:ext uri="{FF2B5EF4-FFF2-40B4-BE49-F238E27FC236}">
                  <a16:creationId xmlns:a16="http://schemas.microsoft.com/office/drawing/2014/main" id="{14B4803B-0DC6-E44E-957C-BEB92B480C77}"/>
                </a:ext>
              </a:extLst>
            </p:cNvPr>
            <p:cNvSpPr/>
            <p:nvPr/>
          </p:nvSpPr>
          <p:spPr bwMode="auto">
            <a:xfrm flipV="1">
              <a:off x="2971800" y="2674911"/>
              <a:ext cx="2819400" cy="1454616"/>
            </a:xfrm>
            <a:prstGeom prst="parallelogram">
              <a:avLst>
                <a:gd name="adj" fmla="val 46312"/>
              </a:avLst>
            </a:prstGeom>
            <a:grpFill/>
            <a:ln w="9525">
              <a:noFill/>
              <a:round/>
              <a:headEnd/>
              <a:tailEnd/>
            </a:ln>
          </p:spPr>
          <p:txBody>
            <a:bodyPr vert="horz" wrap="square" lIns="121920" tIns="60960" rIns="121920" bIns="60960" numCol="1" rtlCol="0" anchor="t" anchorCtr="0" compatLnSpc="1">
              <a:prstTxWarp prst="textNoShape">
                <a:avLst/>
              </a:prstTxWarp>
              <a:noAutofit/>
            </a:bodyPr>
            <a:lstStyle/>
            <a:p>
              <a:pPr algn="ctr" defTabSz="1219170"/>
              <a:endParaRPr lang="en-US" sz="2400" dirty="0">
                <a:solidFill>
                  <a:srgbClr val="285F92"/>
                </a:solidFill>
                <a:latin typeface="Century Gothic" panose="020F0302020204030204"/>
              </a:endParaRPr>
            </a:p>
          </p:txBody>
        </p:sp>
        <p:sp>
          <p:nvSpPr>
            <p:cNvPr id="8" name="Rectangle 7">
              <a:extLst>
                <a:ext uri="{FF2B5EF4-FFF2-40B4-BE49-F238E27FC236}">
                  <a16:creationId xmlns:a16="http://schemas.microsoft.com/office/drawing/2014/main" id="{DAD8F132-64EA-C84D-B32B-AFE9EFB91AE9}"/>
                </a:ext>
              </a:extLst>
            </p:cNvPr>
            <p:cNvSpPr/>
            <p:nvPr/>
          </p:nvSpPr>
          <p:spPr bwMode="auto">
            <a:xfrm rot="10800000">
              <a:off x="-6595236" y="2674920"/>
              <a:ext cx="11734516" cy="1454616"/>
            </a:xfrm>
            <a:prstGeom prst="rect">
              <a:avLst/>
            </a:prstGeom>
            <a:grpFill/>
            <a:ln w="9525">
              <a:noFill/>
              <a:round/>
              <a:headEnd/>
              <a:tailEnd/>
            </a:ln>
          </p:spPr>
          <p:txBody>
            <a:bodyPr vert="horz" wrap="square" lIns="365760" tIns="60960" rIns="121920" bIns="60960" numCol="1" rtlCol="0" anchor="ctr" anchorCtr="0" compatLnSpc="1">
              <a:prstTxWarp prst="textNoShape">
                <a:avLst/>
              </a:prstTxWarp>
              <a:noAutofit/>
            </a:bodyPr>
            <a:lstStyle/>
            <a:p>
              <a:pPr defTabSz="1219170"/>
              <a:r>
                <a:rPr lang="en-US" sz="2400" b="1" dirty="0">
                  <a:solidFill>
                    <a:srgbClr val="285F92"/>
                  </a:solidFill>
                  <a:latin typeface="Century Gothic" panose="020F0302020204030204"/>
                </a:rPr>
                <a:t>Three Questions</a:t>
              </a:r>
            </a:p>
          </p:txBody>
        </p:sp>
      </p:grpSp>
      <p:sp>
        <p:nvSpPr>
          <p:cNvPr id="11" name="Right Triangle 10">
            <a:extLst>
              <a:ext uri="{FF2B5EF4-FFF2-40B4-BE49-F238E27FC236}">
                <a16:creationId xmlns:a16="http://schemas.microsoft.com/office/drawing/2014/main" id="{6BE6D73F-0DB8-0742-BCB0-E8A27DD945CF}"/>
              </a:ext>
            </a:extLst>
          </p:cNvPr>
          <p:cNvSpPr/>
          <p:nvPr/>
        </p:nvSpPr>
        <p:spPr bwMode="auto">
          <a:xfrm rot="10800000" flipV="1">
            <a:off x="8940797" y="-31291"/>
            <a:ext cx="3251203" cy="6889291"/>
          </a:xfrm>
          <a:prstGeom prst="rtTriangle">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
        <p:nvSpPr>
          <p:cNvPr id="9" name="Footer Text">
            <a:extLst>
              <a:ext uri="{FF2B5EF4-FFF2-40B4-BE49-F238E27FC236}">
                <a16:creationId xmlns:a16="http://schemas.microsoft.com/office/drawing/2014/main" id="{29978069-E4D0-584F-87F3-92750938A679}"/>
              </a:ext>
            </a:extLst>
          </p:cNvPr>
          <p:cNvSpPr txBox="1"/>
          <p:nvPr/>
        </p:nvSpPr>
        <p:spPr>
          <a:xfrm>
            <a:off x="863600" y="1397001"/>
            <a:ext cx="9855201" cy="4254370"/>
          </a:xfrm>
          <a:prstGeom prst="rect">
            <a:avLst/>
          </a:prstGeom>
          <a:noFill/>
        </p:spPr>
        <p:txBody>
          <a:bodyPr wrap="square" lIns="0" tIns="0" rIns="121920" bIns="0" rtlCol="0">
            <a:spAutoFit/>
          </a:bodyPr>
          <a:lstStyle/>
          <a:p>
            <a:pPr marL="311143" indent="-311143" defTabSz="1219170" fontAlgn="base">
              <a:lnSpc>
                <a:spcPct val="120000"/>
              </a:lnSpc>
              <a:spcAft>
                <a:spcPts val="2133"/>
              </a:spcAft>
              <a:buClr>
                <a:srgbClr val="F3B223"/>
              </a:buClr>
              <a:buSzPct val="75000"/>
              <a:buFont typeface=".SF NS Symbols Regular"/>
              <a:buChar char="★"/>
            </a:pPr>
            <a:r>
              <a:rPr lang="en-US" sz="2667" dirty="0">
                <a:solidFill>
                  <a:srgbClr val="285F92"/>
                </a:solidFill>
                <a:latin typeface="Century Gothic" panose="020F0302020204030204"/>
              </a:rPr>
              <a:t>What kinds of patterns did you notice in your stories? </a:t>
            </a:r>
          </a:p>
          <a:p>
            <a:pPr marL="311143" indent="-311143" defTabSz="1219170" fontAlgn="base">
              <a:lnSpc>
                <a:spcPct val="120000"/>
              </a:lnSpc>
              <a:spcAft>
                <a:spcPts val="2133"/>
              </a:spcAft>
              <a:buClr>
                <a:srgbClr val="F3B223"/>
              </a:buClr>
              <a:buSzPct val="75000"/>
              <a:buFont typeface=".SF NS Symbols Regular"/>
              <a:buChar char="★"/>
            </a:pPr>
            <a:r>
              <a:rPr lang="en-US" sz="2667" dirty="0">
                <a:solidFill>
                  <a:srgbClr val="285F92"/>
                </a:solidFill>
                <a:latin typeface="Century Gothic" panose="020F0302020204030204"/>
              </a:rPr>
              <a:t>What surprised you?</a:t>
            </a:r>
          </a:p>
          <a:p>
            <a:pPr marL="311143" indent="-311143" defTabSz="1219170" fontAlgn="base">
              <a:lnSpc>
                <a:spcPct val="120000"/>
              </a:lnSpc>
              <a:spcAft>
                <a:spcPts val="2133"/>
              </a:spcAft>
              <a:buClr>
                <a:srgbClr val="F3B223"/>
              </a:buClr>
              <a:buSzPct val="75000"/>
              <a:buFont typeface=".SF NS Symbols Regular"/>
              <a:buChar char="★"/>
            </a:pPr>
            <a:r>
              <a:rPr lang="en-US" sz="2667" dirty="0">
                <a:solidFill>
                  <a:srgbClr val="285F92"/>
                </a:solidFill>
                <a:latin typeface="Century Gothic" panose="020F0302020204030204"/>
              </a:rPr>
              <a:t>What did you expect to see, but didn’t? </a:t>
            </a:r>
          </a:p>
          <a:p>
            <a:pPr defTabSz="1219170" fontAlgn="base">
              <a:lnSpc>
                <a:spcPct val="120000"/>
              </a:lnSpc>
              <a:spcAft>
                <a:spcPts val="2133"/>
              </a:spcAft>
              <a:buClr>
                <a:srgbClr val="F3B223"/>
              </a:buClr>
              <a:buSzPct val="75000"/>
            </a:pPr>
            <a:endParaRPr lang="en-US" sz="2667" dirty="0">
              <a:solidFill>
                <a:srgbClr val="285F92"/>
              </a:solidFill>
              <a:latin typeface="Century Gothic" panose="020F0302020204030204"/>
            </a:endParaRPr>
          </a:p>
          <a:p>
            <a:pPr marL="311143" indent="-311143" defTabSz="1219170" fontAlgn="base">
              <a:lnSpc>
                <a:spcPct val="120000"/>
              </a:lnSpc>
              <a:spcAft>
                <a:spcPts val="2133"/>
              </a:spcAft>
              <a:buClr>
                <a:srgbClr val="F3B223"/>
              </a:buClr>
              <a:buSzPct val="75000"/>
              <a:buFont typeface=".SF NS Symbols Regular"/>
              <a:buChar char="★"/>
            </a:pPr>
            <a:endParaRPr lang="en-US" sz="2667" dirty="0">
              <a:solidFill>
                <a:srgbClr val="285F92"/>
              </a:solidFill>
              <a:latin typeface="Century Gothic" panose="020F0302020204030204"/>
            </a:endParaRPr>
          </a:p>
          <a:p>
            <a:pPr marL="311143" indent="-311143" defTabSz="1219170" fontAlgn="base">
              <a:lnSpc>
                <a:spcPct val="120000"/>
              </a:lnSpc>
              <a:spcAft>
                <a:spcPts val="2133"/>
              </a:spcAft>
              <a:buClr>
                <a:srgbClr val="F3B223"/>
              </a:buClr>
              <a:buSzPct val="75000"/>
              <a:buFont typeface=".SF NS Symbols Regular"/>
              <a:buChar char="★"/>
            </a:pPr>
            <a:endParaRPr lang="en-US" sz="2667" dirty="0">
              <a:solidFill>
                <a:srgbClr val="285F92"/>
              </a:solidFill>
              <a:latin typeface="Century Gothic" panose="020F0302020204030204"/>
            </a:endParaRPr>
          </a:p>
        </p:txBody>
      </p:sp>
    </p:spTree>
    <p:extLst>
      <p:ext uri="{BB962C8B-B14F-4D97-AF65-F5344CB8AC3E}">
        <p14:creationId xmlns:p14="http://schemas.microsoft.com/office/powerpoint/2010/main" val="687691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66AABC-A920-254B-82C2-5580726942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669" r="-1083" b="3226"/>
          <a:stretch/>
        </p:blipFill>
        <p:spPr>
          <a:xfrm>
            <a:off x="-546" y="0"/>
            <a:ext cx="8433783" cy="6858000"/>
          </a:xfrm>
          <a:prstGeom prst="rect">
            <a:avLst/>
          </a:prstGeom>
        </p:spPr>
      </p:pic>
      <p:sp>
        <p:nvSpPr>
          <p:cNvPr id="11" name="Rectangle 10">
            <a:extLst>
              <a:ext uri="{FF2B5EF4-FFF2-40B4-BE49-F238E27FC236}">
                <a16:creationId xmlns:a16="http://schemas.microsoft.com/office/drawing/2014/main" id="{485F0557-02BC-624A-B011-668E4C4ED727}"/>
              </a:ext>
            </a:extLst>
          </p:cNvPr>
          <p:cNvSpPr/>
          <p:nvPr/>
        </p:nvSpPr>
        <p:spPr bwMode="auto">
          <a:xfrm>
            <a:off x="0" y="2"/>
            <a:ext cx="8331200" cy="2006599"/>
          </a:xfrm>
          <a:prstGeom prst="rect">
            <a:avLst/>
          </a:prstGeom>
          <a:gradFill flip="none" rotWithShape="1">
            <a:gsLst>
              <a:gs pos="11000">
                <a:schemeClr val="bg1"/>
              </a:gs>
              <a:gs pos="90000">
                <a:schemeClr val="bg1">
                  <a:alpha val="0"/>
                </a:schemeClr>
              </a:gs>
            </a:gsLst>
            <a:lin ang="5400000" scaled="1"/>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
        <p:nvSpPr>
          <p:cNvPr id="12" name="Manual Input 11">
            <a:extLst>
              <a:ext uri="{FF2B5EF4-FFF2-40B4-BE49-F238E27FC236}">
                <a16:creationId xmlns:a16="http://schemas.microsoft.com/office/drawing/2014/main" id="{F55B412D-9E4E-494C-8F71-0850FF79CC6B}"/>
              </a:ext>
            </a:extLst>
          </p:cNvPr>
          <p:cNvSpPr/>
          <p:nvPr/>
        </p:nvSpPr>
        <p:spPr bwMode="auto">
          <a:xfrm rot="5400000" flipV="1">
            <a:off x="4881514" y="-452485"/>
            <a:ext cx="6870345" cy="775063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8"/>
              <a:gd name="connsiteY0" fmla="*/ 4139 h 10000"/>
              <a:gd name="connsiteX1" fmla="*/ 10018 w 10018"/>
              <a:gd name="connsiteY1" fmla="*/ 0 h 10000"/>
              <a:gd name="connsiteX2" fmla="*/ 10018 w 10018"/>
              <a:gd name="connsiteY2" fmla="*/ 10000 h 10000"/>
              <a:gd name="connsiteX3" fmla="*/ 18 w 10018"/>
              <a:gd name="connsiteY3" fmla="*/ 10000 h 10000"/>
              <a:gd name="connsiteX4" fmla="*/ 0 w 10018"/>
              <a:gd name="connsiteY4" fmla="*/ 413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8" h="10000">
                <a:moveTo>
                  <a:pt x="0" y="4139"/>
                </a:moveTo>
                <a:lnTo>
                  <a:pt x="10018" y="0"/>
                </a:lnTo>
                <a:lnTo>
                  <a:pt x="10018" y="10000"/>
                </a:lnTo>
                <a:lnTo>
                  <a:pt x="18" y="10000"/>
                </a:lnTo>
                <a:cubicBezTo>
                  <a:pt x="12" y="8046"/>
                  <a:pt x="6" y="6093"/>
                  <a:pt x="0" y="4139"/>
                </a:cubicBezTo>
                <a:close/>
              </a:path>
            </a:pathLst>
          </a:custGeom>
          <a:solidFill>
            <a:schemeClr val="tx1"/>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
        <p:nvSpPr>
          <p:cNvPr id="51" name="Title 2"/>
          <p:cNvSpPr txBox="1">
            <a:spLocks/>
          </p:cNvSpPr>
          <p:nvPr/>
        </p:nvSpPr>
        <p:spPr>
          <a:xfrm>
            <a:off x="5486401" y="5555328"/>
            <a:ext cx="6413473" cy="830997"/>
          </a:xfrm>
          <a:prstGeom prst="rect">
            <a:avLst/>
          </a:prstGeom>
        </p:spPr>
        <p:txBody>
          <a:bodyPr wrap="square" lIns="0" rIns="12192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1219170"/>
            <a:r>
              <a:rPr lang="en-US" sz="4800" b="1" dirty="0">
                <a:solidFill>
                  <a:srgbClr val="FFFFFF"/>
                </a:solidFill>
                <a:latin typeface="Century Gothic" panose="020F0302020204030204"/>
              </a:rPr>
              <a:t>Moving to Action</a:t>
            </a:r>
            <a:endParaRPr lang="en-US" sz="2400" dirty="0">
              <a:solidFill>
                <a:srgbClr val="FFFFFF"/>
              </a:solidFill>
              <a:latin typeface="Century Gothic" panose="020F0302020204030204"/>
            </a:endParaRPr>
          </a:p>
        </p:txBody>
      </p:sp>
      <p:grpSp>
        <p:nvGrpSpPr>
          <p:cNvPr id="13" name="Group 12">
            <a:extLst>
              <a:ext uri="{FF2B5EF4-FFF2-40B4-BE49-F238E27FC236}">
                <a16:creationId xmlns:a16="http://schemas.microsoft.com/office/drawing/2014/main" id="{F9FB23FB-7252-3A4C-9CA2-5F379CEE4551}"/>
              </a:ext>
            </a:extLst>
          </p:cNvPr>
          <p:cNvGrpSpPr/>
          <p:nvPr/>
        </p:nvGrpSpPr>
        <p:grpSpPr>
          <a:xfrm>
            <a:off x="7416801" y="1193800"/>
            <a:ext cx="4019039" cy="4023360"/>
            <a:chOff x="5562600" y="895350"/>
            <a:chExt cx="3014279" cy="3017520"/>
          </a:xfrm>
        </p:grpSpPr>
        <p:sp>
          <p:nvSpPr>
            <p:cNvPr id="14" name="Oval 13">
              <a:extLst>
                <a:ext uri="{FF2B5EF4-FFF2-40B4-BE49-F238E27FC236}">
                  <a16:creationId xmlns:a16="http://schemas.microsoft.com/office/drawing/2014/main" id="{C447BD78-6C90-9548-852A-4F027A5A46AA}"/>
                </a:ext>
              </a:extLst>
            </p:cNvPr>
            <p:cNvSpPr>
              <a:spLocks noChangeAspect="1"/>
            </p:cNvSpPr>
            <p:nvPr/>
          </p:nvSpPr>
          <p:spPr>
            <a:xfrm>
              <a:off x="5562600" y="895350"/>
              <a:ext cx="3014279" cy="3017520"/>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entury Gothic" panose="020F0302020204030204"/>
              </a:endParaRPr>
            </a:p>
          </p:txBody>
        </p:sp>
        <p:pic>
          <p:nvPicPr>
            <p:cNvPr id="15" name="Picture 14">
              <a:extLst>
                <a:ext uri="{FF2B5EF4-FFF2-40B4-BE49-F238E27FC236}">
                  <a16:creationId xmlns:a16="http://schemas.microsoft.com/office/drawing/2014/main" id="{6EAB3367-2A51-2E4F-B4F7-089A36F0E3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80000">
              <a:off x="6370867" y="1128595"/>
              <a:ext cx="1397742" cy="2657094"/>
            </a:xfrm>
            <a:prstGeom prst="rect">
              <a:avLst/>
            </a:prstGeom>
          </p:spPr>
        </p:pic>
      </p:grpSp>
    </p:spTree>
    <p:extLst>
      <p:ext uri="{BB962C8B-B14F-4D97-AF65-F5344CB8AC3E}">
        <p14:creationId xmlns:p14="http://schemas.microsoft.com/office/powerpoint/2010/main" val="3801878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00B481B-436D-A541-82C6-C9203CDF2567}"/>
              </a:ext>
            </a:extLst>
          </p:cNvPr>
          <p:cNvPicPr>
            <a:picLocks noChangeAspect="1"/>
          </p:cNvPicPr>
          <p:nvPr/>
        </p:nvPicPr>
        <p:blipFill rotWithShape="1">
          <a:blip r:embed="rId3">
            <a:extLst>
              <a:ext uri="{28A0092B-C50C-407E-A947-70E740481C1C}">
                <a14:useLocalDpi xmlns:a14="http://schemas.microsoft.com/office/drawing/2010/main" val="0"/>
              </a:ext>
            </a:extLst>
          </a:blip>
          <a:srcRect t="6184" b="12865"/>
          <a:stretch/>
        </p:blipFill>
        <p:spPr>
          <a:xfrm rot="21600000">
            <a:off x="7315201" y="0"/>
            <a:ext cx="4476867" cy="6889291"/>
          </a:xfrm>
          <a:prstGeom prst="rect">
            <a:avLst/>
          </a:prstGeom>
        </p:spPr>
      </p:pic>
      <p:sp>
        <p:nvSpPr>
          <p:cNvPr id="10" name="Rectangle 9">
            <a:extLst>
              <a:ext uri="{FF2B5EF4-FFF2-40B4-BE49-F238E27FC236}">
                <a16:creationId xmlns:a16="http://schemas.microsoft.com/office/drawing/2014/main" id="{4C112CDF-E859-514C-A07C-7B92CDE98316}"/>
              </a:ext>
            </a:extLst>
          </p:cNvPr>
          <p:cNvSpPr/>
          <p:nvPr/>
        </p:nvSpPr>
        <p:spPr bwMode="auto">
          <a:xfrm rot="10800000">
            <a:off x="6161363" y="-2"/>
            <a:ext cx="6030628" cy="6889291"/>
          </a:xfrm>
          <a:prstGeom prst="rect">
            <a:avLst/>
          </a:prstGeom>
          <a:gradFill flip="none" rotWithShape="1">
            <a:gsLst>
              <a:gs pos="0">
                <a:schemeClr val="bg1">
                  <a:alpha val="85000"/>
                </a:schemeClr>
              </a:gs>
              <a:gs pos="100000">
                <a:schemeClr val="bg1">
                  <a:alpha val="15000"/>
                </a:schemeClr>
              </a:gs>
            </a:gsLst>
            <a:lin ang="5400000" scaled="0"/>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
        <p:nvSpPr>
          <p:cNvPr id="11" name="Manual Input 2">
            <a:extLst>
              <a:ext uri="{FF2B5EF4-FFF2-40B4-BE49-F238E27FC236}">
                <a16:creationId xmlns:a16="http://schemas.microsoft.com/office/drawing/2014/main" id="{8D56AAE2-5035-1549-9A70-6057CFBFF205}"/>
              </a:ext>
            </a:extLst>
          </p:cNvPr>
          <p:cNvSpPr/>
          <p:nvPr/>
        </p:nvSpPr>
        <p:spPr bwMode="auto">
          <a:xfrm rot="16200000" flipV="1">
            <a:off x="1294272" y="-1320652"/>
            <a:ext cx="6889289" cy="947782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98 w 10000"/>
              <a:gd name="connsiteY0" fmla="*/ 3394 h 10000"/>
              <a:gd name="connsiteX1" fmla="*/ 10000 w 10000"/>
              <a:gd name="connsiteY1" fmla="*/ 0 h 10000"/>
              <a:gd name="connsiteX2" fmla="*/ 10000 w 10000"/>
              <a:gd name="connsiteY2" fmla="*/ 10000 h 10000"/>
              <a:gd name="connsiteX3" fmla="*/ 0 w 10000"/>
              <a:gd name="connsiteY3" fmla="*/ 10000 h 10000"/>
              <a:gd name="connsiteX4" fmla="*/ 98 w 10000"/>
              <a:gd name="connsiteY4" fmla="*/ 3394 h 10000"/>
              <a:gd name="connsiteX0" fmla="*/ 9 w 10009"/>
              <a:gd name="connsiteY0" fmla="*/ 3406 h 10000"/>
              <a:gd name="connsiteX1" fmla="*/ 10009 w 10009"/>
              <a:gd name="connsiteY1" fmla="*/ 0 h 10000"/>
              <a:gd name="connsiteX2" fmla="*/ 10009 w 10009"/>
              <a:gd name="connsiteY2" fmla="*/ 10000 h 10000"/>
              <a:gd name="connsiteX3" fmla="*/ 9 w 10009"/>
              <a:gd name="connsiteY3" fmla="*/ 10000 h 10000"/>
              <a:gd name="connsiteX4" fmla="*/ 9 w 10009"/>
              <a:gd name="connsiteY4" fmla="*/ 3406 h 10000"/>
              <a:gd name="connsiteX0" fmla="*/ 0 w 10000"/>
              <a:gd name="connsiteY0" fmla="*/ 340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406 h 10000"/>
              <a:gd name="connsiteX0" fmla="*/ 2 w 10002"/>
              <a:gd name="connsiteY0" fmla="*/ 3406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340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3406"/>
                </a:moveTo>
                <a:lnTo>
                  <a:pt x="10002" y="0"/>
                </a:lnTo>
                <a:lnTo>
                  <a:pt x="10002" y="10000"/>
                </a:lnTo>
                <a:lnTo>
                  <a:pt x="2" y="10000"/>
                </a:lnTo>
                <a:cubicBezTo>
                  <a:pt x="35" y="7798"/>
                  <a:pt x="-10" y="5852"/>
                  <a:pt x="2" y="3406"/>
                </a:cubicBezTo>
                <a:close/>
              </a:path>
            </a:pathLst>
          </a:cu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
        <p:nvSpPr>
          <p:cNvPr id="12" name="Title 2">
            <a:extLst>
              <a:ext uri="{FF2B5EF4-FFF2-40B4-BE49-F238E27FC236}">
                <a16:creationId xmlns:a16="http://schemas.microsoft.com/office/drawing/2014/main" id="{73FAE78F-7092-DE47-AF97-04C041C220B7}"/>
              </a:ext>
            </a:extLst>
          </p:cNvPr>
          <p:cNvSpPr txBox="1">
            <a:spLocks/>
          </p:cNvSpPr>
          <p:nvPr/>
        </p:nvSpPr>
        <p:spPr>
          <a:xfrm>
            <a:off x="881713" y="592776"/>
            <a:ext cx="7551087" cy="830997"/>
          </a:xfrm>
          <a:prstGeom prst="rect">
            <a:avLst/>
          </a:prstGeom>
        </p:spPr>
        <p:txBody>
          <a:bodyPr wrap="square" lIns="0" rIns="12192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fontAlgn="base"/>
            <a:r>
              <a:rPr lang="en-US" sz="4800" b="1" dirty="0">
                <a:solidFill>
                  <a:srgbClr val="285F92"/>
                </a:solidFill>
                <a:latin typeface="Century Gothic" panose="020F0302020204030204"/>
              </a:rPr>
              <a:t>MOVING TO ACTION</a:t>
            </a:r>
          </a:p>
        </p:txBody>
      </p:sp>
      <p:sp>
        <p:nvSpPr>
          <p:cNvPr id="13" name="Footer Text">
            <a:extLst>
              <a:ext uri="{FF2B5EF4-FFF2-40B4-BE49-F238E27FC236}">
                <a16:creationId xmlns:a16="http://schemas.microsoft.com/office/drawing/2014/main" id="{61341A79-9A78-9D49-9CDD-24C3B3A97908}"/>
              </a:ext>
            </a:extLst>
          </p:cNvPr>
          <p:cNvSpPr txBox="1"/>
          <p:nvPr/>
        </p:nvSpPr>
        <p:spPr>
          <a:xfrm>
            <a:off x="900187" y="1568434"/>
            <a:ext cx="7329413" cy="4970079"/>
          </a:xfrm>
          <a:prstGeom prst="rect">
            <a:avLst/>
          </a:prstGeom>
          <a:noFill/>
        </p:spPr>
        <p:txBody>
          <a:bodyPr wrap="square" lIns="0" tIns="0" rIns="121920" bIns="0" rtlCol="0">
            <a:spAutoFit/>
          </a:bodyPr>
          <a:lstStyle/>
          <a:p>
            <a:pPr marL="311143" indent="-311143" defTabSz="1219170" fontAlgn="base">
              <a:lnSpc>
                <a:spcPct val="120000"/>
              </a:lnSpc>
              <a:spcAft>
                <a:spcPts val="2133"/>
              </a:spcAft>
              <a:buClr>
                <a:srgbClr val="F3B223"/>
              </a:buClr>
              <a:buSzPct val="75000"/>
              <a:buFont typeface=".SF NS Symbols Regular"/>
              <a:buChar char="★"/>
            </a:pPr>
            <a:r>
              <a:rPr lang="en-US" sz="2667" dirty="0">
                <a:solidFill>
                  <a:srgbClr val="285F92"/>
                </a:solidFill>
                <a:latin typeface="Century Gothic" panose="020F0302020204030204"/>
              </a:rPr>
              <a:t>Providing a monthly community lunch or hosting a pot luck</a:t>
            </a:r>
          </a:p>
          <a:p>
            <a:pPr marL="311143" indent="-311143" defTabSz="1219170" fontAlgn="base">
              <a:lnSpc>
                <a:spcPct val="120000"/>
              </a:lnSpc>
              <a:spcAft>
                <a:spcPts val="2133"/>
              </a:spcAft>
              <a:buClr>
                <a:srgbClr val="F3B223"/>
              </a:buClr>
              <a:buSzPct val="75000"/>
              <a:buFont typeface=".SF NS Symbols Regular"/>
              <a:buChar char="★"/>
            </a:pPr>
            <a:r>
              <a:rPr lang="en-US" sz="2667" dirty="0">
                <a:solidFill>
                  <a:srgbClr val="285F92"/>
                </a:solidFill>
                <a:latin typeface="Century Gothic" panose="020F0302020204030204"/>
              </a:rPr>
              <a:t>Adding a computer station for public use</a:t>
            </a:r>
          </a:p>
          <a:p>
            <a:pPr marL="311143" indent="-311143" defTabSz="1219170" fontAlgn="base">
              <a:lnSpc>
                <a:spcPct val="120000"/>
              </a:lnSpc>
              <a:spcAft>
                <a:spcPts val="2133"/>
              </a:spcAft>
              <a:buClr>
                <a:srgbClr val="F3B223"/>
              </a:buClr>
              <a:buSzPct val="75000"/>
              <a:buFont typeface=".SF NS Symbols Regular"/>
              <a:buChar char="★"/>
            </a:pPr>
            <a:r>
              <a:rPr lang="en-US" sz="2667" dirty="0">
                <a:solidFill>
                  <a:srgbClr val="285F92"/>
                </a:solidFill>
                <a:latin typeface="Century Gothic" panose="020F0302020204030204"/>
              </a:rPr>
              <a:t>Extending office hours once a week</a:t>
            </a:r>
          </a:p>
          <a:p>
            <a:pPr marL="311143" indent="-311143" defTabSz="1219170" fontAlgn="base">
              <a:lnSpc>
                <a:spcPct val="120000"/>
              </a:lnSpc>
              <a:spcAft>
                <a:spcPts val="2133"/>
              </a:spcAft>
              <a:buClr>
                <a:srgbClr val="F3B223"/>
              </a:buClr>
              <a:buSzPct val="75000"/>
              <a:buFont typeface=".SF NS Symbols Regular"/>
              <a:buChar char="★"/>
            </a:pPr>
            <a:r>
              <a:rPr lang="en-US" sz="2667" dirty="0">
                <a:solidFill>
                  <a:srgbClr val="285F92"/>
                </a:solidFill>
                <a:latin typeface="Century Gothic" panose="020F0302020204030204"/>
              </a:rPr>
              <a:t>Developing informational materials</a:t>
            </a:r>
            <a:br>
              <a:rPr lang="en-US" sz="2667" dirty="0">
                <a:solidFill>
                  <a:srgbClr val="285F92"/>
                </a:solidFill>
                <a:latin typeface="Century Gothic" panose="020F0302020204030204"/>
              </a:rPr>
            </a:br>
            <a:r>
              <a:rPr lang="en-US" sz="2667" dirty="0">
                <a:solidFill>
                  <a:srgbClr val="285F92"/>
                </a:solidFill>
                <a:latin typeface="Century Gothic" panose="020F0302020204030204"/>
              </a:rPr>
              <a:t>for new programs</a:t>
            </a:r>
          </a:p>
          <a:p>
            <a:pPr marL="311143" indent="-311143" defTabSz="1219170" fontAlgn="base">
              <a:lnSpc>
                <a:spcPct val="120000"/>
              </a:lnSpc>
              <a:spcAft>
                <a:spcPts val="2133"/>
              </a:spcAft>
              <a:buClr>
                <a:srgbClr val="F3B223"/>
              </a:buClr>
              <a:buSzPct val="75000"/>
              <a:buFont typeface=".SF NS Symbols Regular"/>
              <a:buChar char="★"/>
            </a:pPr>
            <a:r>
              <a:rPr lang="en-US" sz="2667" dirty="0">
                <a:solidFill>
                  <a:srgbClr val="285F92"/>
                </a:solidFill>
                <a:latin typeface="Century Gothic" panose="020F0302020204030204"/>
              </a:rPr>
              <a:t>Neighborhood playdates,</a:t>
            </a:r>
            <a:br>
              <a:rPr lang="en-US" sz="2667" dirty="0">
                <a:solidFill>
                  <a:srgbClr val="285F92"/>
                </a:solidFill>
                <a:latin typeface="Century Gothic" panose="020F0302020204030204"/>
              </a:rPr>
            </a:br>
            <a:r>
              <a:rPr lang="en-US" sz="2667" dirty="0">
                <a:solidFill>
                  <a:srgbClr val="285F92"/>
                </a:solidFill>
                <a:latin typeface="Century Gothic" panose="020F0302020204030204"/>
              </a:rPr>
              <a:t>visiting your neighbors</a:t>
            </a:r>
          </a:p>
        </p:txBody>
      </p:sp>
    </p:spTree>
    <p:extLst>
      <p:ext uri="{BB962C8B-B14F-4D97-AF65-F5344CB8AC3E}">
        <p14:creationId xmlns:p14="http://schemas.microsoft.com/office/powerpoint/2010/main" val="79239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82B7DA-6203-C746-9283-9550F83561BE}"/>
              </a:ext>
            </a:extLst>
          </p:cNvPr>
          <p:cNvSpPr/>
          <p:nvPr/>
        </p:nvSpPr>
        <p:spPr bwMode="auto">
          <a:xfrm>
            <a:off x="0" y="0"/>
            <a:ext cx="12192000" cy="938784"/>
          </a:xfrm>
          <a:prstGeom prst="rect">
            <a:avLst/>
          </a:prstGeom>
          <a:solidFill>
            <a:srgbClr val="57B6A3"/>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pic>
        <p:nvPicPr>
          <p:cNvPr id="10" name="Picture 9">
            <a:extLst>
              <a:ext uri="{FF2B5EF4-FFF2-40B4-BE49-F238E27FC236}">
                <a16:creationId xmlns:a16="http://schemas.microsoft.com/office/drawing/2014/main" id="{7E634459-2F05-2D49-B05D-41964A9F5970}"/>
              </a:ext>
            </a:extLst>
          </p:cNvPr>
          <p:cNvPicPr>
            <a:picLocks noChangeAspect="1"/>
          </p:cNvPicPr>
          <p:nvPr/>
        </p:nvPicPr>
        <p:blipFill rotWithShape="1">
          <a:blip r:embed="rId3"/>
          <a:srcRect l="2881" t="1111" r="3024" b="10000"/>
          <a:stretch/>
        </p:blipFill>
        <p:spPr>
          <a:xfrm>
            <a:off x="668594" y="-18846"/>
            <a:ext cx="10854813" cy="6645803"/>
          </a:xfrm>
          <a:prstGeom prst="rect">
            <a:avLst/>
          </a:prstGeom>
        </p:spPr>
      </p:pic>
    </p:spTree>
    <p:extLst>
      <p:ext uri="{BB962C8B-B14F-4D97-AF65-F5344CB8AC3E}">
        <p14:creationId xmlns:p14="http://schemas.microsoft.com/office/powerpoint/2010/main" val="4077472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E54A16-01D2-BE42-8114-0D480ACE2F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563"/>
          <a:stretch/>
        </p:blipFill>
        <p:spPr>
          <a:xfrm>
            <a:off x="0" y="0"/>
            <a:ext cx="8071755" cy="6858000"/>
          </a:xfrm>
          <a:prstGeom prst="rect">
            <a:avLst/>
          </a:prstGeom>
        </p:spPr>
      </p:pic>
      <p:sp>
        <p:nvSpPr>
          <p:cNvPr id="19" name="Rectangle 18">
            <a:extLst>
              <a:ext uri="{FF2B5EF4-FFF2-40B4-BE49-F238E27FC236}">
                <a16:creationId xmlns:a16="http://schemas.microsoft.com/office/drawing/2014/main" id="{26734FE7-BAC3-B34F-B19B-872B36F2CEBC}"/>
              </a:ext>
            </a:extLst>
          </p:cNvPr>
          <p:cNvSpPr/>
          <p:nvPr/>
        </p:nvSpPr>
        <p:spPr bwMode="auto">
          <a:xfrm>
            <a:off x="0" y="2"/>
            <a:ext cx="8331200" cy="2108199"/>
          </a:xfrm>
          <a:prstGeom prst="rect">
            <a:avLst/>
          </a:prstGeom>
          <a:gradFill flip="none" rotWithShape="1">
            <a:gsLst>
              <a:gs pos="5000">
                <a:schemeClr val="bg1"/>
              </a:gs>
              <a:gs pos="100000">
                <a:schemeClr val="bg1">
                  <a:alpha val="0"/>
                </a:schemeClr>
              </a:gs>
            </a:gsLst>
            <a:lin ang="5400000" scaled="1"/>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
        <p:nvSpPr>
          <p:cNvPr id="12" name="Manual Input 11">
            <a:extLst>
              <a:ext uri="{FF2B5EF4-FFF2-40B4-BE49-F238E27FC236}">
                <a16:creationId xmlns:a16="http://schemas.microsoft.com/office/drawing/2014/main" id="{F55B412D-9E4E-494C-8F71-0850FF79CC6B}"/>
              </a:ext>
            </a:extLst>
          </p:cNvPr>
          <p:cNvSpPr/>
          <p:nvPr/>
        </p:nvSpPr>
        <p:spPr bwMode="auto">
          <a:xfrm rot="5400000" flipV="1">
            <a:off x="4881514" y="-452485"/>
            <a:ext cx="6870345" cy="775063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8"/>
              <a:gd name="connsiteY0" fmla="*/ 4139 h 10000"/>
              <a:gd name="connsiteX1" fmla="*/ 10018 w 10018"/>
              <a:gd name="connsiteY1" fmla="*/ 0 h 10000"/>
              <a:gd name="connsiteX2" fmla="*/ 10018 w 10018"/>
              <a:gd name="connsiteY2" fmla="*/ 10000 h 10000"/>
              <a:gd name="connsiteX3" fmla="*/ 18 w 10018"/>
              <a:gd name="connsiteY3" fmla="*/ 10000 h 10000"/>
              <a:gd name="connsiteX4" fmla="*/ 0 w 10018"/>
              <a:gd name="connsiteY4" fmla="*/ 413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8" h="10000">
                <a:moveTo>
                  <a:pt x="0" y="4139"/>
                </a:moveTo>
                <a:lnTo>
                  <a:pt x="10018" y="0"/>
                </a:lnTo>
                <a:lnTo>
                  <a:pt x="10018" y="10000"/>
                </a:lnTo>
                <a:lnTo>
                  <a:pt x="18" y="10000"/>
                </a:lnTo>
                <a:cubicBezTo>
                  <a:pt x="12" y="8046"/>
                  <a:pt x="6" y="6093"/>
                  <a:pt x="0" y="4139"/>
                </a:cubicBezTo>
                <a:close/>
              </a:path>
            </a:pathLst>
          </a:custGeom>
          <a:solidFill>
            <a:schemeClr val="tx1"/>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grpSp>
        <p:nvGrpSpPr>
          <p:cNvPr id="31" name="Group 30">
            <a:extLst>
              <a:ext uri="{FF2B5EF4-FFF2-40B4-BE49-F238E27FC236}">
                <a16:creationId xmlns:a16="http://schemas.microsoft.com/office/drawing/2014/main" id="{058EA6AB-F18D-F04B-AB5B-F5824D334EF0}"/>
              </a:ext>
            </a:extLst>
          </p:cNvPr>
          <p:cNvGrpSpPr/>
          <p:nvPr/>
        </p:nvGrpSpPr>
        <p:grpSpPr>
          <a:xfrm>
            <a:off x="7416801" y="1193800"/>
            <a:ext cx="4019039" cy="4023360"/>
            <a:chOff x="5562600" y="895350"/>
            <a:chExt cx="3014279" cy="3017520"/>
          </a:xfrm>
        </p:grpSpPr>
        <p:sp>
          <p:nvSpPr>
            <p:cNvPr id="32" name="Oval 31">
              <a:extLst>
                <a:ext uri="{FF2B5EF4-FFF2-40B4-BE49-F238E27FC236}">
                  <a16:creationId xmlns:a16="http://schemas.microsoft.com/office/drawing/2014/main" id="{BBA970EA-48B9-4643-BBA1-5D2F7CB089A9}"/>
                </a:ext>
              </a:extLst>
            </p:cNvPr>
            <p:cNvSpPr>
              <a:spLocks noChangeAspect="1"/>
            </p:cNvSpPr>
            <p:nvPr/>
          </p:nvSpPr>
          <p:spPr>
            <a:xfrm>
              <a:off x="5562600" y="895350"/>
              <a:ext cx="3014279" cy="3017520"/>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entury Gothic" panose="020F0302020204030204"/>
              </a:endParaRPr>
            </a:p>
          </p:txBody>
        </p:sp>
        <p:pic>
          <p:nvPicPr>
            <p:cNvPr id="33" name="Picture 32">
              <a:extLst>
                <a:ext uri="{FF2B5EF4-FFF2-40B4-BE49-F238E27FC236}">
                  <a16:creationId xmlns:a16="http://schemas.microsoft.com/office/drawing/2014/main" id="{B89676E4-B53A-624D-BFC0-3CCDC33ED7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80000">
              <a:off x="6370867" y="1128595"/>
              <a:ext cx="1397742" cy="2657094"/>
            </a:xfrm>
            <a:prstGeom prst="rect">
              <a:avLst/>
            </a:prstGeom>
          </p:spPr>
        </p:pic>
      </p:grpSp>
      <p:sp>
        <p:nvSpPr>
          <p:cNvPr id="34" name="Title 2">
            <a:extLst>
              <a:ext uri="{FF2B5EF4-FFF2-40B4-BE49-F238E27FC236}">
                <a16:creationId xmlns:a16="http://schemas.microsoft.com/office/drawing/2014/main" id="{0DAD6FFC-8179-7F4B-9993-6F15C7EB90DA}"/>
              </a:ext>
            </a:extLst>
          </p:cNvPr>
          <p:cNvSpPr txBox="1">
            <a:spLocks/>
          </p:cNvSpPr>
          <p:nvPr/>
        </p:nvSpPr>
        <p:spPr>
          <a:xfrm>
            <a:off x="5486401" y="5273189"/>
            <a:ext cx="6413473" cy="830997"/>
          </a:xfrm>
          <a:prstGeom prst="rect">
            <a:avLst/>
          </a:prstGeom>
        </p:spPr>
        <p:txBody>
          <a:bodyPr wrap="square" lIns="0" rIns="24384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1219170"/>
            <a:r>
              <a:rPr lang="en-US" sz="4800" b="1" dirty="0">
                <a:solidFill>
                  <a:srgbClr val="FFFFFF"/>
                </a:solidFill>
                <a:latin typeface="Century Gothic" panose="020F0302020204030204"/>
              </a:rPr>
              <a:t>Thank you</a:t>
            </a:r>
            <a:endParaRPr lang="en-US" sz="2400" dirty="0">
              <a:solidFill>
                <a:srgbClr val="FFFFFF"/>
              </a:solidFill>
              <a:latin typeface="Century Gothic" panose="020F0302020204030204"/>
            </a:endParaRPr>
          </a:p>
        </p:txBody>
      </p:sp>
      <p:sp>
        <p:nvSpPr>
          <p:cNvPr id="24" name="Rectangle 23">
            <a:extLst>
              <a:ext uri="{FF2B5EF4-FFF2-40B4-BE49-F238E27FC236}">
                <a16:creationId xmlns:a16="http://schemas.microsoft.com/office/drawing/2014/main" id="{47B25C90-B130-374E-95A3-02DD17911052}"/>
              </a:ext>
            </a:extLst>
          </p:cNvPr>
          <p:cNvSpPr/>
          <p:nvPr/>
        </p:nvSpPr>
        <p:spPr bwMode="auto">
          <a:xfrm>
            <a:off x="0" y="6160216"/>
            <a:ext cx="12192000" cy="697784"/>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
        <p:nvSpPr>
          <p:cNvPr id="18" name="Title 2">
            <a:extLst>
              <a:ext uri="{FF2B5EF4-FFF2-40B4-BE49-F238E27FC236}">
                <a16:creationId xmlns:a16="http://schemas.microsoft.com/office/drawing/2014/main" id="{736CDD6D-A728-FE4C-9FEE-47956F838DFB}"/>
              </a:ext>
            </a:extLst>
          </p:cNvPr>
          <p:cNvSpPr txBox="1">
            <a:spLocks/>
          </p:cNvSpPr>
          <p:nvPr/>
        </p:nvSpPr>
        <p:spPr>
          <a:xfrm>
            <a:off x="0" y="6172200"/>
            <a:ext cx="12192000" cy="482568"/>
          </a:xfrm>
          <a:prstGeom prst="rect">
            <a:avLst/>
          </a:prstGeom>
        </p:spPr>
        <p:txBody>
          <a:bodyPr wrap="square" lIns="0" tIns="0" rIns="243840" bIns="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a:lnSpc>
                <a:spcPct val="150000"/>
              </a:lnSpc>
              <a:tabLst>
                <a:tab pos="1210703" algn="l"/>
                <a:tab pos="3958068" algn="l"/>
                <a:tab pos="7839937" algn="l"/>
              </a:tabLst>
            </a:pPr>
            <a:r>
              <a:rPr lang="en-US" sz="2400" b="1" spc="67" dirty="0">
                <a:solidFill>
                  <a:srgbClr val="285F92"/>
                </a:solidFill>
                <a:latin typeface="Century Gothic" panose="020F0302020204030204"/>
              </a:rPr>
              <a:t>	@</a:t>
            </a:r>
            <a:r>
              <a:rPr lang="en-US" sz="2400" b="1" spc="67" dirty="0" err="1">
                <a:solidFill>
                  <a:srgbClr val="285F92"/>
                </a:solidFill>
                <a:latin typeface="Century Gothic" panose="020F0302020204030204"/>
              </a:rPr>
              <a:t>CPPRMedia</a:t>
            </a:r>
            <a:r>
              <a:rPr lang="en-US" sz="2400" b="1" spc="67" dirty="0">
                <a:solidFill>
                  <a:srgbClr val="285F92"/>
                </a:solidFill>
                <a:latin typeface="Century Gothic" panose="020F0302020204030204"/>
              </a:rPr>
              <a:t>	</a:t>
            </a:r>
            <a:r>
              <a:rPr lang="en-US" sz="2400" b="1" spc="67" dirty="0" err="1">
                <a:solidFill>
                  <a:srgbClr val="285F92"/>
                </a:solidFill>
                <a:latin typeface="Century Gothic" panose="020F0302020204030204"/>
              </a:rPr>
              <a:t>facebook.com</a:t>
            </a:r>
            <a:r>
              <a:rPr lang="en-US" sz="2400" b="1" spc="67" dirty="0">
                <a:solidFill>
                  <a:srgbClr val="285F92"/>
                </a:solidFill>
                <a:latin typeface="Century Gothic" panose="020F0302020204030204"/>
              </a:rPr>
              <a:t>/</a:t>
            </a:r>
            <a:r>
              <a:rPr lang="en-US" sz="2400" b="1" spc="67" dirty="0" err="1">
                <a:solidFill>
                  <a:srgbClr val="285F92"/>
                </a:solidFill>
                <a:latin typeface="Century Gothic" panose="020F0302020204030204"/>
              </a:rPr>
              <a:t>kucppr</a:t>
            </a:r>
            <a:r>
              <a:rPr lang="en-US" sz="2400" b="1" spc="67" dirty="0">
                <a:solidFill>
                  <a:srgbClr val="285F92"/>
                </a:solidFill>
                <a:latin typeface="Century Gothic" panose="020F0302020204030204"/>
              </a:rPr>
              <a:t>	</a:t>
            </a:r>
            <a:r>
              <a:rPr lang="en-US" sz="2400" b="1" spc="67" dirty="0" err="1">
                <a:solidFill>
                  <a:srgbClr val="285F92"/>
                </a:solidFill>
                <a:latin typeface="Century Gothic" panose="020F0302020204030204"/>
              </a:rPr>
              <a:t>ourtomorrows.kucppr.org</a:t>
            </a:r>
            <a:endParaRPr lang="en-US" sz="1600" b="1" spc="67" dirty="0">
              <a:solidFill>
                <a:srgbClr val="285F92"/>
              </a:solidFill>
              <a:latin typeface="Century Gothic" panose="020F0302020204030204"/>
            </a:endParaRPr>
          </a:p>
        </p:txBody>
      </p:sp>
      <p:sp>
        <p:nvSpPr>
          <p:cNvPr id="22" name="Freeform 21">
            <a:extLst>
              <a:ext uri="{FF2B5EF4-FFF2-40B4-BE49-F238E27FC236}">
                <a16:creationId xmlns:a16="http://schemas.microsoft.com/office/drawing/2014/main" id="{F738FE3A-DCBA-644F-8380-47F6DD4C54C2}"/>
              </a:ext>
            </a:extLst>
          </p:cNvPr>
          <p:cNvSpPr>
            <a:spLocks noEditPoints="1"/>
          </p:cNvSpPr>
          <p:nvPr/>
        </p:nvSpPr>
        <p:spPr bwMode="auto">
          <a:xfrm>
            <a:off x="689461" y="6273801"/>
            <a:ext cx="427311" cy="347284"/>
          </a:xfrm>
          <a:custGeom>
            <a:avLst/>
            <a:gdLst/>
            <a:ahLst/>
            <a:cxnLst>
              <a:cxn ang="0">
                <a:pos x="229" y="22"/>
              </a:cxn>
              <a:cxn ang="0">
                <a:pos x="202" y="29"/>
              </a:cxn>
              <a:cxn ang="0">
                <a:pos x="223" y="3"/>
              </a:cxn>
              <a:cxn ang="0">
                <a:pos x="193" y="15"/>
              </a:cxn>
              <a:cxn ang="0">
                <a:pos x="158" y="0"/>
              </a:cxn>
              <a:cxn ang="0">
                <a:pos x="111" y="47"/>
              </a:cxn>
              <a:cxn ang="0">
                <a:pos x="113" y="58"/>
              </a:cxn>
              <a:cxn ang="0">
                <a:pos x="16" y="8"/>
              </a:cxn>
              <a:cxn ang="0">
                <a:pos x="9" y="32"/>
              </a:cxn>
              <a:cxn ang="0">
                <a:pos x="30" y="71"/>
              </a:cxn>
              <a:cxn ang="0">
                <a:pos x="9" y="65"/>
              </a:cxn>
              <a:cxn ang="0">
                <a:pos x="9" y="66"/>
              </a:cxn>
              <a:cxn ang="0">
                <a:pos x="47" y="112"/>
              </a:cxn>
              <a:cxn ang="0">
                <a:pos x="34" y="114"/>
              </a:cxn>
              <a:cxn ang="0">
                <a:pos x="26" y="113"/>
              </a:cxn>
              <a:cxn ang="0">
                <a:pos x="69" y="145"/>
              </a:cxn>
              <a:cxn ang="0">
                <a:pos x="11" y="165"/>
              </a:cxn>
              <a:cxn ang="0">
                <a:pos x="0" y="165"/>
              </a:cxn>
              <a:cxn ang="0">
                <a:pos x="72" y="186"/>
              </a:cxn>
              <a:cxn ang="0">
                <a:pos x="206" y="52"/>
              </a:cxn>
              <a:cxn ang="0">
                <a:pos x="205" y="46"/>
              </a:cxn>
              <a:cxn ang="0">
                <a:pos x="229" y="22"/>
              </a:cxn>
              <a:cxn ang="0">
                <a:pos x="229" y="22"/>
              </a:cxn>
              <a:cxn ang="0">
                <a:pos x="229" y="22"/>
              </a:cxn>
            </a:cxnLst>
            <a:rect l="0" t="0" r="r" b="b"/>
            <a:pathLst>
              <a:path w="229" h="186">
                <a:moveTo>
                  <a:pt x="229" y="22"/>
                </a:moveTo>
                <a:cubicBezTo>
                  <a:pt x="221" y="26"/>
                  <a:pt x="211" y="28"/>
                  <a:pt x="202" y="29"/>
                </a:cubicBezTo>
                <a:cubicBezTo>
                  <a:pt x="212" y="23"/>
                  <a:pt x="219" y="14"/>
                  <a:pt x="223" y="3"/>
                </a:cubicBezTo>
                <a:cubicBezTo>
                  <a:pt x="214" y="9"/>
                  <a:pt x="203" y="13"/>
                  <a:pt x="193" y="15"/>
                </a:cubicBezTo>
                <a:cubicBezTo>
                  <a:pt x="184" y="6"/>
                  <a:pt x="172" y="0"/>
                  <a:pt x="158" y="0"/>
                </a:cubicBezTo>
                <a:cubicBezTo>
                  <a:pt x="133" y="0"/>
                  <a:pt x="111" y="21"/>
                  <a:pt x="111" y="47"/>
                </a:cubicBezTo>
                <a:cubicBezTo>
                  <a:pt x="111" y="51"/>
                  <a:pt x="112" y="54"/>
                  <a:pt x="113" y="58"/>
                </a:cubicBezTo>
                <a:cubicBezTo>
                  <a:pt x="74" y="56"/>
                  <a:pt x="39" y="37"/>
                  <a:pt x="16" y="8"/>
                </a:cubicBezTo>
                <a:cubicBezTo>
                  <a:pt x="12" y="15"/>
                  <a:pt x="9" y="23"/>
                  <a:pt x="9" y="32"/>
                </a:cubicBezTo>
                <a:cubicBezTo>
                  <a:pt x="9" y="48"/>
                  <a:pt x="18" y="63"/>
                  <a:pt x="30" y="71"/>
                </a:cubicBezTo>
                <a:cubicBezTo>
                  <a:pt x="23" y="71"/>
                  <a:pt x="15" y="69"/>
                  <a:pt x="9" y="65"/>
                </a:cubicBezTo>
                <a:cubicBezTo>
                  <a:pt x="9" y="66"/>
                  <a:pt x="9" y="66"/>
                  <a:pt x="9" y="66"/>
                </a:cubicBezTo>
                <a:cubicBezTo>
                  <a:pt x="9" y="89"/>
                  <a:pt x="25" y="108"/>
                  <a:pt x="47" y="112"/>
                </a:cubicBezTo>
                <a:cubicBezTo>
                  <a:pt x="43" y="113"/>
                  <a:pt x="39" y="114"/>
                  <a:pt x="34" y="114"/>
                </a:cubicBezTo>
                <a:cubicBezTo>
                  <a:pt x="31" y="114"/>
                  <a:pt x="28" y="113"/>
                  <a:pt x="26" y="113"/>
                </a:cubicBezTo>
                <a:cubicBezTo>
                  <a:pt x="32" y="131"/>
                  <a:pt x="49" y="145"/>
                  <a:pt x="69" y="145"/>
                </a:cubicBezTo>
                <a:cubicBezTo>
                  <a:pt x="53" y="158"/>
                  <a:pt x="33" y="165"/>
                  <a:pt x="11" y="165"/>
                </a:cubicBezTo>
                <a:cubicBezTo>
                  <a:pt x="7" y="165"/>
                  <a:pt x="4" y="165"/>
                  <a:pt x="0" y="165"/>
                </a:cubicBezTo>
                <a:cubicBezTo>
                  <a:pt x="21" y="178"/>
                  <a:pt x="45" y="186"/>
                  <a:pt x="72" y="186"/>
                </a:cubicBezTo>
                <a:cubicBezTo>
                  <a:pt x="158" y="186"/>
                  <a:pt x="206" y="114"/>
                  <a:pt x="206" y="52"/>
                </a:cubicBezTo>
                <a:cubicBezTo>
                  <a:pt x="205" y="46"/>
                  <a:pt x="205" y="46"/>
                  <a:pt x="205" y="46"/>
                </a:cubicBezTo>
                <a:cubicBezTo>
                  <a:pt x="215" y="40"/>
                  <a:pt x="223" y="31"/>
                  <a:pt x="229" y="22"/>
                </a:cubicBezTo>
                <a:close/>
                <a:moveTo>
                  <a:pt x="229" y="22"/>
                </a:moveTo>
                <a:cubicBezTo>
                  <a:pt x="229" y="22"/>
                  <a:pt x="229" y="22"/>
                  <a:pt x="229" y="22"/>
                </a:cubicBezTo>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US" sz="2400">
              <a:solidFill>
                <a:srgbClr val="285F92"/>
              </a:solidFill>
              <a:latin typeface="Century Gothic" panose="020F0302020204030204"/>
            </a:endParaRPr>
          </a:p>
        </p:txBody>
      </p:sp>
      <p:sp>
        <p:nvSpPr>
          <p:cNvPr id="23" name="Freeform 22">
            <a:extLst>
              <a:ext uri="{FF2B5EF4-FFF2-40B4-BE49-F238E27FC236}">
                <a16:creationId xmlns:a16="http://schemas.microsoft.com/office/drawing/2014/main" id="{50643F57-D687-D948-9DA1-F441C71E8C98}"/>
              </a:ext>
            </a:extLst>
          </p:cNvPr>
          <p:cNvSpPr>
            <a:spLocks noEditPoints="1"/>
          </p:cNvSpPr>
          <p:nvPr/>
        </p:nvSpPr>
        <p:spPr bwMode="auto">
          <a:xfrm>
            <a:off x="3657601" y="6273801"/>
            <a:ext cx="188801" cy="347284"/>
          </a:xfrm>
          <a:custGeom>
            <a:avLst/>
            <a:gdLst/>
            <a:ahLst/>
            <a:cxnLst>
              <a:cxn ang="0">
                <a:pos x="107" y="0"/>
              </a:cxn>
              <a:cxn ang="0">
                <a:pos x="80" y="0"/>
              </a:cxn>
              <a:cxn ang="0">
                <a:pos x="31" y="50"/>
              </a:cxn>
              <a:cxn ang="0">
                <a:pos x="31" y="73"/>
              </a:cxn>
              <a:cxn ang="0">
                <a:pos x="4" y="73"/>
              </a:cxn>
              <a:cxn ang="0">
                <a:pos x="0" y="77"/>
              </a:cxn>
              <a:cxn ang="0">
                <a:pos x="0" y="111"/>
              </a:cxn>
              <a:cxn ang="0">
                <a:pos x="4" y="115"/>
              </a:cxn>
              <a:cxn ang="0">
                <a:pos x="31" y="115"/>
              </a:cxn>
              <a:cxn ang="0">
                <a:pos x="31" y="200"/>
              </a:cxn>
              <a:cxn ang="0">
                <a:pos x="35" y="204"/>
              </a:cxn>
              <a:cxn ang="0">
                <a:pos x="70" y="204"/>
              </a:cxn>
              <a:cxn ang="0">
                <a:pos x="74" y="200"/>
              </a:cxn>
              <a:cxn ang="0">
                <a:pos x="74" y="115"/>
              </a:cxn>
              <a:cxn ang="0">
                <a:pos x="105" y="115"/>
              </a:cxn>
              <a:cxn ang="0">
                <a:pos x="110" y="111"/>
              </a:cxn>
              <a:cxn ang="0">
                <a:pos x="110" y="77"/>
              </a:cxn>
              <a:cxn ang="0">
                <a:pos x="108" y="74"/>
              </a:cxn>
              <a:cxn ang="0">
                <a:pos x="105" y="73"/>
              </a:cxn>
              <a:cxn ang="0">
                <a:pos x="74" y="73"/>
              </a:cxn>
              <a:cxn ang="0">
                <a:pos x="74" y="53"/>
              </a:cxn>
              <a:cxn ang="0">
                <a:pos x="89" y="39"/>
              </a:cxn>
              <a:cxn ang="0">
                <a:pos x="107" y="39"/>
              </a:cxn>
              <a:cxn ang="0">
                <a:pos x="111" y="35"/>
              </a:cxn>
              <a:cxn ang="0">
                <a:pos x="111" y="4"/>
              </a:cxn>
              <a:cxn ang="0">
                <a:pos x="107" y="0"/>
              </a:cxn>
              <a:cxn ang="0">
                <a:pos x="107" y="0"/>
              </a:cxn>
              <a:cxn ang="0">
                <a:pos x="107" y="0"/>
              </a:cxn>
            </a:cxnLst>
            <a:rect l="0" t="0" r="r" b="b"/>
            <a:pathLst>
              <a:path w="111" h="204">
                <a:moveTo>
                  <a:pt x="107" y="0"/>
                </a:moveTo>
                <a:cubicBezTo>
                  <a:pt x="80" y="0"/>
                  <a:pt x="80" y="0"/>
                  <a:pt x="80" y="0"/>
                </a:cubicBezTo>
                <a:cubicBezTo>
                  <a:pt x="50" y="0"/>
                  <a:pt x="31" y="19"/>
                  <a:pt x="31" y="50"/>
                </a:cubicBezTo>
                <a:cubicBezTo>
                  <a:pt x="31" y="73"/>
                  <a:pt x="31" y="73"/>
                  <a:pt x="31" y="73"/>
                </a:cubicBezTo>
                <a:cubicBezTo>
                  <a:pt x="4" y="73"/>
                  <a:pt x="4" y="73"/>
                  <a:pt x="4" y="73"/>
                </a:cubicBezTo>
                <a:cubicBezTo>
                  <a:pt x="2" y="73"/>
                  <a:pt x="0" y="75"/>
                  <a:pt x="0" y="77"/>
                </a:cubicBezTo>
                <a:cubicBezTo>
                  <a:pt x="0" y="111"/>
                  <a:pt x="0" y="111"/>
                  <a:pt x="0" y="111"/>
                </a:cubicBezTo>
                <a:cubicBezTo>
                  <a:pt x="0" y="113"/>
                  <a:pt x="2" y="115"/>
                  <a:pt x="4" y="115"/>
                </a:cubicBezTo>
                <a:cubicBezTo>
                  <a:pt x="31" y="115"/>
                  <a:pt x="31" y="115"/>
                  <a:pt x="31" y="115"/>
                </a:cubicBezTo>
                <a:cubicBezTo>
                  <a:pt x="31" y="200"/>
                  <a:pt x="31" y="200"/>
                  <a:pt x="31" y="200"/>
                </a:cubicBezTo>
                <a:cubicBezTo>
                  <a:pt x="31" y="202"/>
                  <a:pt x="33" y="204"/>
                  <a:pt x="35" y="204"/>
                </a:cubicBezTo>
                <a:cubicBezTo>
                  <a:pt x="70" y="204"/>
                  <a:pt x="70" y="204"/>
                  <a:pt x="70" y="204"/>
                </a:cubicBezTo>
                <a:cubicBezTo>
                  <a:pt x="72" y="204"/>
                  <a:pt x="74" y="202"/>
                  <a:pt x="74" y="200"/>
                </a:cubicBezTo>
                <a:cubicBezTo>
                  <a:pt x="74" y="115"/>
                  <a:pt x="74" y="115"/>
                  <a:pt x="74" y="115"/>
                </a:cubicBezTo>
                <a:cubicBezTo>
                  <a:pt x="105" y="115"/>
                  <a:pt x="105" y="115"/>
                  <a:pt x="105" y="115"/>
                </a:cubicBezTo>
                <a:cubicBezTo>
                  <a:pt x="108" y="115"/>
                  <a:pt x="110" y="113"/>
                  <a:pt x="110" y="111"/>
                </a:cubicBezTo>
                <a:cubicBezTo>
                  <a:pt x="110" y="77"/>
                  <a:pt x="110" y="77"/>
                  <a:pt x="110" y="77"/>
                </a:cubicBezTo>
                <a:cubicBezTo>
                  <a:pt x="110" y="76"/>
                  <a:pt x="109" y="75"/>
                  <a:pt x="108" y="74"/>
                </a:cubicBezTo>
                <a:cubicBezTo>
                  <a:pt x="108" y="74"/>
                  <a:pt x="106" y="73"/>
                  <a:pt x="105" y="73"/>
                </a:cubicBezTo>
                <a:cubicBezTo>
                  <a:pt x="74" y="73"/>
                  <a:pt x="74" y="73"/>
                  <a:pt x="74" y="73"/>
                </a:cubicBezTo>
                <a:cubicBezTo>
                  <a:pt x="74" y="53"/>
                  <a:pt x="74" y="53"/>
                  <a:pt x="74" y="53"/>
                </a:cubicBezTo>
                <a:cubicBezTo>
                  <a:pt x="74" y="44"/>
                  <a:pt x="76" y="39"/>
                  <a:pt x="89" y="39"/>
                </a:cubicBezTo>
                <a:cubicBezTo>
                  <a:pt x="107" y="39"/>
                  <a:pt x="107" y="39"/>
                  <a:pt x="107" y="39"/>
                </a:cubicBezTo>
                <a:cubicBezTo>
                  <a:pt x="109" y="39"/>
                  <a:pt x="111" y="37"/>
                  <a:pt x="111" y="35"/>
                </a:cubicBezTo>
                <a:cubicBezTo>
                  <a:pt x="111" y="4"/>
                  <a:pt x="111" y="4"/>
                  <a:pt x="111" y="4"/>
                </a:cubicBezTo>
                <a:cubicBezTo>
                  <a:pt x="111" y="1"/>
                  <a:pt x="109" y="0"/>
                  <a:pt x="107" y="0"/>
                </a:cubicBezTo>
                <a:close/>
                <a:moveTo>
                  <a:pt x="107" y="0"/>
                </a:moveTo>
                <a:cubicBezTo>
                  <a:pt x="107" y="0"/>
                  <a:pt x="107" y="0"/>
                  <a:pt x="107" y="0"/>
                </a:cubicBezTo>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US" sz="2400">
              <a:solidFill>
                <a:srgbClr val="285F92"/>
              </a:solidFill>
              <a:latin typeface="Century Gothic" panose="020F0302020204030204"/>
            </a:endParaRPr>
          </a:p>
        </p:txBody>
      </p:sp>
    </p:spTree>
    <p:extLst>
      <p:ext uri="{BB962C8B-B14F-4D97-AF65-F5344CB8AC3E}">
        <p14:creationId xmlns:p14="http://schemas.microsoft.com/office/powerpoint/2010/main" val="1108127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3788-AF35-4851-9053-017892A128A3}"/>
              </a:ext>
            </a:extLst>
          </p:cNvPr>
          <p:cNvSpPr>
            <a:spLocks noGrp="1"/>
          </p:cNvSpPr>
          <p:nvPr>
            <p:ph type="title"/>
          </p:nvPr>
        </p:nvSpPr>
        <p:spPr/>
        <p:txBody>
          <a:bodyPr>
            <a:normAutofit/>
          </a:bodyPr>
          <a:lstStyle/>
          <a:p>
            <a:r>
              <a:rPr lang="en-US" sz="4400" dirty="0"/>
              <a:t>Kansas Immunization Program Report</a:t>
            </a:r>
          </a:p>
        </p:txBody>
      </p:sp>
      <p:sp>
        <p:nvSpPr>
          <p:cNvPr id="3" name="Text Placeholder 2">
            <a:extLst>
              <a:ext uri="{FF2B5EF4-FFF2-40B4-BE49-F238E27FC236}">
                <a16:creationId xmlns:a16="http://schemas.microsoft.com/office/drawing/2014/main" id="{BA520AB8-E40F-4AFC-9688-FB0D36E1F5DE}"/>
              </a:ext>
            </a:extLst>
          </p:cNvPr>
          <p:cNvSpPr>
            <a:spLocks noGrp="1"/>
          </p:cNvSpPr>
          <p:nvPr>
            <p:ph type="body" idx="1"/>
          </p:nvPr>
        </p:nvSpPr>
        <p:spPr/>
        <p:txBody>
          <a:bodyPr>
            <a:normAutofit/>
          </a:bodyPr>
          <a:lstStyle/>
          <a:p>
            <a:r>
              <a:rPr lang="en-US" sz="2800" dirty="0"/>
              <a:t>Phil Griffin</a:t>
            </a:r>
          </a:p>
        </p:txBody>
      </p:sp>
    </p:spTree>
    <p:extLst>
      <p:ext uri="{BB962C8B-B14F-4D97-AF65-F5344CB8AC3E}">
        <p14:creationId xmlns:p14="http://schemas.microsoft.com/office/powerpoint/2010/main" val="3199485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3788-AF35-4851-9053-017892A128A3}"/>
              </a:ext>
            </a:extLst>
          </p:cNvPr>
          <p:cNvSpPr>
            <a:spLocks noGrp="1"/>
          </p:cNvSpPr>
          <p:nvPr>
            <p:ph type="title"/>
          </p:nvPr>
        </p:nvSpPr>
        <p:spPr/>
        <p:txBody>
          <a:bodyPr>
            <a:normAutofit/>
          </a:bodyPr>
          <a:lstStyle/>
          <a:p>
            <a:r>
              <a:rPr lang="en-US" sz="4400" dirty="0"/>
              <a:t>Strategic Team Reports</a:t>
            </a:r>
          </a:p>
        </p:txBody>
      </p:sp>
      <p:sp>
        <p:nvSpPr>
          <p:cNvPr id="3" name="Text Placeholder 2">
            <a:extLst>
              <a:ext uri="{FF2B5EF4-FFF2-40B4-BE49-F238E27FC236}">
                <a16:creationId xmlns:a16="http://schemas.microsoft.com/office/drawing/2014/main" id="{BA520AB8-E40F-4AFC-9688-FB0D36E1F5DE}"/>
              </a:ext>
            </a:extLst>
          </p:cNvPr>
          <p:cNvSpPr>
            <a:spLocks noGrp="1"/>
          </p:cNvSpPr>
          <p:nvPr>
            <p:ph type="body" idx="1"/>
          </p:nvPr>
        </p:nvSpPr>
        <p:spPr/>
        <p:txBody>
          <a:bodyPr>
            <a:normAutofit/>
          </a:bodyPr>
          <a:lstStyle/>
          <a:p>
            <a:endParaRPr lang="en-US" sz="2800" dirty="0"/>
          </a:p>
        </p:txBody>
      </p:sp>
    </p:spTree>
    <p:extLst>
      <p:ext uri="{BB962C8B-B14F-4D97-AF65-F5344CB8AC3E}">
        <p14:creationId xmlns:p14="http://schemas.microsoft.com/office/powerpoint/2010/main" val="3892365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9DA8-0F0D-41D9-9675-216C36B78BDA}"/>
              </a:ext>
            </a:extLst>
          </p:cNvPr>
          <p:cNvSpPr>
            <a:spLocks noGrp="1"/>
          </p:cNvSpPr>
          <p:nvPr>
            <p:ph type="title"/>
          </p:nvPr>
        </p:nvSpPr>
        <p:spPr/>
        <p:txBody>
          <a:bodyPr/>
          <a:lstStyle/>
          <a:p>
            <a:r>
              <a:rPr lang="en-US" dirty="0"/>
              <a:t>Strategic Team Reports</a:t>
            </a:r>
          </a:p>
        </p:txBody>
      </p:sp>
      <p:sp>
        <p:nvSpPr>
          <p:cNvPr id="3" name="Content Placeholder 2">
            <a:extLst>
              <a:ext uri="{FF2B5EF4-FFF2-40B4-BE49-F238E27FC236}">
                <a16:creationId xmlns:a16="http://schemas.microsoft.com/office/drawing/2014/main" id="{2597C293-E5D6-4AD2-ABF9-22A251540106}"/>
              </a:ext>
            </a:extLst>
          </p:cNvPr>
          <p:cNvSpPr>
            <a:spLocks noGrp="1"/>
          </p:cNvSpPr>
          <p:nvPr>
            <p:ph idx="1"/>
          </p:nvPr>
        </p:nvSpPr>
        <p:spPr>
          <a:xfrm>
            <a:off x="617499" y="1906859"/>
            <a:ext cx="10979769" cy="3462648"/>
          </a:xfrm>
        </p:spPr>
        <p:txBody>
          <a:bodyPr>
            <a:normAutofit/>
          </a:bodyPr>
          <a:lstStyle/>
          <a:p>
            <a:pPr>
              <a:lnSpc>
                <a:spcPct val="100000"/>
              </a:lnSpc>
            </a:pPr>
            <a:r>
              <a:rPr lang="en-US" sz="3200" b="1" dirty="0">
                <a:solidFill>
                  <a:schemeClr val="bg1">
                    <a:lumMod val="50000"/>
                  </a:schemeClr>
                </a:solidFill>
              </a:rPr>
              <a:t>Policy Strategic Team – Charlie Hunt</a:t>
            </a:r>
          </a:p>
          <a:p>
            <a:pPr>
              <a:lnSpc>
                <a:spcPct val="100000"/>
              </a:lnSpc>
            </a:pPr>
            <a:r>
              <a:rPr lang="en-US" sz="3200" b="1" dirty="0">
                <a:solidFill>
                  <a:schemeClr val="bg1">
                    <a:lumMod val="50000"/>
                  </a:schemeClr>
                </a:solidFill>
              </a:rPr>
              <a:t>Education and Awareness Strategic Team – Dan Leong</a:t>
            </a:r>
          </a:p>
          <a:p>
            <a:pPr>
              <a:lnSpc>
                <a:spcPct val="100000"/>
              </a:lnSpc>
            </a:pPr>
            <a:r>
              <a:rPr lang="en-US" sz="3200" b="1" dirty="0">
                <a:solidFill>
                  <a:schemeClr val="bg1">
                    <a:lumMod val="50000"/>
                  </a:schemeClr>
                </a:solidFill>
              </a:rPr>
              <a:t>Grants and Funding Strategic Team – Carlie </a:t>
            </a:r>
            <a:r>
              <a:rPr lang="en-US" sz="3200" b="1" dirty="0" err="1">
                <a:solidFill>
                  <a:schemeClr val="bg1">
                    <a:lumMod val="50000"/>
                  </a:schemeClr>
                </a:solidFill>
              </a:rPr>
              <a:t>Houchen</a:t>
            </a:r>
            <a:endParaRPr lang="en-US" sz="3200" b="1" dirty="0">
              <a:solidFill>
                <a:schemeClr val="bg1">
                  <a:lumMod val="50000"/>
                </a:schemeClr>
              </a:solidFill>
            </a:endParaRPr>
          </a:p>
          <a:p>
            <a:pPr>
              <a:lnSpc>
                <a:spcPct val="100000"/>
              </a:lnSpc>
            </a:pPr>
            <a:r>
              <a:rPr lang="en-US" sz="3200" b="1" dirty="0">
                <a:solidFill>
                  <a:schemeClr val="bg1">
                    <a:lumMod val="50000"/>
                  </a:schemeClr>
                </a:solidFill>
              </a:rPr>
              <a:t>Improved Systems Performance Strategic Team – Sarah Good</a:t>
            </a:r>
          </a:p>
          <a:p>
            <a:endParaRPr lang="en-US" sz="3200" dirty="0"/>
          </a:p>
        </p:txBody>
      </p:sp>
    </p:spTree>
    <p:extLst>
      <p:ext uri="{BB962C8B-B14F-4D97-AF65-F5344CB8AC3E}">
        <p14:creationId xmlns:p14="http://schemas.microsoft.com/office/powerpoint/2010/main" val="3985088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49B5-2EEA-4C93-ACAE-DA9126763A54}"/>
              </a:ext>
            </a:extLst>
          </p:cNvPr>
          <p:cNvSpPr>
            <a:spLocks noGrp="1"/>
          </p:cNvSpPr>
          <p:nvPr>
            <p:ph type="ctrTitle"/>
          </p:nvPr>
        </p:nvSpPr>
        <p:spPr>
          <a:xfrm>
            <a:off x="103909" y="2733709"/>
            <a:ext cx="8720547" cy="1373070"/>
          </a:xfrm>
        </p:spPr>
        <p:txBody>
          <a:bodyPr/>
          <a:lstStyle/>
          <a:p>
            <a:r>
              <a:rPr lang="en-US" dirty="0"/>
              <a:t>Next Immunize Kansas Coalition Meeting</a:t>
            </a:r>
          </a:p>
        </p:txBody>
      </p:sp>
      <p:sp>
        <p:nvSpPr>
          <p:cNvPr id="3" name="Subtitle 2">
            <a:extLst>
              <a:ext uri="{FF2B5EF4-FFF2-40B4-BE49-F238E27FC236}">
                <a16:creationId xmlns:a16="http://schemas.microsoft.com/office/drawing/2014/main" id="{9279CA02-AD27-4BDA-8447-5A1E75850DF6}"/>
              </a:ext>
            </a:extLst>
          </p:cNvPr>
          <p:cNvSpPr>
            <a:spLocks noGrp="1"/>
          </p:cNvSpPr>
          <p:nvPr>
            <p:ph type="subTitle" idx="1"/>
          </p:nvPr>
        </p:nvSpPr>
        <p:spPr/>
        <p:txBody>
          <a:bodyPr>
            <a:normAutofit lnSpcReduction="10000"/>
          </a:bodyPr>
          <a:lstStyle/>
          <a:p>
            <a:r>
              <a:rPr lang="en-US" sz="3600" dirty="0"/>
              <a:t>4</a:t>
            </a:r>
            <a:r>
              <a:rPr lang="en-US" sz="3600" baseline="30000" dirty="0"/>
              <a:t>th</a:t>
            </a:r>
            <a:r>
              <a:rPr lang="en-US" sz="3600" dirty="0"/>
              <a:t> Quarter Meeting</a:t>
            </a:r>
          </a:p>
          <a:p>
            <a:r>
              <a:rPr lang="en-US" sz="3600" dirty="0"/>
              <a:t>November 8, 2019, Wichita</a:t>
            </a:r>
          </a:p>
        </p:txBody>
      </p:sp>
      <p:pic>
        <p:nvPicPr>
          <p:cNvPr id="4" name="Content Placeholder 7">
            <a:extLst>
              <a:ext uri="{FF2B5EF4-FFF2-40B4-BE49-F238E27FC236}">
                <a16:creationId xmlns:a16="http://schemas.microsoft.com/office/drawing/2014/main" id="{11E806CE-3657-4FE0-9092-7E06E470E654}"/>
              </a:ext>
            </a:extLst>
          </p:cNvPr>
          <p:cNvPicPr>
            <a:picLocks noChangeAspect="1"/>
          </p:cNvPicPr>
          <p:nvPr/>
        </p:nvPicPr>
        <p:blipFill>
          <a:blip r:embed="rId2"/>
          <a:stretch>
            <a:fillRect/>
          </a:stretch>
        </p:blipFill>
        <p:spPr>
          <a:xfrm>
            <a:off x="9371985" y="2963044"/>
            <a:ext cx="2716106" cy="914400"/>
          </a:xfrm>
          <a:prstGeom prst="rect">
            <a:avLst/>
          </a:prstGeom>
        </p:spPr>
      </p:pic>
    </p:spTree>
    <p:extLst>
      <p:ext uri="{BB962C8B-B14F-4D97-AF65-F5344CB8AC3E}">
        <p14:creationId xmlns:p14="http://schemas.microsoft.com/office/powerpoint/2010/main" val="185583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FC2F-EF73-4DC3-8526-4E53DF282F95}"/>
              </a:ext>
            </a:extLst>
          </p:cNvPr>
          <p:cNvSpPr>
            <a:spLocks noGrp="1"/>
          </p:cNvSpPr>
          <p:nvPr>
            <p:ph type="ctrTitle"/>
          </p:nvPr>
        </p:nvSpPr>
        <p:spPr>
          <a:xfrm>
            <a:off x="176645" y="2733709"/>
            <a:ext cx="8647811" cy="1373070"/>
          </a:xfrm>
        </p:spPr>
        <p:txBody>
          <a:bodyPr/>
          <a:lstStyle/>
          <a:p>
            <a:r>
              <a:rPr lang="en-US" dirty="0"/>
              <a:t>Welcome and Introductions</a:t>
            </a:r>
          </a:p>
        </p:txBody>
      </p:sp>
      <p:sp>
        <p:nvSpPr>
          <p:cNvPr id="3" name="Subtitle 2">
            <a:extLst>
              <a:ext uri="{FF2B5EF4-FFF2-40B4-BE49-F238E27FC236}">
                <a16:creationId xmlns:a16="http://schemas.microsoft.com/office/drawing/2014/main" id="{46FD7EEE-2FC2-4062-9439-CB9156EA4871}"/>
              </a:ext>
            </a:extLst>
          </p:cNvPr>
          <p:cNvSpPr>
            <a:spLocks noGrp="1"/>
          </p:cNvSpPr>
          <p:nvPr>
            <p:ph type="subTitle" idx="1"/>
          </p:nvPr>
        </p:nvSpPr>
        <p:spPr/>
        <p:txBody>
          <a:bodyPr>
            <a:normAutofit/>
          </a:bodyPr>
          <a:lstStyle/>
          <a:p>
            <a:r>
              <a:rPr lang="en-US" sz="3600" dirty="0"/>
              <a:t>Gretchen Homan, M.D., Chair</a:t>
            </a:r>
          </a:p>
        </p:txBody>
      </p:sp>
    </p:spTree>
    <p:extLst>
      <p:ext uri="{BB962C8B-B14F-4D97-AF65-F5344CB8AC3E}">
        <p14:creationId xmlns:p14="http://schemas.microsoft.com/office/powerpoint/2010/main" val="4132900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3788-AF35-4851-9053-017892A128A3}"/>
              </a:ext>
            </a:extLst>
          </p:cNvPr>
          <p:cNvSpPr>
            <a:spLocks noGrp="1"/>
          </p:cNvSpPr>
          <p:nvPr>
            <p:ph type="title"/>
          </p:nvPr>
        </p:nvSpPr>
        <p:spPr/>
        <p:txBody>
          <a:bodyPr>
            <a:normAutofit/>
          </a:bodyPr>
          <a:lstStyle/>
          <a:p>
            <a:r>
              <a:rPr lang="en-US" sz="4400" dirty="0"/>
              <a:t>Closing</a:t>
            </a:r>
          </a:p>
        </p:txBody>
      </p:sp>
      <p:sp>
        <p:nvSpPr>
          <p:cNvPr id="3" name="Text Placeholder 2">
            <a:extLst>
              <a:ext uri="{FF2B5EF4-FFF2-40B4-BE49-F238E27FC236}">
                <a16:creationId xmlns:a16="http://schemas.microsoft.com/office/drawing/2014/main" id="{BA520AB8-E40F-4AFC-9688-FB0D36E1F5DE}"/>
              </a:ext>
            </a:extLst>
          </p:cNvPr>
          <p:cNvSpPr>
            <a:spLocks noGrp="1"/>
          </p:cNvSpPr>
          <p:nvPr>
            <p:ph type="body" idx="1"/>
          </p:nvPr>
        </p:nvSpPr>
        <p:spPr/>
        <p:txBody>
          <a:bodyPr>
            <a:normAutofit/>
          </a:bodyPr>
          <a:lstStyle/>
          <a:p>
            <a:r>
              <a:rPr lang="en-US" sz="2800" dirty="0"/>
              <a:t>Susan Wood, IKC Chair</a:t>
            </a:r>
          </a:p>
        </p:txBody>
      </p:sp>
    </p:spTree>
    <p:extLst>
      <p:ext uri="{BB962C8B-B14F-4D97-AF65-F5344CB8AC3E}">
        <p14:creationId xmlns:p14="http://schemas.microsoft.com/office/powerpoint/2010/main" val="104421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9DA8-0F0D-41D9-9675-216C36B78BDA}"/>
              </a:ext>
            </a:extLst>
          </p:cNvPr>
          <p:cNvSpPr>
            <a:spLocks noGrp="1"/>
          </p:cNvSpPr>
          <p:nvPr>
            <p:ph type="title"/>
          </p:nvPr>
        </p:nvSpPr>
        <p:spPr/>
        <p:txBody>
          <a:bodyPr/>
          <a:lstStyle/>
          <a:p>
            <a:r>
              <a:rPr lang="en-US" dirty="0"/>
              <a:t>Coalition Updates and Business</a:t>
            </a:r>
          </a:p>
        </p:txBody>
      </p:sp>
      <p:sp>
        <p:nvSpPr>
          <p:cNvPr id="3" name="Content Placeholder 2">
            <a:extLst>
              <a:ext uri="{FF2B5EF4-FFF2-40B4-BE49-F238E27FC236}">
                <a16:creationId xmlns:a16="http://schemas.microsoft.com/office/drawing/2014/main" id="{2597C293-E5D6-4AD2-ABF9-22A251540106}"/>
              </a:ext>
            </a:extLst>
          </p:cNvPr>
          <p:cNvSpPr>
            <a:spLocks noGrp="1"/>
          </p:cNvSpPr>
          <p:nvPr>
            <p:ph idx="1"/>
          </p:nvPr>
        </p:nvSpPr>
        <p:spPr>
          <a:xfrm>
            <a:off x="617499" y="1770190"/>
            <a:ext cx="10388755" cy="4485643"/>
          </a:xfrm>
        </p:spPr>
        <p:txBody>
          <a:bodyPr>
            <a:normAutofit/>
          </a:bodyPr>
          <a:lstStyle/>
          <a:p>
            <a:pPr>
              <a:lnSpc>
                <a:spcPct val="100000"/>
              </a:lnSpc>
            </a:pPr>
            <a:r>
              <a:rPr lang="en-US" sz="3200" b="1" dirty="0">
                <a:solidFill>
                  <a:schemeClr val="bg1">
                    <a:lumMod val="50000"/>
                  </a:schemeClr>
                </a:solidFill>
              </a:rPr>
              <a:t>Review and Approve 4/12/19 Meeting Minutes</a:t>
            </a:r>
          </a:p>
          <a:p>
            <a:pPr>
              <a:lnSpc>
                <a:spcPct val="100000"/>
              </a:lnSpc>
            </a:pPr>
            <a:r>
              <a:rPr lang="en-US" sz="3200" b="1" dirty="0">
                <a:solidFill>
                  <a:schemeClr val="bg1">
                    <a:lumMod val="50000"/>
                  </a:schemeClr>
                </a:solidFill>
              </a:rPr>
              <a:t>Membership Updates and New Member Votes</a:t>
            </a:r>
          </a:p>
          <a:p>
            <a:pPr>
              <a:lnSpc>
                <a:spcPct val="100000"/>
              </a:lnSpc>
            </a:pPr>
            <a:r>
              <a:rPr lang="en-US" sz="3200" b="1" dirty="0">
                <a:solidFill>
                  <a:schemeClr val="bg1">
                    <a:lumMod val="50000"/>
                  </a:schemeClr>
                </a:solidFill>
              </a:rPr>
              <a:t>Status of Funds Update – Denise Lantz</a:t>
            </a:r>
          </a:p>
          <a:p>
            <a:pPr>
              <a:lnSpc>
                <a:spcPct val="100000"/>
              </a:lnSpc>
            </a:pPr>
            <a:r>
              <a:rPr lang="en-US" sz="3200" b="1" dirty="0">
                <a:solidFill>
                  <a:schemeClr val="bg1">
                    <a:lumMod val="50000"/>
                  </a:schemeClr>
                </a:solidFill>
              </a:rPr>
              <a:t>Nomination Committee – Carlie </a:t>
            </a:r>
            <a:r>
              <a:rPr lang="en-US" sz="3200" b="1" dirty="0" err="1">
                <a:solidFill>
                  <a:schemeClr val="bg1">
                    <a:lumMod val="50000"/>
                  </a:schemeClr>
                </a:solidFill>
              </a:rPr>
              <a:t>Houchen</a:t>
            </a:r>
            <a:endParaRPr lang="en-US" sz="3200" b="1" dirty="0">
              <a:solidFill>
                <a:schemeClr val="bg1">
                  <a:lumMod val="50000"/>
                </a:schemeClr>
              </a:solidFill>
            </a:endParaRPr>
          </a:p>
          <a:p>
            <a:pPr>
              <a:lnSpc>
                <a:spcPct val="100000"/>
              </a:lnSpc>
            </a:pPr>
            <a:r>
              <a:rPr lang="en-US" sz="3200" b="1" dirty="0">
                <a:solidFill>
                  <a:schemeClr val="bg1">
                    <a:lumMod val="50000"/>
                  </a:schemeClr>
                </a:solidFill>
              </a:rPr>
              <a:t>Recognition of Outgoing Officers and Installation of New Officers</a:t>
            </a:r>
          </a:p>
        </p:txBody>
      </p:sp>
    </p:spTree>
    <p:extLst>
      <p:ext uri="{BB962C8B-B14F-4D97-AF65-F5344CB8AC3E}">
        <p14:creationId xmlns:p14="http://schemas.microsoft.com/office/powerpoint/2010/main" val="837782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3788-AF35-4851-9053-017892A128A3}"/>
              </a:ext>
            </a:extLst>
          </p:cNvPr>
          <p:cNvSpPr>
            <a:spLocks noGrp="1"/>
          </p:cNvSpPr>
          <p:nvPr>
            <p:ph type="title"/>
          </p:nvPr>
        </p:nvSpPr>
        <p:spPr>
          <a:xfrm>
            <a:off x="680322" y="2869895"/>
            <a:ext cx="9613860" cy="1090788"/>
          </a:xfrm>
        </p:spPr>
        <p:txBody>
          <a:bodyPr>
            <a:normAutofit fontScale="90000"/>
          </a:bodyPr>
          <a:lstStyle/>
          <a:p>
            <a:r>
              <a:rPr lang="en-US" sz="4400" dirty="0"/>
              <a:t>Recognition of Outgoing Officers and Installation of New Officers</a:t>
            </a:r>
          </a:p>
        </p:txBody>
      </p:sp>
      <p:sp>
        <p:nvSpPr>
          <p:cNvPr id="3" name="Text Placeholder 2">
            <a:extLst>
              <a:ext uri="{FF2B5EF4-FFF2-40B4-BE49-F238E27FC236}">
                <a16:creationId xmlns:a16="http://schemas.microsoft.com/office/drawing/2014/main" id="{BA520AB8-E40F-4AFC-9688-FB0D36E1F5DE}"/>
              </a:ext>
            </a:extLst>
          </p:cNvPr>
          <p:cNvSpPr>
            <a:spLocks noGrp="1"/>
          </p:cNvSpPr>
          <p:nvPr>
            <p:ph type="body" idx="1"/>
          </p:nvPr>
        </p:nvSpPr>
        <p:spPr/>
        <p:txBody>
          <a:bodyPr>
            <a:normAutofit/>
          </a:bodyPr>
          <a:lstStyle/>
          <a:p>
            <a:endParaRPr lang="en-US" sz="2800" dirty="0"/>
          </a:p>
        </p:txBody>
      </p:sp>
    </p:spTree>
    <p:extLst>
      <p:ext uri="{BB962C8B-B14F-4D97-AF65-F5344CB8AC3E}">
        <p14:creationId xmlns:p14="http://schemas.microsoft.com/office/powerpoint/2010/main" val="732778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1A3E8-960A-4D95-80B3-367719249B51}"/>
              </a:ext>
            </a:extLst>
          </p:cNvPr>
          <p:cNvSpPr>
            <a:spLocks noGrp="1"/>
          </p:cNvSpPr>
          <p:nvPr>
            <p:ph idx="1"/>
          </p:nvPr>
        </p:nvSpPr>
        <p:spPr>
          <a:xfrm>
            <a:off x="1289070" y="443246"/>
            <a:ext cx="9613861" cy="4149535"/>
          </a:xfrm>
        </p:spPr>
        <p:txBody>
          <a:bodyPr>
            <a:normAutofit/>
          </a:bodyPr>
          <a:lstStyle/>
          <a:p>
            <a:pPr marL="0" indent="0" algn="ctr">
              <a:buNone/>
            </a:pPr>
            <a:endParaRPr lang="en-US" sz="4800" i="1" dirty="0"/>
          </a:p>
          <a:p>
            <a:pPr marL="0" indent="0" algn="ctr">
              <a:buNone/>
            </a:pPr>
            <a:endParaRPr lang="en-US" sz="4800" i="1" dirty="0"/>
          </a:p>
          <a:p>
            <a:pPr marL="0" indent="0" algn="ctr">
              <a:buNone/>
            </a:pPr>
            <a:endParaRPr lang="en-US" sz="4800" i="1" dirty="0"/>
          </a:p>
          <a:p>
            <a:pPr marL="0" indent="0" algn="ctr">
              <a:buNone/>
            </a:pPr>
            <a:r>
              <a:rPr lang="en-US" sz="4800" i="1" dirty="0"/>
              <a:t>Networking Lunch, </a:t>
            </a:r>
          </a:p>
          <a:p>
            <a:pPr marL="0" indent="0" algn="ctr">
              <a:buNone/>
            </a:pPr>
            <a:r>
              <a:rPr lang="en-US" sz="3600" i="1" dirty="0"/>
              <a:t>Followed by Sensemaking Workshop</a:t>
            </a:r>
          </a:p>
        </p:txBody>
      </p:sp>
    </p:spTree>
    <p:extLst>
      <p:ext uri="{BB962C8B-B14F-4D97-AF65-F5344CB8AC3E}">
        <p14:creationId xmlns:p14="http://schemas.microsoft.com/office/powerpoint/2010/main" val="250798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3788-AF35-4851-9053-017892A128A3}"/>
              </a:ext>
            </a:extLst>
          </p:cNvPr>
          <p:cNvSpPr>
            <a:spLocks noGrp="1"/>
          </p:cNvSpPr>
          <p:nvPr>
            <p:ph type="title"/>
          </p:nvPr>
        </p:nvSpPr>
        <p:spPr>
          <a:xfrm>
            <a:off x="301083" y="2869895"/>
            <a:ext cx="9993099" cy="1090788"/>
          </a:xfrm>
        </p:spPr>
        <p:txBody>
          <a:bodyPr>
            <a:normAutofit/>
          </a:bodyPr>
          <a:lstStyle/>
          <a:p>
            <a:r>
              <a:rPr lang="en-US" sz="4400" dirty="0"/>
              <a:t>Our Tomorrows Sensemaking Workshop</a:t>
            </a:r>
          </a:p>
        </p:txBody>
      </p:sp>
      <p:sp>
        <p:nvSpPr>
          <p:cNvPr id="3" name="Text Placeholder 2">
            <a:extLst>
              <a:ext uri="{FF2B5EF4-FFF2-40B4-BE49-F238E27FC236}">
                <a16:creationId xmlns:a16="http://schemas.microsoft.com/office/drawing/2014/main" id="{BA520AB8-E40F-4AFC-9688-FB0D36E1F5DE}"/>
              </a:ext>
            </a:extLst>
          </p:cNvPr>
          <p:cNvSpPr>
            <a:spLocks noGrp="1"/>
          </p:cNvSpPr>
          <p:nvPr>
            <p:ph type="body" idx="1"/>
          </p:nvPr>
        </p:nvSpPr>
        <p:spPr/>
        <p:txBody>
          <a:bodyPr>
            <a:normAutofit/>
          </a:bodyPr>
          <a:lstStyle/>
          <a:p>
            <a:endParaRPr lang="en-US" sz="2800" dirty="0"/>
          </a:p>
        </p:txBody>
      </p:sp>
    </p:spTree>
    <p:extLst>
      <p:ext uri="{BB962C8B-B14F-4D97-AF65-F5344CB8AC3E}">
        <p14:creationId xmlns:p14="http://schemas.microsoft.com/office/powerpoint/2010/main" val="1339852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2F499E-5977-A142-8C12-CB317891FB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422"/>
          <a:stretch/>
        </p:blipFill>
        <p:spPr>
          <a:xfrm flipH="1">
            <a:off x="0" y="0"/>
            <a:ext cx="7407805" cy="6858000"/>
          </a:xfrm>
          <a:prstGeom prst="rect">
            <a:avLst/>
          </a:prstGeom>
        </p:spPr>
      </p:pic>
      <p:sp>
        <p:nvSpPr>
          <p:cNvPr id="9" name="Rectangle 8">
            <a:extLst>
              <a:ext uri="{FF2B5EF4-FFF2-40B4-BE49-F238E27FC236}">
                <a16:creationId xmlns:a16="http://schemas.microsoft.com/office/drawing/2014/main" id="{75867B91-65B5-0B4A-ABE2-24333E33544E}"/>
              </a:ext>
            </a:extLst>
          </p:cNvPr>
          <p:cNvSpPr/>
          <p:nvPr/>
        </p:nvSpPr>
        <p:spPr bwMode="auto">
          <a:xfrm>
            <a:off x="0" y="1"/>
            <a:ext cx="5994400" cy="3265777"/>
          </a:xfrm>
          <a:prstGeom prst="rect">
            <a:avLst/>
          </a:prstGeom>
          <a:gradFill flip="none" rotWithShape="1">
            <a:gsLst>
              <a:gs pos="54000">
                <a:schemeClr val="bg1"/>
              </a:gs>
              <a:gs pos="100000">
                <a:schemeClr val="bg1">
                  <a:alpha val="0"/>
                </a:schemeClr>
              </a:gs>
            </a:gsLst>
            <a:lin ang="5400000" scaled="1"/>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sp>
        <p:nvSpPr>
          <p:cNvPr id="3" name="Manual Input 2">
            <a:extLst>
              <a:ext uri="{FF2B5EF4-FFF2-40B4-BE49-F238E27FC236}">
                <a16:creationId xmlns:a16="http://schemas.microsoft.com/office/drawing/2014/main" id="{BDA876C7-BDE6-4D48-A8E4-74DD26B61A63}"/>
              </a:ext>
            </a:extLst>
          </p:cNvPr>
          <p:cNvSpPr/>
          <p:nvPr/>
        </p:nvSpPr>
        <p:spPr bwMode="auto">
          <a:xfrm rot="16200000">
            <a:off x="4037468" y="-1320652"/>
            <a:ext cx="6889289" cy="947782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98 w 10000"/>
              <a:gd name="connsiteY0" fmla="*/ 3394 h 10000"/>
              <a:gd name="connsiteX1" fmla="*/ 10000 w 10000"/>
              <a:gd name="connsiteY1" fmla="*/ 0 h 10000"/>
              <a:gd name="connsiteX2" fmla="*/ 10000 w 10000"/>
              <a:gd name="connsiteY2" fmla="*/ 10000 h 10000"/>
              <a:gd name="connsiteX3" fmla="*/ 0 w 10000"/>
              <a:gd name="connsiteY3" fmla="*/ 10000 h 10000"/>
              <a:gd name="connsiteX4" fmla="*/ 98 w 10000"/>
              <a:gd name="connsiteY4" fmla="*/ 3394 h 10000"/>
              <a:gd name="connsiteX0" fmla="*/ 9 w 10009"/>
              <a:gd name="connsiteY0" fmla="*/ 3406 h 10000"/>
              <a:gd name="connsiteX1" fmla="*/ 10009 w 10009"/>
              <a:gd name="connsiteY1" fmla="*/ 0 h 10000"/>
              <a:gd name="connsiteX2" fmla="*/ 10009 w 10009"/>
              <a:gd name="connsiteY2" fmla="*/ 10000 h 10000"/>
              <a:gd name="connsiteX3" fmla="*/ 9 w 10009"/>
              <a:gd name="connsiteY3" fmla="*/ 10000 h 10000"/>
              <a:gd name="connsiteX4" fmla="*/ 9 w 10009"/>
              <a:gd name="connsiteY4" fmla="*/ 3406 h 10000"/>
              <a:gd name="connsiteX0" fmla="*/ 0 w 10000"/>
              <a:gd name="connsiteY0" fmla="*/ 340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406 h 10000"/>
              <a:gd name="connsiteX0" fmla="*/ 2 w 10002"/>
              <a:gd name="connsiteY0" fmla="*/ 3406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340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3406"/>
                </a:moveTo>
                <a:lnTo>
                  <a:pt x="10002" y="0"/>
                </a:lnTo>
                <a:lnTo>
                  <a:pt x="10002" y="10000"/>
                </a:lnTo>
                <a:lnTo>
                  <a:pt x="2" y="10000"/>
                </a:lnTo>
                <a:cubicBezTo>
                  <a:pt x="35" y="7798"/>
                  <a:pt x="-10" y="5852"/>
                  <a:pt x="2" y="3406"/>
                </a:cubicBezTo>
                <a:close/>
              </a:path>
            </a:pathLst>
          </a:cu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85F92"/>
              </a:solidFill>
              <a:latin typeface="Century Gothic" panose="020F0302020204030204"/>
            </a:endParaRPr>
          </a:p>
        </p:txBody>
      </p:sp>
      <p:grpSp>
        <p:nvGrpSpPr>
          <p:cNvPr id="2" name="Group 1"/>
          <p:cNvGrpSpPr/>
          <p:nvPr/>
        </p:nvGrpSpPr>
        <p:grpSpPr>
          <a:xfrm>
            <a:off x="1" y="3632200"/>
            <a:ext cx="8127999" cy="2658533"/>
            <a:chOff x="-304799" y="2652927"/>
            <a:chExt cx="6095999" cy="1454616"/>
          </a:xfrm>
          <a:solidFill>
            <a:schemeClr val="accent1"/>
          </a:solidFill>
        </p:grpSpPr>
        <p:sp>
          <p:nvSpPr>
            <p:cNvPr id="22" name="Parallelogram 21"/>
            <p:cNvSpPr/>
            <p:nvPr/>
          </p:nvSpPr>
          <p:spPr bwMode="auto">
            <a:xfrm flipV="1">
              <a:off x="2971800" y="2652927"/>
              <a:ext cx="2819400" cy="1454616"/>
            </a:xfrm>
            <a:prstGeom prst="parallelogram">
              <a:avLst>
                <a:gd name="adj" fmla="val 46312"/>
              </a:avLst>
            </a:prstGeom>
            <a:grpFill/>
            <a:ln w="9525">
              <a:noFill/>
              <a:round/>
              <a:headEnd/>
              <a:tailEnd/>
            </a:ln>
          </p:spPr>
          <p:txBody>
            <a:bodyPr vert="horz" wrap="square" lIns="121920" tIns="60960" rIns="121920" bIns="60960" numCol="1" rtlCol="0" anchor="t" anchorCtr="0" compatLnSpc="1">
              <a:prstTxWarp prst="textNoShape">
                <a:avLst/>
              </a:prstTxWarp>
              <a:noAutofit/>
            </a:bodyPr>
            <a:lstStyle/>
            <a:p>
              <a:pPr algn="ctr" defTabSz="1219170"/>
              <a:endParaRPr lang="en-US" sz="2400" dirty="0">
                <a:solidFill>
                  <a:srgbClr val="285F92"/>
                </a:solidFill>
                <a:latin typeface="Century Gothic" panose="020F0302020204030204"/>
              </a:endParaRPr>
            </a:p>
          </p:txBody>
        </p:sp>
        <p:sp>
          <p:nvSpPr>
            <p:cNvPr id="23" name="Rectangle 22"/>
            <p:cNvSpPr/>
            <p:nvPr/>
          </p:nvSpPr>
          <p:spPr bwMode="auto">
            <a:xfrm>
              <a:off x="-304799" y="2652927"/>
              <a:ext cx="4800600" cy="1454616"/>
            </a:xfrm>
            <a:prstGeom prst="rect">
              <a:avLst/>
            </a:prstGeom>
            <a:grpFill/>
            <a:ln w="9525">
              <a:noFill/>
              <a:round/>
              <a:headEnd/>
              <a:tailEnd/>
            </a:ln>
          </p:spPr>
          <p:txBody>
            <a:bodyPr vert="horz" wrap="square" lIns="121920" tIns="60960" rIns="121920" bIns="60960" numCol="1" rtlCol="0" anchor="t" anchorCtr="0" compatLnSpc="1">
              <a:prstTxWarp prst="textNoShape">
                <a:avLst/>
              </a:prstTxWarp>
              <a:noAutofit/>
            </a:bodyPr>
            <a:lstStyle/>
            <a:p>
              <a:pPr algn="ctr" defTabSz="1219170"/>
              <a:endParaRPr lang="en-US" sz="2400" dirty="0">
                <a:solidFill>
                  <a:srgbClr val="285F92"/>
                </a:solidFill>
                <a:latin typeface="Century Gothic" panose="020F0302020204030204"/>
              </a:endParaRPr>
            </a:p>
          </p:txBody>
        </p:sp>
      </p:grpSp>
      <p:sp>
        <p:nvSpPr>
          <p:cNvPr id="28" name="Title 2"/>
          <p:cNvSpPr txBox="1">
            <a:spLocks/>
          </p:cNvSpPr>
          <p:nvPr/>
        </p:nvSpPr>
        <p:spPr>
          <a:xfrm>
            <a:off x="462379" y="3833065"/>
            <a:ext cx="6483045" cy="2226507"/>
          </a:xfrm>
          <a:prstGeom prst="rect">
            <a:avLst/>
          </a:prstGeom>
        </p:spPr>
        <p:txBody>
          <a:bodyPr wrap="square" lIns="0" rIns="12192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a:r>
              <a:rPr lang="en-US" sz="4267" b="1" dirty="0">
                <a:solidFill>
                  <a:srgbClr val="FFFFFF"/>
                </a:solidFill>
                <a:latin typeface="Century Gothic" panose="020F0302020204030204"/>
              </a:rPr>
              <a:t>Community </a:t>
            </a:r>
            <a:r>
              <a:rPr lang="en-US" sz="4267" b="1" dirty="0" err="1">
                <a:solidFill>
                  <a:srgbClr val="FFFFFF"/>
                </a:solidFill>
                <a:latin typeface="Century Gothic" panose="020F0302020204030204"/>
              </a:rPr>
              <a:t>Sensemaking</a:t>
            </a:r>
            <a:r>
              <a:rPr lang="en-US" sz="4267" b="1" dirty="0">
                <a:solidFill>
                  <a:srgbClr val="FFFFFF"/>
                </a:solidFill>
                <a:latin typeface="Century Gothic" panose="020F0302020204030204"/>
              </a:rPr>
              <a:t> Workshop</a:t>
            </a:r>
          </a:p>
          <a:p>
            <a:pPr algn="l" defTabSz="1219170"/>
            <a:r>
              <a:rPr lang="en-US" sz="2667" b="1" i="1" dirty="0">
                <a:solidFill>
                  <a:srgbClr val="FFFFFF"/>
                </a:solidFill>
                <a:latin typeface="Century Gothic" panose="020F0302020204030204"/>
              </a:rPr>
              <a:t>Immunize KS Coalition</a:t>
            </a:r>
          </a:p>
          <a:p>
            <a:pPr algn="l" defTabSz="1219170"/>
            <a:r>
              <a:rPr lang="en-US" sz="2667" b="1" i="1" dirty="0">
                <a:solidFill>
                  <a:srgbClr val="FFFFFF"/>
                </a:solidFill>
                <a:latin typeface="Century Gothic" panose="020F0302020204030204"/>
              </a:rPr>
              <a:t>August 9, 2019</a:t>
            </a:r>
            <a:endParaRPr lang="en-US" sz="2667" i="1" dirty="0">
              <a:solidFill>
                <a:srgbClr val="FFFFFF"/>
              </a:solidFill>
              <a:latin typeface="Century Gothic" panose="020F0302020204030204"/>
            </a:endParaRPr>
          </a:p>
        </p:txBody>
      </p:sp>
      <p:pic>
        <p:nvPicPr>
          <p:cNvPr id="10" name="Picture 9">
            <a:extLst>
              <a:ext uri="{FF2B5EF4-FFF2-40B4-BE49-F238E27FC236}">
                <a16:creationId xmlns:a16="http://schemas.microsoft.com/office/drawing/2014/main" id="{C19B6ADD-7E4F-634B-AAD8-258EFC595125}"/>
              </a:ext>
            </a:extLst>
          </p:cNvPr>
          <p:cNvPicPr>
            <a:picLocks noChangeAspect="1"/>
          </p:cNvPicPr>
          <p:nvPr/>
        </p:nvPicPr>
        <p:blipFill>
          <a:blip r:embed="rId4"/>
          <a:stretch>
            <a:fillRect/>
          </a:stretch>
        </p:blipFill>
        <p:spPr>
          <a:xfrm>
            <a:off x="5030338" y="482601"/>
            <a:ext cx="6483045" cy="4054543"/>
          </a:xfrm>
          <a:prstGeom prst="rect">
            <a:avLst/>
          </a:prstGeom>
        </p:spPr>
      </p:pic>
    </p:spTree>
    <p:extLst>
      <p:ext uri="{BB962C8B-B14F-4D97-AF65-F5344CB8AC3E}">
        <p14:creationId xmlns:p14="http://schemas.microsoft.com/office/powerpoint/2010/main" val="336242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Isosceles Triangle 11">
            <a:extLst>
              <a:ext uri="{FF2B5EF4-FFF2-40B4-BE49-F238E27FC236}">
                <a16:creationId xmlns:a16="http://schemas.microsoft.com/office/drawing/2014/main" id="{1E8413E8-B050-014D-AF94-26C68A146F75}"/>
              </a:ext>
            </a:extLst>
          </p:cNvPr>
          <p:cNvSpPr/>
          <p:nvPr/>
        </p:nvSpPr>
        <p:spPr bwMode="auto">
          <a:xfrm rot="10800000">
            <a:off x="2799683" y="-3"/>
            <a:ext cx="6592636" cy="3110301"/>
          </a:xfrm>
          <a:prstGeom prst="triangle">
            <a:avLst>
              <a:gd name="adj" fmla="val 49540"/>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dirty="0">
              <a:solidFill>
                <a:srgbClr val="285F92"/>
              </a:solidFill>
              <a:latin typeface="Century Gothic" panose="020F0302020204030204"/>
            </a:endParaRPr>
          </a:p>
        </p:txBody>
      </p:sp>
      <p:sp>
        <p:nvSpPr>
          <p:cNvPr id="17" name="Title 2"/>
          <p:cNvSpPr txBox="1">
            <a:spLocks/>
          </p:cNvSpPr>
          <p:nvPr/>
        </p:nvSpPr>
        <p:spPr>
          <a:xfrm>
            <a:off x="991530" y="2214604"/>
            <a:ext cx="3885271" cy="984885"/>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a:r>
              <a:rPr lang="en-US" sz="3200" dirty="0">
                <a:solidFill>
                  <a:srgbClr val="285F92"/>
                </a:solidFill>
                <a:latin typeface="Century Gothic" panose="020F0302020204030204"/>
              </a:rPr>
              <a:t>Introductions and Expectations</a:t>
            </a:r>
          </a:p>
        </p:txBody>
      </p:sp>
      <p:sp>
        <p:nvSpPr>
          <p:cNvPr id="12" name="Rectangle 11"/>
          <p:cNvSpPr/>
          <p:nvPr/>
        </p:nvSpPr>
        <p:spPr bwMode="auto">
          <a:xfrm>
            <a:off x="721423" y="2291042"/>
            <a:ext cx="66907" cy="908447"/>
          </a:xfrm>
          <a:prstGeom prst="rec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1867">
              <a:solidFill>
                <a:srgbClr val="285F92"/>
              </a:solidFill>
              <a:latin typeface="Century Gothic" panose="020F0302020204030204"/>
            </a:endParaRPr>
          </a:p>
        </p:txBody>
      </p:sp>
      <p:sp>
        <p:nvSpPr>
          <p:cNvPr id="35" name="Title 2"/>
          <p:cNvSpPr txBox="1">
            <a:spLocks/>
          </p:cNvSpPr>
          <p:nvPr/>
        </p:nvSpPr>
        <p:spPr>
          <a:xfrm>
            <a:off x="991530" y="3761942"/>
            <a:ext cx="3986871" cy="984885"/>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a:r>
              <a:rPr lang="en-US" sz="3200" dirty="0">
                <a:solidFill>
                  <a:srgbClr val="4CB3A3"/>
                </a:solidFill>
                <a:latin typeface="Century Gothic" panose="020F0302020204030204"/>
              </a:rPr>
              <a:t>Kansas Early Childhood Journey</a:t>
            </a:r>
          </a:p>
        </p:txBody>
      </p:sp>
      <p:sp>
        <p:nvSpPr>
          <p:cNvPr id="36" name="Rectangle 35"/>
          <p:cNvSpPr/>
          <p:nvPr/>
        </p:nvSpPr>
        <p:spPr bwMode="auto">
          <a:xfrm>
            <a:off x="721423" y="3838378"/>
            <a:ext cx="66907" cy="908447"/>
          </a:xfrm>
          <a:prstGeom prst="rect">
            <a:avLst/>
          </a:prstGeom>
          <a:solidFill>
            <a:schemeClr val="accent2"/>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1867">
              <a:solidFill>
                <a:srgbClr val="285F92"/>
              </a:solidFill>
              <a:latin typeface="Century Gothic" panose="020F0302020204030204"/>
            </a:endParaRPr>
          </a:p>
        </p:txBody>
      </p:sp>
      <p:sp>
        <p:nvSpPr>
          <p:cNvPr id="38" name="Title 2"/>
          <p:cNvSpPr txBox="1">
            <a:spLocks/>
          </p:cNvSpPr>
          <p:nvPr/>
        </p:nvSpPr>
        <p:spPr>
          <a:xfrm>
            <a:off x="991530" y="5347497"/>
            <a:ext cx="2961319" cy="984885"/>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a:r>
              <a:rPr lang="en-US" sz="3200" dirty="0">
                <a:solidFill>
                  <a:srgbClr val="A8CC6D"/>
                </a:solidFill>
                <a:latin typeface="Century Gothic" panose="020F0302020204030204"/>
              </a:rPr>
              <a:t>Sensemaking Guide</a:t>
            </a:r>
          </a:p>
        </p:txBody>
      </p:sp>
      <p:sp>
        <p:nvSpPr>
          <p:cNvPr id="39" name="Rectangle 38"/>
          <p:cNvSpPr/>
          <p:nvPr/>
        </p:nvSpPr>
        <p:spPr bwMode="auto">
          <a:xfrm>
            <a:off x="721423" y="5385714"/>
            <a:ext cx="66907" cy="908447"/>
          </a:xfrm>
          <a:prstGeom prst="rect">
            <a:avLst/>
          </a:prstGeom>
          <a:solidFill>
            <a:schemeClr val="accent3"/>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1867">
              <a:solidFill>
                <a:srgbClr val="285F92"/>
              </a:solidFill>
              <a:latin typeface="Century Gothic" panose="020F0302020204030204"/>
            </a:endParaRPr>
          </a:p>
        </p:txBody>
      </p:sp>
      <p:sp>
        <p:nvSpPr>
          <p:cNvPr id="13" name="Rectangle 12"/>
          <p:cNvSpPr/>
          <p:nvPr/>
        </p:nvSpPr>
        <p:spPr bwMode="auto">
          <a:xfrm>
            <a:off x="0" y="2291042"/>
            <a:ext cx="538040" cy="908447"/>
          </a:xfrm>
          <a:prstGeom prst="rec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1867">
              <a:solidFill>
                <a:srgbClr val="285F92"/>
              </a:solidFill>
              <a:latin typeface="Century Gothic" panose="020F0302020204030204"/>
            </a:endParaRPr>
          </a:p>
        </p:txBody>
      </p:sp>
      <p:sp>
        <p:nvSpPr>
          <p:cNvPr id="14" name="Rectangle 13"/>
          <p:cNvSpPr/>
          <p:nvPr/>
        </p:nvSpPr>
        <p:spPr bwMode="auto">
          <a:xfrm>
            <a:off x="0" y="3838378"/>
            <a:ext cx="538040" cy="908447"/>
          </a:xfrm>
          <a:prstGeom prst="rect">
            <a:avLst/>
          </a:prstGeom>
          <a:solidFill>
            <a:schemeClr val="accent2"/>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1867">
              <a:solidFill>
                <a:srgbClr val="285F92"/>
              </a:solidFill>
              <a:latin typeface="Century Gothic" panose="020F0302020204030204"/>
            </a:endParaRPr>
          </a:p>
        </p:txBody>
      </p:sp>
      <p:sp>
        <p:nvSpPr>
          <p:cNvPr id="15" name="Rectangle 14"/>
          <p:cNvSpPr/>
          <p:nvPr/>
        </p:nvSpPr>
        <p:spPr bwMode="auto">
          <a:xfrm>
            <a:off x="0" y="5385714"/>
            <a:ext cx="538040" cy="908447"/>
          </a:xfrm>
          <a:prstGeom prst="rect">
            <a:avLst/>
          </a:prstGeom>
          <a:solidFill>
            <a:schemeClr val="accent3"/>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1867">
              <a:solidFill>
                <a:srgbClr val="285F92"/>
              </a:solidFill>
              <a:latin typeface="Century Gothic" panose="020F0302020204030204"/>
            </a:endParaRPr>
          </a:p>
        </p:txBody>
      </p:sp>
      <p:sp>
        <p:nvSpPr>
          <p:cNvPr id="30" name="Title 2">
            <a:extLst>
              <a:ext uri="{FF2B5EF4-FFF2-40B4-BE49-F238E27FC236}">
                <a16:creationId xmlns:a16="http://schemas.microsoft.com/office/drawing/2014/main" id="{15B2A31E-84F1-9648-BE42-FAB72C401A26}"/>
              </a:ext>
            </a:extLst>
          </p:cNvPr>
          <p:cNvSpPr txBox="1">
            <a:spLocks/>
          </p:cNvSpPr>
          <p:nvPr/>
        </p:nvSpPr>
        <p:spPr>
          <a:xfrm>
            <a:off x="8239153" y="2214606"/>
            <a:ext cx="2961319" cy="984885"/>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1219170"/>
            <a:r>
              <a:rPr lang="en-US" sz="3200" dirty="0">
                <a:solidFill>
                  <a:srgbClr val="285F92"/>
                </a:solidFill>
                <a:latin typeface="Century Gothic" panose="020F0302020204030204"/>
              </a:rPr>
              <a:t>Working with Stories</a:t>
            </a:r>
          </a:p>
        </p:txBody>
      </p:sp>
      <p:sp>
        <p:nvSpPr>
          <p:cNvPr id="31" name="Title 2">
            <a:extLst>
              <a:ext uri="{FF2B5EF4-FFF2-40B4-BE49-F238E27FC236}">
                <a16:creationId xmlns:a16="http://schemas.microsoft.com/office/drawing/2014/main" id="{E46474F0-1619-884E-B37A-0045DF6C1068}"/>
              </a:ext>
            </a:extLst>
          </p:cNvPr>
          <p:cNvSpPr txBox="1">
            <a:spLocks/>
          </p:cNvSpPr>
          <p:nvPr/>
        </p:nvSpPr>
        <p:spPr>
          <a:xfrm>
            <a:off x="8239153" y="3761941"/>
            <a:ext cx="2961319" cy="984885"/>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1219170"/>
            <a:r>
              <a:rPr lang="en-US" sz="3200" dirty="0">
                <a:solidFill>
                  <a:srgbClr val="4CB3A3"/>
                </a:solidFill>
                <a:latin typeface="Century Gothic" panose="020F0302020204030204"/>
              </a:rPr>
              <a:t>Moving to Action</a:t>
            </a:r>
          </a:p>
        </p:txBody>
      </p:sp>
      <p:sp>
        <p:nvSpPr>
          <p:cNvPr id="32" name="Title 2">
            <a:extLst>
              <a:ext uri="{FF2B5EF4-FFF2-40B4-BE49-F238E27FC236}">
                <a16:creationId xmlns:a16="http://schemas.microsoft.com/office/drawing/2014/main" id="{55C61C05-DFC7-7E42-97D4-15CFB4929AEF}"/>
              </a:ext>
            </a:extLst>
          </p:cNvPr>
          <p:cNvSpPr txBox="1">
            <a:spLocks/>
          </p:cNvSpPr>
          <p:nvPr/>
        </p:nvSpPr>
        <p:spPr>
          <a:xfrm>
            <a:off x="8239153" y="5593719"/>
            <a:ext cx="2961319" cy="492443"/>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1219170"/>
            <a:r>
              <a:rPr lang="en-US" sz="3200" dirty="0">
                <a:solidFill>
                  <a:srgbClr val="A8CC6D"/>
                </a:solidFill>
                <a:latin typeface="Century Gothic" panose="020F0302020204030204"/>
              </a:rPr>
              <a:t>Next Steps</a:t>
            </a:r>
          </a:p>
        </p:txBody>
      </p:sp>
      <p:sp>
        <p:nvSpPr>
          <p:cNvPr id="33" name="Rectangle 32">
            <a:extLst>
              <a:ext uri="{FF2B5EF4-FFF2-40B4-BE49-F238E27FC236}">
                <a16:creationId xmlns:a16="http://schemas.microsoft.com/office/drawing/2014/main" id="{D9E0D0E9-3375-1143-A061-4BF3E7245953}"/>
              </a:ext>
            </a:extLst>
          </p:cNvPr>
          <p:cNvSpPr/>
          <p:nvPr/>
        </p:nvSpPr>
        <p:spPr bwMode="auto">
          <a:xfrm>
            <a:off x="11412353" y="2291042"/>
            <a:ext cx="66907" cy="908447"/>
          </a:xfrm>
          <a:prstGeom prst="rec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1867">
              <a:solidFill>
                <a:srgbClr val="285F92"/>
              </a:solidFill>
              <a:latin typeface="Century Gothic" panose="020F0302020204030204"/>
            </a:endParaRPr>
          </a:p>
        </p:txBody>
      </p:sp>
      <p:sp>
        <p:nvSpPr>
          <p:cNvPr id="34" name="Rectangle 33">
            <a:extLst>
              <a:ext uri="{FF2B5EF4-FFF2-40B4-BE49-F238E27FC236}">
                <a16:creationId xmlns:a16="http://schemas.microsoft.com/office/drawing/2014/main" id="{B1986122-3649-094A-836F-D90144C8139F}"/>
              </a:ext>
            </a:extLst>
          </p:cNvPr>
          <p:cNvSpPr/>
          <p:nvPr/>
        </p:nvSpPr>
        <p:spPr bwMode="auto">
          <a:xfrm>
            <a:off x="11412353" y="3838378"/>
            <a:ext cx="66907" cy="908447"/>
          </a:xfrm>
          <a:prstGeom prst="rect">
            <a:avLst/>
          </a:prstGeom>
          <a:solidFill>
            <a:schemeClr val="accent2"/>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1867">
              <a:solidFill>
                <a:srgbClr val="285F92"/>
              </a:solidFill>
              <a:latin typeface="Century Gothic" panose="020F0302020204030204"/>
            </a:endParaRPr>
          </a:p>
        </p:txBody>
      </p:sp>
      <p:sp>
        <p:nvSpPr>
          <p:cNvPr id="41" name="Rectangle 40">
            <a:extLst>
              <a:ext uri="{FF2B5EF4-FFF2-40B4-BE49-F238E27FC236}">
                <a16:creationId xmlns:a16="http://schemas.microsoft.com/office/drawing/2014/main" id="{A5ED921B-B277-B846-BDE3-4A83AADCC525}"/>
              </a:ext>
            </a:extLst>
          </p:cNvPr>
          <p:cNvSpPr/>
          <p:nvPr/>
        </p:nvSpPr>
        <p:spPr bwMode="auto">
          <a:xfrm>
            <a:off x="11412353" y="5385714"/>
            <a:ext cx="66907" cy="908447"/>
          </a:xfrm>
          <a:prstGeom prst="rect">
            <a:avLst/>
          </a:prstGeom>
          <a:solidFill>
            <a:schemeClr val="accent3"/>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1867">
              <a:solidFill>
                <a:srgbClr val="285F92"/>
              </a:solidFill>
              <a:latin typeface="Century Gothic" panose="020F0302020204030204"/>
            </a:endParaRPr>
          </a:p>
        </p:txBody>
      </p:sp>
      <p:sp>
        <p:nvSpPr>
          <p:cNvPr id="42" name="Rectangle 41">
            <a:extLst>
              <a:ext uri="{FF2B5EF4-FFF2-40B4-BE49-F238E27FC236}">
                <a16:creationId xmlns:a16="http://schemas.microsoft.com/office/drawing/2014/main" id="{CA20F047-01D5-3545-B611-0CE38CA7802B}"/>
              </a:ext>
            </a:extLst>
          </p:cNvPr>
          <p:cNvSpPr/>
          <p:nvPr/>
        </p:nvSpPr>
        <p:spPr bwMode="auto">
          <a:xfrm>
            <a:off x="11665249" y="2291042"/>
            <a:ext cx="538040" cy="908447"/>
          </a:xfrm>
          <a:prstGeom prst="rec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1867">
              <a:solidFill>
                <a:srgbClr val="285F92"/>
              </a:solidFill>
              <a:latin typeface="Century Gothic" panose="020F0302020204030204"/>
            </a:endParaRPr>
          </a:p>
        </p:txBody>
      </p:sp>
      <p:sp>
        <p:nvSpPr>
          <p:cNvPr id="43" name="Rectangle 42">
            <a:extLst>
              <a:ext uri="{FF2B5EF4-FFF2-40B4-BE49-F238E27FC236}">
                <a16:creationId xmlns:a16="http://schemas.microsoft.com/office/drawing/2014/main" id="{0EC7510F-0116-5A4F-AA07-30CB04D2D328}"/>
              </a:ext>
            </a:extLst>
          </p:cNvPr>
          <p:cNvSpPr/>
          <p:nvPr/>
        </p:nvSpPr>
        <p:spPr bwMode="auto">
          <a:xfrm>
            <a:off x="11665249" y="3838378"/>
            <a:ext cx="538040" cy="908447"/>
          </a:xfrm>
          <a:prstGeom prst="rect">
            <a:avLst/>
          </a:prstGeom>
          <a:solidFill>
            <a:schemeClr val="accent2"/>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1867">
              <a:solidFill>
                <a:srgbClr val="285F92"/>
              </a:solidFill>
              <a:latin typeface="Century Gothic" panose="020F0302020204030204"/>
            </a:endParaRPr>
          </a:p>
        </p:txBody>
      </p:sp>
      <p:sp>
        <p:nvSpPr>
          <p:cNvPr id="44" name="Rectangle 43">
            <a:extLst>
              <a:ext uri="{FF2B5EF4-FFF2-40B4-BE49-F238E27FC236}">
                <a16:creationId xmlns:a16="http://schemas.microsoft.com/office/drawing/2014/main" id="{21C7A1C6-CA9A-534A-B317-D830707EEB64}"/>
              </a:ext>
            </a:extLst>
          </p:cNvPr>
          <p:cNvSpPr/>
          <p:nvPr/>
        </p:nvSpPr>
        <p:spPr bwMode="auto">
          <a:xfrm>
            <a:off x="11665249" y="5385714"/>
            <a:ext cx="538040" cy="908447"/>
          </a:xfrm>
          <a:prstGeom prst="rect">
            <a:avLst/>
          </a:prstGeom>
          <a:solidFill>
            <a:schemeClr val="accent3"/>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1867">
              <a:solidFill>
                <a:srgbClr val="285F92"/>
              </a:solidFill>
              <a:latin typeface="Century Gothic" panose="020F0302020204030204"/>
            </a:endParaRPr>
          </a:p>
        </p:txBody>
      </p:sp>
      <p:sp>
        <p:nvSpPr>
          <p:cNvPr id="8" name="TextBox 7">
            <a:extLst>
              <a:ext uri="{FF2B5EF4-FFF2-40B4-BE49-F238E27FC236}">
                <a16:creationId xmlns:a16="http://schemas.microsoft.com/office/drawing/2014/main" id="{928BD799-7E35-424E-8073-8974261961ED}"/>
              </a:ext>
            </a:extLst>
          </p:cNvPr>
          <p:cNvSpPr txBox="1"/>
          <p:nvPr/>
        </p:nvSpPr>
        <p:spPr>
          <a:xfrm>
            <a:off x="66907" y="390605"/>
            <a:ext cx="12058187" cy="995209"/>
          </a:xfrm>
          <a:prstGeom prst="rect">
            <a:avLst/>
          </a:prstGeom>
          <a:noFill/>
        </p:spPr>
        <p:txBody>
          <a:bodyPr wrap="square" rtlCol="0">
            <a:spAutoFit/>
          </a:bodyPr>
          <a:lstStyle/>
          <a:p>
            <a:pPr algn="ctr" defTabSz="1219170"/>
            <a:r>
              <a:rPr lang="en-US" sz="5867" b="1" dirty="0">
                <a:solidFill>
                  <a:srgbClr val="285F92"/>
                </a:solidFill>
                <a:latin typeface="Century Gothic" panose="020F0302020204030204"/>
              </a:rPr>
              <a:t>AGENDA</a:t>
            </a:r>
            <a:endParaRPr lang="en-US" sz="2133" b="1" dirty="0">
              <a:solidFill>
                <a:srgbClr val="285F92"/>
              </a:solidFill>
              <a:latin typeface="Century Gothic" panose="020F0302020204030204"/>
            </a:endParaRPr>
          </a:p>
        </p:txBody>
      </p:sp>
      <p:pic>
        <p:nvPicPr>
          <p:cNvPr id="48" name="Picture 47">
            <a:extLst>
              <a:ext uri="{FF2B5EF4-FFF2-40B4-BE49-F238E27FC236}">
                <a16:creationId xmlns:a16="http://schemas.microsoft.com/office/drawing/2014/main" id="{88D6E7F4-668F-BA48-A346-62274B8E6E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01295" y="290541"/>
            <a:ext cx="1930400" cy="1411260"/>
          </a:xfrm>
          <a:prstGeom prst="rect">
            <a:avLst/>
          </a:prstGeom>
        </p:spPr>
      </p:pic>
      <p:pic>
        <p:nvPicPr>
          <p:cNvPr id="49" name="Picture 48">
            <a:extLst>
              <a:ext uri="{FF2B5EF4-FFF2-40B4-BE49-F238E27FC236}">
                <a16:creationId xmlns:a16="http://schemas.microsoft.com/office/drawing/2014/main" id="{82D32A1A-28C3-D34C-9986-E5F460CCEB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354235" flipH="1">
            <a:off x="7854047" y="-96879"/>
            <a:ext cx="1503672" cy="1357820"/>
          </a:xfrm>
          <a:prstGeom prst="rect">
            <a:avLst/>
          </a:prstGeom>
        </p:spPr>
      </p:pic>
    </p:spTree>
    <p:extLst>
      <p:ext uri="{BB962C8B-B14F-4D97-AF65-F5344CB8AC3E}">
        <p14:creationId xmlns:p14="http://schemas.microsoft.com/office/powerpoint/2010/main" val="3528842550"/>
      </p:ext>
    </p:extLst>
  </p:cSld>
  <p:clrMapOvr>
    <a:masterClrMapping/>
  </p:clrMapOvr>
</p:sld>
</file>

<file path=ppt/theme/theme1.xml><?xml version="1.0" encoding="utf-8"?>
<a:theme xmlns:a="http://schemas.openxmlformats.org/drawingml/2006/main" name="Berlin">
  <a:themeElements>
    <a:clrScheme name="Custom 17">
      <a:dk1>
        <a:srgbClr val="4090CE"/>
      </a:dk1>
      <a:lt1>
        <a:sysClr val="window" lastClr="FFFFFF"/>
      </a:lt1>
      <a:dk2>
        <a:srgbClr val="9D360E"/>
      </a:dk2>
      <a:lt2>
        <a:srgbClr val="E7E6E6"/>
      </a:lt2>
      <a:accent1>
        <a:srgbClr val="F6BC1A"/>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Default Theme">
  <a:themeElements>
    <a:clrScheme name="OT-PDG">
      <a:dk1>
        <a:srgbClr val="285F92"/>
      </a:dk1>
      <a:lt1>
        <a:srgbClr val="FFFFFF"/>
      </a:lt1>
      <a:dk2>
        <a:srgbClr val="2B3C83"/>
      </a:dk2>
      <a:lt2>
        <a:srgbClr val="D7D7D7"/>
      </a:lt2>
      <a:accent1>
        <a:srgbClr val="285F92"/>
      </a:accent1>
      <a:accent2>
        <a:srgbClr val="4CB3A3"/>
      </a:accent2>
      <a:accent3>
        <a:srgbClr val="A8CC6D"/>
      </a:accent3>
      <a:accent4>
        <a:srgbClr val="D16659"/>
      </a:accent4>
      <a:accent5>
        <a:srgbClr val="8C8C8C"/>
      </a:accent5>
      <a:accent6>
        <a:srgbClr val="F3B223"/>
      </a:accent6>
      <a:hlink>
        <a:srgbClr val="4CB3A3"/>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6834</TotalTime>
  <Words>1880</Words>
  <Application>Microsoft Office PowerPoint</Application>
  <PresentationFormat>Widescreen</PresentationFormat>
  <Paragraphs>205</Paragraphs>
  <Slides>30</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.SF NS Symbols Regular</vt:lpstr>
      <vt:lpstr>Arial</vt:lpstr>
      <vt:lpstr>Calibri</vt:lpstr>
      <vt:lpstr>Century Gothic</vt:lpstr>
      <vt:lpstr>Trebuchet MS</vt:lpstr>
      <vt:lpstr>Berlin</vt:lpstr>
      <vt:lpstr>Default Theme</vt:lpstr>
      <vt:lpstr>Immunize Kansas Coalition</vt:lpstr>
      <vt:lpstr>Strategic Team Meetings</vt:lpstr>
      <vt:lpstr>Welcome and Introductions</vt:lpstr>
      <vt:lpstr>Coalition Updates and Business</vt:lpstr>
      <vt:lpstr>Recognition of Outgoing Officers and Installation of New Officers</vt:lpstr>
      <vt:lpstr>PowerPoint Presentation</vt:lpstr>
      <vt:lpstr>Our Tomorrows Sensemaking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Kansas Immunization Program Report</vt:lpstr>
      <vt:lpstr>Strategic Team Reports</vt:lpstr>
      <vt:lpstr>Strategic Team Reports</vt:lpstr>
      <vt:lpstr>Next Immunize Kansas Coalition Meeting</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Immunize Kansas Coalition Legislative Event</dc:title>
  <dc:creator>Melanie McCarty</dc:creator>
  <cp:lastModifiedBy>Connie J. Satzler</cp:lastModifiedBy>
  <cp:revision>115</cp:revision>
  <dcterms:created xsi:type="dcterms:W3CDTF">2017-01-17T16:56:19Z</dcterms:created>
  <dcterms:modified xsi:type="dcterms:W3CDTF">2019-08-09T12:03:45Z</dcterms:modified>
</cp:coreProperties>
</file>